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1" r:id="rId4"/>
    <p:sldId id="273" r:id="rId5"/>
    <p:sldId id="270" r:id="rId6"/>
    <p:sldId id="274" r:id="rId7"/>
    <p:sldId id="275" r:id="rId8"/>
    <p:sldId id="276" r:id="rId9"/>
    <p:sldId id="277" r:id="rId10"/>
    <p:sldId id="278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mh mubin" userId="7cc4f23a990b24f2" providerId="LiveId" clId="{685E014E-0625-4BF1-97AD-D232D53C2D6C}"/>
    <pc:docChg chg="custSel modSld modMainMaster">
      <pc:chgData name="kmh mubin" userId="7cc4f23a990b24f2" providerId="LiveId" clId="{685E014E-0625-4BF1-97AD-D232D53C2D6C}" dt="2019-06-26T16:03:26.027" v="54"/>
      <pc:docMkLst>
        <pc:docMk/>
      </pc:docMkLst>
      <pc:sldChg chg="delSp modSp">
        <pc:chgData name="kmh mubin" userId="7cc4f23a990b24f2" providerId="LiveId" clId="{685E014E-0625-4BF1-97AD-D232D53C2D6C}" dt="2019-06-26T16:03:23.455" v="53"/>
        <pc:sldMkLst>
          <pc:docMk/>
          <pc:sldMk cId="1372066929" sldId="256"/>
        </pc:sldMkLst>
        <pc:spChg chg="mod">
          <ac:chgData name="kmh mubin" userId="7cc4f23a990b24f2" providerId="LiveId" clId="{685E014E-0625-4BF1-97AD-D232D53C2D6C}" dt="2019-06-26T16:03:23.455" v="53"/>
          <ac:spMkLst>
            <pc:docMk/>
            <pc:sldMk cId="1372066929" sldId="256"/>
            <ac:spMk id="6" creationId="{F3859FED-D58A-4CAD-8B11-1F26FDAEF3E6}"/>
          </ac:spMkLst>
        </pc:spChg>
        <pc:spChg chg="del">
          <ac:chgData name="kmh mubin" userId="7cc4f23a990b24f2" providerId="LiveId" clId="{685E014E-0625-4BF1-97AD-D232D53C2D6C}" dt="2019-06-26T16:02:47.780" v="52" actId="478"/>
          <ac:spMkLst>
            <pc:docMk/>
            <pc:sldMk cId="1372066929" sldId="256"/>
            <ac:spMk id="58" creationId="{6B388D49-0602-4229-BBAF-7D260F3A2DE8}"/>
          </ac:spMkLst>
        </pc:spChg>
        <pc:spChg chg="mod">
          <ac:chgData name="kmh mubin" userId="7cc4f23a990b24f2" providerId="LiveId" clId="{685E014E-0625-4BF1-97AD-D232D53C2D6C}" dt="2019-06-26T16:02:44.260" v="51" actId="20577"/>
          <ac:spMkLst>
            <pc:docMk/>
            <pc:sldMk cId="1372066929" sldId="256"/>
            <ac:spMk id="59" creationId="{99AE958B-7E23-4F9A-9336-1FE38F53B5F5}"/>
          </ac:spMkLst>
        </pc:spChg>
        <pc:spChg chg="mod">
          <ac:chgData name="kmh mubin" userId="7cc4f23a990b24f2" providerId="LiveId" clId="{685E014E-0625-4BF1-97AD-D232D53C2D6C}" dt="2019-06-26T16:02:39.692" v="43" actId="20577"/>
          <ac:spMkLst>
            <pc:docMk/>
            <pc:sldMk cId="1372066929" sldId="256"/>
            <ac:spMk id="60" creationId="{C71D0F1C-308F-44B7-AF62-F41E2F4CFFCE}"/>
          </ac:spMkLst>
        </pc:spChg>
        <pc:spChg chg="mod">
          <ac:chgData name="kmh mubin" userId="7cc4f23a990b24f2" providerId="LiveId" clId="{685E014E-0625-4BF1-97AD-D232D53C2D6C}" dt="2019-06-26T16:02:35.899" v="35" actId="20577"/>
          <ac:spMkLst>
            <pc:docMk/>
            <pc:sldMk cId="1372066929" sldId="256"/>
            <ac:spMk id="61" creationId="{446146C3-CA5A-40A9-A31F-6F2227D2D590}"/>
          </ac:spMkLst>
        </pc:spChg>
        <pc:spChg chg="mod">
          <ac:chgData name="kmh mubin" userId="7cc4f23a990b24f2" providerId="LiveId" clId="{685E014E-0625-4BF1-97AD-D232D53C2D6C}" dt="2019-06-26T16:02:32.347" v="28" actId="20577"/>
          <ac:spMkLst>
            <pc:docMk/>
            <pc:sldMk cId="1372066929" sldId="256"/>
            <ac:spMk id="62" creationId="{B2616131-8A9C-48CA-AE32-750EE0CBBE6F}"/>
          </ac:spMkLst>
        </pc:spChg>
        <pc:spChg chg="mod">
          <ac:chgData name="kmh mubin" userId="7cc4f23a990b24f2" providerId="LiveId" clId="{685E014E-0625-4BF1-97AD-D232D53C2D6C}" dt="2019-06-26T16:01:52.832" v="16" actId="1076"/>
          <ac:spMkLst>
            <pc:docMk/>
            <pc:sldMk cId="1372066929" sldId="256"/>
            <ac:spMk id="84" creationId="{D1567C16-B3E5-4855-BEC7-3C045A340373}"/>
          </ac:spMkLst>
        </pc:spChg>
        <pc:spChg chg="mod">
          <ac:chgData name="kmh mubin" userId="7cc4f23a990b24f2" providerId="LiveId" clId="{685E014E-0625-4BF1-97AD-D232D53C2D6C}" dt="2019-06-26T16:01:57.440" v="17" actId="1076"/>
          <ac:spMkLst>
            <pc:docMk/>
            <pc:sldMk cId="1372066929" sldId="256"/>
            <ac:spMk id="85" creationId="{C41C6FF8-1716-4F53-A940-4E591B491D33}"/>
          </ac:spMkLst>
        </pc:spChg>
        <pc:spChg chg="mod">
          <ac:chgData name="kmh mubin" userId="7cc4f23a990b24f2" providerId="LiveId" clId="{685E014E-0625-4BF1-97AD-D232D53C2D6C}" dt="2019-06-26T16:02:06.825" v="18" actId="1076"/>
          <ac:spMkLst>
            <pc:docMk/>
            <pc:sldMk cId="1372066929" sldId="256"/>
            <ac:spMk id="86" creationId="{97F79AC0-2BA3-4396-ACBE-EAEEE0DA7C8C}"/>
          </ac:spMkLst>
        </pc:spChg>
        <pc:spChg chg="mod">
          <ac:chgData name="kmh mubin" userId="7cc4f23a990b24f2" providerId="LiveId" clId="{685E014E-0625-4BF1-97AD-D232D53C2D6C}" dt="2019-06-26T16:02:11.137" v="19" actId="1076"/>
          <ac:spMkLst>
            <pc:docMk/>
            <pc:sldMk cId="1372066929" sldId="256"/>
            <ac:spMk id="87" creationId="{03CED627-21BB-4823-950B-BB7EE290B2FE}"/>
          </ac:spMkLst>
        </pc:spChg>
        <pc:spChg chg="mod">
          <ac:chgData name="kmh mubin" userId="7cc4f23a990b24f2" providerId="LiveId" clId="{685E014E-0625-4BF1-97AD-D232D53C2D6C}" dt="2019-06-26T16:02:17.529" v="20" actId="1076"/>
          <ac:spMkLst>
            <pc:docMk/>
            <pc:sldMk cId="1372066929" sldId="256"/>
            <ac:spMk id="88" creationId="{781E89B6-7221-4A1B-A217-2818F7275D58}"/>
          </ac:spMkLst>
        </pc:spChg>
      </pc:sldChg>
      <pc:sldChg chg="modSp setBg">
        <pc:chgData name="kmh mubin" userId="7cc4f23a990b24f2" providerId="LiveId" clId="{685E014E-0625-4BF1-97AD-D232D53C2D6C}" dt="2019-06-26T16:03:26.027" v="54"/>
        <pc:sldMkLst>
          <pc:docMk/>
          <pc:sldMk cId="3644836610" sldId="258"/>
        </pc:sldMkLst>
        <pc:spChg chg="mod">
          <ac:chgData name="kmh mubin" userId="7cc4f23a990b24f2" providerId="LiveId" clId="{685E014E-0625-4BF1-97AD-D232D53C2D6C}" dt="2019-06-26T16:00:51.547" v="14" actId="122"/>
          <ac:spMkLst>
            <pc:docMk/>
            <pc:sldMk cId="3644836610" sldId="258"/>
            <ac:spMk id="2" creationId="{134E1ACE-3EEC-4911-9DD7-F981735749BF}"/>
          </ac:spMkLst>
        </pc:spChg>
        <pc:spChg chg="mod">
          <ac:chgData name="kmh mubin" userId="7cc4f23a990b24f2" providerId="LiveId" clId="{685E014E-0625-4BF1-97AD-D232D53C2D6C}" dt="2019-06-26T16:01:00.063" v="15" actId="207"/>
          <ac:spMkLst>
            <pc:docMk/>
            <pc:sldMk cId="3644836610" sldId="258"/>
            <ac:spMk id="3" creationId="{2BAA7EFF-0D34-407B-82B6-BCF919FAF489}"/>
          </ac:spMkLst>
        </pc:spChg>
      </pc:sldChg>
      <pc:sldChg chg="modSp">
        <pc:chgData name="kmh mubin" userId="7cc4f23a990b24f2" providerId="LiveId" clId="{685E014E-0625-4BF1-97AD-D232D53C2D6C}" dt="2019-06-26T16:00:14.337" v="3" actId="27636"/>
        <pc:sldMkLst>
          <pc:docMk/>
          <pc:sldMk cId="2529742606" sldId="259"/>
        </pc:sldMkLst>
        <pc:spChg chg="mod">
          <ac:chgData name="kmh mubin" userId="7cc4f23a990b24f2" providerId="LiveId" clId="{685E014E-0625-4BF1-97AD-D232D53C2D6C}" dt="2019-06-26T16:00:14.337" v="3" actId="27636"/>
          <ac:spMkLst>
            <pc:docMk/>
            <pc:sldMk cId="2529742606" sldId="259"/>
            <ac:spMk id="3" creationId="{C0DC7A03-019B-4504-BCEA-9CD727B58BCE}"/>
          </ac:spMkLst>
        </pc:spChg>
      </pc:sldChg>
      <pc:sldChg chg="modSp">
        <pc:chgData name="kmh mubin" userId="7cc4f23a990b24f2" providerId="LiveId" clId="{685E014E-0625-4BF1-97AD-D232D53C2D6C}" dt="2019-06-26T16:00:14.344" v="4" actId="27636"/>
        <pc:sldMkLst>
          <pc:docMk/>
          <pc:sldMk cId="2975724968" sldId="260"/>
        </pc:sldMkLst>
        <pc:spChg chg="mod">
          <ac:chgData name="kmh mubin" userId="7cc4f23a990b24f2" providerId="LiveId" clId="{685E014E-0625-4BF1-97AD-D232D53C2D6C}" dt="2019-06-26T16:00:14.344" v="4" actId="27636"/>
          <ac:spMkLst>
            <pc:docMk/>
            <pc:sldMk cId="2975724968" sldId="260"/>
            <ac:spMk id="3" creationId="{6DED4DCF-DB08-4EC3-85B3-B1ADDE746722}"/>
          </ac:spMkLst>
        </pc:spChg>
      </pc:sldChg>
      <pc:sldChg chg="modSp">
        <pc:chgData name="kmh mubin" userId="7cc4f23a990b24f2" providerId="LiveId" clId="{685E014E-0625-4BF1-97AD-D232D53C2D6C}" dt="2019-06-26T16:00:14.354" v="5" actId="27636"/>
        <pc:sldMkLst>
          <pc:docMk/>
          <pc:sldMk cId="3114292750" sldId="261"/>
        </pc:sldMkLst>
        <pc:spChg chg="mod">
          <ac:chgData name="kmh mubin" userId="7cc4f23a990b24f2" providerId="LiveId" clId="{685E014E-0625-4BF1-97AD-D232D53C2D6C}" dt="2019-06-26T16:00:14.354" v="5" actId="27636"/>
          <ac:spMkLst>
            <pc:docMk/>
            <pc:sldMk cId="3114292750" sldId="261"/>
            <ac:spMk id="3" creationId="{D3859231-CA23-4212-95C5-F017CDB8792B}"/>
          </ac:spMkLst>
        </pc:spChg>
      </pc:sldChg>
      <pc:sldChg chg="modSp">
        <pc:chgData name="kmh mubin" userId="7cc4f23a990b24f2" providerId="LiveId" clId="{685E014E-0625-4BF1-97AD-D232D53C2D6C}" dt="2019-06-26T15:59:48.768" v="1" actId="20577"/>
        <pc:sldMkLst>
          <pc:docMk/>
          <pc:sldMk cId="274141480" sldId="262"/>
        </pc:sldMkLst>
        <pc:spChg chg="mod">
          <ac:chgData name="kmh mubin" userId="7cc4f23a990b24f2" providerId="LiveId" clId="{685E014E-0625-4BF1-97AD-D232D53C2D6C}" dt="2019-06-26T15:59:48.768" v="1" actId="20577"/>
          <ac:spMkLst>
            <pc:docMk/>
            <pc:sldMk cId="274141480" sldId="262"/>
            <ac:spMk id="3" creationId="{84B2F2FD-DBE4-446B-8B98-A9756B3207F4}"/>
          </ac:spMkLst>
        </pc:spChg>
      </pc:sldChg>
      <pc:sldMasterChg chg="setBg modSldLayout">
        <pc:chgData name="kmh mubin" userId="7cc4f23a990b24f2" providerId="LiveId" clId="{685E014E-0625-4BF1-97AD-D232D53C2D6C}" dt="2019-06-26T16:03:26.027" v="54"/>
        <pc:sldMasterMkLst>
          <pc:docMk/>
          <pc:sldMasterMk cId="1360486143" sldId="2147483660"/>
        </pc:sldMasterMkLst>
        <pc:sldLayoutChg chg="setBg">
          <pc:chgData name="kmh mubin" userId="7cc4f23a990b24f2" providerId="LiveId" clId="{685E014E-0625-4BF1-97AD-D232D53C2D6C}" dt="2019-06-26T16:03:26.027" v="54"/>
          <pc:sldLayoutMkLst>
            <pc:docMk/>
            <pc:sldMasterMk cId="1360486143" sldId="2147483660"/>
            <pc:sldLayoutMk cId="916255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0.svg"/><Relationship Id="rId12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_recognition/" TargetMode="External"/><Relationship Id="rId2" Type="http://schemas.openxmlformats.org/officeDocument/2006/relationships/hyperlink" Target="https://www.pyimagesearch.com/2018/06/18/face-recognition-with-opencv-python-and-deep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-images-download.readthedocs.io/en/latest/arguments.html" TargetMode="External"/><Relationship Id="rId4" Type="http://schemas.openxmlformats.org/officeDocument/2006/relationships/hyperlink" Target="https://towardsdatascience.com/a-guide-to-face-detection-in-python-3eab0f6b9fc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AA7EFF-0D34-407B-82B6-BCF919FA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72" y="4079875"/>
            <a:ext cx="746234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Group Name: Exception</a:t>
            </a:r>
          </a:p>
          <a:p>
            <a:pPr algn="l"/>
            <a:r>
              <a:rPr lang="en-US" dirty="0"/>
              <a:t>Group Member:</a:t>
            </a:r>
          </a:p>
          <a:p>
            <a:pPr marL="457200" indent="-457200" algn="l">
              <a:buAutoNum type="arabicPeriod"/>
            </a:pPr>
            <a:r>
              <a:rPr lang="en-US" dirty="0"/>
              <a:t>Farhat </a:t>
            </a:r>
            <a:r>
              <a:rPr lang="en-US" dirty="0" err="1"/>
              <a:t>Tasnim</a:t>
            </a:r>
            <a:r>
              <a:rPr lang="en-US" dirty="0"/>
              <a:t> – 1410482042 - farhat.tasnim@northsouth.edu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K.M.H.Mubin</a:t>
            </a:r>
            <a:r>
              <a:rPr lang="en-US" dirty="0"/>
              <a:t> -1621802042 – kmh.mubin@northsouth.edu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70674B-4F13-4F83-94F9-0AB069DDD92A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76C247-B211-4AAE-81F3-72E1847B4760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859FED-D58A-4CAD-8B11-1F26FDAEF3E6}"/>
              </a:ext>
            </a:extLst>
          </p:cNvPr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6B1E74C-EF64-460C-8182-52C85FC6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22" b="40550"/>
          <a:stretch/>
        </p:blipFill>
        <p:spPr>
          <a:xfrm>
            <a:off x="3028532" y="4703048"/>
            <a:ext cx="6622993" cy="1199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6026CE49-4723-4841-98DA-2D066C277332}"/>
              </a:ext>
            </a:extLst>
          </p:cNvPr>
          <p:cNvGrpSpPr/>
          <p:nvPr/>
        </p:nvGrpSpPr>
        <p:grpSpPr>
          <a:xfrm>
            <a:off x="2540475" y="414082"/>
            <a:ext cx="7100675" cy="4729428"/>
            <a:chOff x="3030868" y="173452"/>
            <a:chExt cx="5918048" cy="47294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A293CF98-0EFC-473F-B988-461986E1A1AB}"/>
                </a:ext>
              </a:extLst>
            </p:cNvPr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xmlns="" id="{793AA4C8-455F-4886-8A5B-6CF063BE98D3}"/>
                  </a:ext>
                </a:extLst>
              </p:cNvPr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A432FEA5-F606-48B4-B992-2F9F2C46D2DA}"/>
                  </a:ext>
                </a:extLst>
              </p:cNvPr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xmlns="" id="{FAFB8268-EAA0-4114-8507-F3655B8C9B8C}"/>
                  </a:ext>
                </a:extLst>
              </p:cNvPr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Shopping cart">
                <a:extLst>
                  <a:ext uri="{FF2B5EF4-FFF2-40B4-BE49-F238E27FC236}">
                    <a16:creationId xmlns:a16="http://schemas.microsoft.com/office/drawing/2014/main" xmlns="" id="{2C9C8C89-63C0-4509-84DF-7DFEEFCF5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rcRect/>
              <a:stretch/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8B477B9B-F662-4E66-A851-729475DB8E85}"/>
                </a:ext>
              </a:extLst>
            </p:cNvPr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xmlns="" id="{0E21354D-7498-4663-B971-31D0C12315E7}"/>
                  </a:ext>
                </a:extLst>
              </p:cNvPr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18448B9-94FE-4A0C-8036-6854072FC45F}"/>
                  </a:ext>
                </a:extLst>
              </p:cNvPr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xmlns="" id="{DE614917-9F3B-49BA-BA1A-E71F71E1DD0D}"/>
                  </a:ext>
                </a:extLst>
              </p:cNvPr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Circles with arrows">
                <a:extLst>
                  <a:ext uri="{FF2B5EF4-FFF2-40B4-BE49-F238E27FC236}">
                    <a16:creationId xmlns:a16="http://schemas.microsoft.com/office/drawing/2014/main" xmlns="" id="{0741ED07-954B-4D09-9565-0A3A9D7E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rcRect/>
              <a:stretch/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99AE958B-7E23-4F9A-9336-1FE38F53B5F5}"/>
                  </a:ext>
                </a:extLst>
              </p:cNvPr>
              <p:cNvSpPr txBox="1"/>
              <p:nvPr/>
            </p:nvSpPr>
            <p:spPr>
              <a:xfrm rot="16200000">
                <a:off x="3801156" y="4153796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7193EB1B-8DE1-4098-B50B-0B2CA2C7D1D0}"/>
                </a:ext>
              </a:extLst>
            </p:cNvPr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xmlns="" id="{31707FE5-4B81-4E95-A2BB-F68837CBF49C}"/>
                  </a:ext>
                </a:extLst>
              </p:cNvPr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BC62ABBD-3237-4F52-8A51-588E14B043A7}"/>
                  </a:ext>
                </a:extLst>
              </p:cNvPr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xmlns="" id="{4D639FFC-B014-4C0C-B6C5-C6F1DD8F2AC7}"/>
                  </a:ext>
                </a:extLst>
              </p:cNvPr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Web design">
                <a:extLst>
                  <a:ext uri="{FF2B5EF4-FFF2-40B4-BE49-F238E27FC236}">
                    <a16:creationId xmlns:a16="http://schemas.microsoft.com/office/drawing/2014/main" xmlns="" id="{41F68BC2-ED75-4B09-87FB-0F0A86F55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rcRect/>
              <a:stretch/>
            </p:blipFill>
            <p:spPr>
              <a:xfrm>
                <a:off x="6106003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71D0F1C-308F-44B7-AF62-F41E2F4CFFCE}"/>
                  </a:ext>
                </a:extLst>
              </p:cNvPr>
              <p:cNvSpPr txBox="1"/>
              <p:nvPr/>
            </p:nvSpPr>
            <p:spPr>
              <a:xfrm rot="16200000">
                <a:off x="5066470" y="4148948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BF0AB487-152D-4EFA-A257-98829AE7D907}"/>
                </a:ext>
              </a:extLst>
            </p:cNvPr>
            <p:cNvGrpSpPr/>
            <p:nvPr/>
          </p:nvGrpSpPr>
          <p:grpSpPr>
            <a:xfrm>
              <a:off x="6798455" y="759529"/>
              <a:ext cx="893430" cy="4143351"/>
              <a:chOff x="6798455" y="759529"/>
              <a:chExt cx="893430" cy="4143351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xmlns="" id="{A4C88CF8-6A17-4A37-8D3B-CDF2C917B862}"/>
                  </a:ext>
                </a:extLst>
              </p:cNvPr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566878F3-7AAB-47AC-8888-DF265D8F022E}"/>
                  </a:ext>
                </a:extLst>
              </p:cNvPr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xmlns="" id="{2EC62415-68CF-4ADA-B8A9-9B50C9A07F56}"/>
                  </a:ext>
                </a:extLst>
              </p:cNvPr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Camera">
                <a:extLst>
                  <a:ext uri="{FF2B5EF4-FFF2-40B4-BE49-F238E27FC236}">
                    <a16:creationId xmlns:a16="http://schemas.microsoft.com/office/drawing/2014/main" xmlns="" id="{2337A6C9-AF1F-4C26-8A00-080120DC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rcRect/>
              <a:stretch/>
            </p:blipFill>
            <p:spPr>
              <a:xfrm>
                <a:off x="7363692" y="4248098"/>
                <a:ext cx="300042" cy="36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446146C3-CA5A-40A9-A31F-6F2227D2D590}"/>
                  </a:ext>
                </a:extLst>
              </p:cNvPr>
              <p:cNvSpPr txBox="1"/>
              <p:nvPr/>
            </p:nvSpPr>
            <p:spPr>
              <a:xfrm rot="16200000">
                <a:off x="6326539" y="4115732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20EFD3AE-D304-4162-B9AC-1F2E93D003E5}"/>
                </a:ext>
              </a:extLst>
            </p:cNvPr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xmlns="" id="{2980FFD2-958B-4D6D-B71F-96683FAD86F7}"/>
                  </a:ext>
                </a:extLst>
              </p:cNvPr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D095A8BE-97BB-4A87-BBBE-F5A615C61762}"/>
                  </a:ext>
                </a:extLst>
              </p:cNvPr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xmlns="" id="{604C0DDA-AEBA-429F-9698-09ED005C07BF}"/>
                  </a:ext>
                </a:extLst>
              </p:cNvPr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Puzzle pieces">
                <a:extLst>
                  <a:ext uri="{FF2B5EF4-FFF2-40B4-BE49-F238E27FC236}">
                    <a16:creationId xmlns:a16="http://schemas.microsoft.com/office/drawing/2014/main" xmlns="" id="{2E9DE96B-09CE-446E-B6BC-F989EBC9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rcRect/>
              <a:stretch/>
            </p:blipFill>
            <p:spPr>
              <a:xfrm>
                <a:off x="8601551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B2616131-8A9C-48CA-AE32-750EE0CBBE6F}"/>
                  </a:ext>
                </a:extLst>
              </p:cNvPr>
              <p:cNvSpPr txBox="1"/>
              <p:nvPr/>
            </p:nvSpPr>
            <p:spPr>
              <a:xfrm rot="16200000">
                <a:off x="7566226" y="4148947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1567C16-B3E5-4855-BEC7-3C045A340373}"/>
              </a:ext>
            </a:extLst>
          </p:cNvPr>
          <p:cNvSpPr txBox="1"/>
          <p:nvPr/>
        </p:nvSpPr>
        <p:spPr>
          <a:xfrm>
            <a:off x="2702420" y="3563734"/>
            <a:ext cx="81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19AB1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41C6FF8-1716-4F53-A940-4E591B491D33}"/>
              </a:ext>
            </a:extLst>
          </p:cNvPr>
          <p:cNvSpPr txBox="1"/>
          <p:nvPr/>
        </p:nvSpPr>
        <p:spPr>
          <a:xfrm>
            <a:off x="4184245" y="3138764"/>
            <a:ext cx="8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Nexa Bold" panose="02000000000000000000" pitchFamily="50" charset="0"/>
              </a:rPr>
              <a:t>100%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7F79AC0-2BA3-4396-ACBE-EAEEE0DA7C8C}"/>
              </a:ext>
            </a:extLst>
          </p:cNvPr>
          <p:cNvSpPr txBox="1"/>
          <p:nvPr/>
        </p:nvSpPr>
        <p:spPr>
          <a:xfrm>
            <a:off x="5688256" y="2757408"/>
            <a:ext cx="81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10</a:t>
            </a:r>
            <a:r>
              <a:rPr lang="en-IN" sz="24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3CED627-21BB-4823-950B-BB7EE290B2FE}"/>
              </a:ext>
            </a:extLst>
          </p:cNvPr>
          <p:cNvSpPr txBox="1"/>
          <p:nvPr/>
        </p:nvSpPr>
        <p:spPr>
          <a:xfrm>
            <a:off x="7205393" y="264906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AD2312"/>
                </a:solidFill>
                <a:latin typeface="Nexa Bold" panose="02000000000000000000" pitchFamily="50" charset="0"/>
              </a:rPr>
              <a:t>20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81E89B6-7221-4A1B-A217-2818F7275D58}"/>
              </a:ext>
            </a:extLst>
          </p:cNvPr>
          <p:cNvSpPr txBox="1"/>
          <p:nvPr/>
        </p:nvSpPr>
        <p:spPr>
          <a:xfrm>
            <a:off x="8713570" y="254440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1A796D7-FF81-4E72-AC00-DB2608676141}"/>
              </a:ext>
            </a:extLst>
          </p:cNvPr>
          <p:cNvSpPr txBox="1"/>
          <p:nvPr/>
        </p:nvSpPr>
        <p:spPr>
          <a:xfrm>
            <a:off x="2336733" y="5247866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Buying</a:t>
            </a:r>
          </a:p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Products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7ED234D-61B2-4F5B-84CE-D73A4218BB54}"/>
              </a:ext>
            </a:extLst>
          </p:cNvPr>
          <p:cNvSpPr txBox="1"/>
          <p:nvPr/>
        </p:nvSpPr>
        <p:spPr>
          <a:xfrm>
            <a:off x="3831214" y="5260330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Processing</a:t>
            </a:r>
          </a:p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&amp; apply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3CB80D6-9617-4254-918C-1B2C8EC3EB97}"/>
              </a:ext>
            </a:extLst>
          </p:cNvPr>
          <p:cNvSpPr txBox="1"/>
          <p:nvPr/>
        </p:nvSpPr>
        <p:spPr>
          <a:xfrm>
            <a:off x="5394044" y="5243338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System</a:t>
            </a:r>
          </a:p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2A96724C-38B9-407A-9353-2A4E514B5243}"/>
              </a:ext>
            </a:extLst>
          </p:cNvPr>
          <p:cNvSpPr txBox="1"/>
          <p:nvPr/>
        </p:nvSpPr>
        <p:spPr>
          <a:xfrm>
            <a:off x="6908222" y="528040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 smtClean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 Raspberry PI</a:t>
            </a:r>
            <a:endParaRPr lang="en-IN" sz="1400" spc="300" dirty="0">
              <a:solidFill>
                <a:srgbClr val="CF591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54B2A1E-F067-46CA-A82F-96482330BC79}"/>
              </a:ext>
            </a:extLst>
          </p:cNvPr>
          <p:cNvSpPr txBox="1"/>
          <p:nvPr/>
        </p:nvSpPr>
        <p:spPr>
          <a:xfrm>
            <a:off x="8348099" y="532513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Assembling Everything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8EED843-C4AB-4EDC-82FB-454EE18CD13B}"/>
              </a:ext>
            </a:extLst>
          </p:cNvPr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Milestone &amp; TIME FRAME</a:t>
            </a:r>
          </a:p>
        </p:txBody>
      </p:sp>
    </p:spTree>
    <p:extLst>
      <p:ext uri="{BB962C8B-B14F-4D97-AF65-F5344CB8AC3E}">
        <p14:creationId xmlns:p14="http://schemas.microsoft.com/office/powerpoint/2010/main" val="137206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3290"/>
          </a:xfrm>
        </p:spPr>
        <p:txBody>
          <a:bodyPr/>
          <a:lstStyle/>
          <a:p>
            <a:r>
              <a:rPr lang="en-US" dirty="0" smtClean="0"/>
              <a:t>Automatic Image Downloader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82891"/>
            <a:ext cx="10131425" cy="4508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our project we need to download so many images for train our algorithm. To download more than 100 images its not easy. So solve this problem we build a python script. This script will follow the search query to search and download the images from google search engine.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" y="2169994"/>
            <a:ext cx="10918209" cy="46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64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downloader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73163"/>
            <a:ext cx="11032032" cy="5459649"/>
          </a:xfrm>
        </p:spPr>
      </p:pic>
    </p:spTree>
    <p:extLst>
      <p:ext uri="{BB962C8B-B14F-4D97-AF65-F5344CB8AC3E}">
        <p14:creationId xmlns:p14="http://schemas.microsoft.com/office/powerpoint/2010/main" val="2861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10" y="254758"/>
            <a:ext cx="10131425" cy="468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trainer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077913"/>
            <a:ext cx="11244530" cy="5636786"/>
          </a:xfrm>
        </p:spPr>
      </p:pic>
    </p:spTree>
    <p:extLst>
      <p:ext uri="{BB962C8B-B14F-4D97-AF65-F5344CB8AC3E}">
        <p14:creationId xmlns:p14="http://schemas.microsoft.com/office/powerpoint/2010/main" val="145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D6B24-7A0B-4A43-A620-F046AC60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497F3-6ACF-4694-B9B5-22F65EB3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Face Recognition with open cv:</a:t>
            </a:r>
          </a:p>
          <a:p>
            <a:r>
              <a:rPr lang="en-US" dirty="0">
                <a:hlinkClick r:id="rId2"/>
              </a:rPr>
              <a:t>https://www.pyimagesearch.com/2018/06/18/face-recognition-with-opencv-python-and-deep-learning/</a:t>
            </a:r>
            <a:endParaRPr lang="en-US" dirty="0"/>
          </a:p>
          <a:p>
            <a:r>
              <a:rPr lang="en-US" dirty="0">
                <a:hlinkClick r:id="rId3"/>
              </a:rPr>
              <a:t>https://pypi.org/project/face_recognition/</a:t>
            </a:r>
            <a:r>
              <a:rPr lang="en-US" dirty="0"/>
              <a:t>	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towardsdatascience.com/a-guide-to-face-detection-in-python-3eab0f6b9fc1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google-images-download.readthedocs.io/en/latest/arguments.html</a:t>
            </a:r>
            <a:endParaRPr lang="en-US" dirty="0" smtClean="0"/>
          </a:p>
          <a:p>
            <a:r>
              <a:rPr lang="en-US" dirty="0"/>
              <a:t>https://www.docs.opencv.org/2.4/modules/contrib/doc/facerec/facerec_tutorial.html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9223"/>
            <a:ext cx="10131425" cy="4822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Trello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" y="641444"/>
            <a:ext cx="10846404" cy="6098125"/>
          </a:xfrm>
        </p:spPr>
      </p:pic>
    </p:spTree>
    <p:extLst>
      <p:ext uri="{BB962C8B-B14F-4D97-AF65-F5344CB8AC3E}">
        <p14:creationId xmlns:p14="http://schemas.microsoft.com/office/powerpoint/2010/main" val="235644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872"/>
            <a:ext cx="10131425" cy="373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Slack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3" y="791571"/>
            <a:ext cx="11358210" cy="5718412"/>
          </a:xfrm>
        </p:spPr>
      </p:pic>
    </p:spTree>
    <p:extLst>
      <p:ext uri="{BB962C8B-B14F-4D97-AF65-F5344CB8AC3E}">
        <p14:creationId xmlns:p14="http://schemas.microsoft.com/office/powerpoint/2010/main" val="291746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156</TotalTime>
  <Words>134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Nexa Bold</vt:lpstr>
      <vt:lpstr>Nexa Light</vt:lpstr>
      <vt:lpstr>Open Sans Condensed Light</vt:lpstr>
      <vt:lpstr>Celestial</vt:lpstr>
      <vt:lpstr>Human Face Recognition Attendance System</vt:lpstr>
      <vt:lpstr>Automatic Image Downloader script</vt:lpstr>
      <vt:lpstr>Image downloader result</vt:lpstr>
      <vt:lpstr>Image trainer </vt:lpstr>
      <vt:lpstr>References</vt:lpstr>
      <vt:lpstr>Trello Board</vt:lpstr>
      <vt:lpstr>PowerPoint Presentation</vt:lpstr>
      <vt:lpstr>Slack Channel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LAB-608</cp:lastModifiedBy>
  <cp:revision>27</cp:revision>
  <dcterms:created xsi:type="dcterms:W3CDTF">2017-07-02T12:04:46Z</dcterms:created>
  <dcterms:modified xsi:type="dcterms:W3CDTF">2019-08-01T16:49:26Z</dcterms:modified>
</cp:coreProperties>
</file>