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56" r:id="rId3"/>
    <p:sldId id="258" r:id="rId4"/>
    <p:sldId id="257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dirty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302" y="1181687"/>
            <a:ext cx="7979898" cy="241876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TOPIC : </a:t>
            </a:r>
            <a:br>
              <a:rPr lang="en-US" b="1" dirty="0" smtClean="0"/>
            </a:br>
            <a:r>
              <a:rPr lang="en-US" dirty="0" err="1" smtClean="0"/>
              <a:t>StudyMate</a:t>
            </a:r>
            <a:r>
              <a:rPr lang="en-US" dirty="0" smtClean="0"/>
              <a:t> </a:t>
            </a:r>
            <a:r>
              <a:rPr lang="en-US" dirty="0" smtClean="0"/>
              <a:t>:</a:t>
            </a:r>
            <a:r>
              <a:rPr lang="en-US" b="1" dirty="0" smtClean="0"/>
              <a:t>An </a:t>
            </a:r>
            <a:r>
              <a:rPr lang="en-US" b="1" dirty="0" smtClean="0"/>
              <a:t>AI-Powered PDF-Based Q&amp;A System for Students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342" y="4135903"/>
            <a:ext cx="6516858" cy="1814731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TEAM NAME: </a:t>
            </a:r>
          </a:p>
          <a:p>
            <a:r>
              <a:rPr lang="en-US" sz="3600" b="1" dirty="0" smtClean="0">
                <a:solidFill>
                  <a:schemeClr val="tx1"/>
                </a:solidFill>
              </a:rPr>
              <a:t>EAGLES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TEAM MEMBERS: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K.VYSHNAVI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K.KAVYA 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G.GEETHANJALI</a:t>
            </a:r>
            <a:endParaRPr lang="en-US" dirty="0" smtClean="0"/>
          </a:p>
          <a:p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StudyMate: An AI-Powered PDF-Based Q&amp;A System for Students</a:t>
            </a:r>
          </a:p>
          <a:p>
            <a:endParaRPr/>
          </a:p>
          <a:p>
            <a:r>
              <a:t>- Helps students extract knowledge from PDFs</a:t>
            </a:r>
          </a:p>
          <a:p>
            <a:r>
              <a:t>- Uses AI models for question answering</a:t>
            </a:r>
          </a:p>
          <a:p>
            <a:r>
              <a:t>- Provides quick, accurate responses</a:t>
            </a:r>
          </a:p>
          <a:p>
            <a:r>
              <a:t>- Tools: Python, Streamlit, IBM Watson, HuggingFace, PyMuPDF, Mistral, FAISS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knowledge extraction from PDFs</a:t>
            </a:r>
          </a:p>
          <a:p>
            <a:r>
              <a:t>- AI-driven Q&amp;A for better learning</a:t>
            </a:r>
          </a:p>
          <a:p>
            <a:r>
              <a:t>- Easy-to-use Streamlit interface</a:t>
            </a:r>
          </a:p>
          <a:p>
            <a:r>
              <a:t>- Fast search with FAISS</a:t>
            </a:r>
          </a:p>
          <a:p>
            <a:r>
              <a:t>- Combines multiple AI technologies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PDF Upload (PyMuPDF extracts text)</a:t>
            </a:r>
          </a:p>
          <a:p>
            <a:r>
              <a:t>2. Preprocessing &amp; Embedding (FAISS for vector search)</a:t>
            </a:r>
          </a:p>
          <a:p>
            <a:r>
              <a:t>3. NLP Models (HuggingFace &amp; Mistral for Q&amp;A)</a:t>
            </a:r>
          </a:p>
          <a:p>
            <a:r>
              <a:t>4. Watson AI for advanced language understanding</a:t>
            </a:r>
          </a:p>
          <a:p>
            <a:r>
              <a:t>5. User Interface via Streamlit</a:t>
            </a:r>
          </a:p>
          <a:p>
            <a:r>
              <a:t>6. Response generation &amp; display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 for multiple document formats</a:t>
            </a:r>
          </a:p>
          <a:p>
            <a:r>
              <a:t>- Integration with cloud-based storage</a:t>
            </a:r>
          </a:p>
          <a:p>
            <a:r>
              <a:t>- Voice-enabled Q&amp;A assistant</a:t>
            </a:r>
          </a:p>
          <a:p>
            <a:r>
              <a:t>- Multi-language support</a:t>
            </a:r>
          </a:p>
          <a:p>
            <a:r>
              <a:t>- Advanced analytics for study patterns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StudyMate provides students with an AI-powered assistant to interact with study materials efficiently.</a:t>
            </a:r>
          </a:p>
          <a:p>
            <a:endParaRPr/>
          </a:p>
          <a:p>
            <a:r>
              <a:t>✓ Saves time</a:t>
            </a:r>
          </a:p>
          <a:p>
            <a:r>
              <a:t>✓ Improves comprehension</a:t>
            </a:r>
          </a:p>
          <a:p>
            <a:r>
              <a:t>✓ Enhances self-study experience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312" y="1153551"/>
            <a:ext cx="5697414" cy="3446584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Thank you!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192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TOPIC :  StudyMate :An AI-Powered PDF-Based Q&amp;A System for Students</vt:lpstr>
      <vt:lpstr>Introduction</vt:lpstr>
      <vt:lpstr>Solution</vt:lpstr>
      <vt:lpstr>Architecture</vt:lpstr>
      <vt:lpstr>Future Scope</vt:lpstr>
      <vt:lpstr>Conclusion</vt:lpstr>
      <vt:lpstr>Thank you!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StudyMate: An AI-Powered PDF-Based Q&amp;A System for Students</dc:title>
  <dc:creator>KANDHIKA O/o ASN</dc:creator>
  <dc:description>generated using python-pptx</dc:description>
  <cp:lastModifiedBy>Admin</cp:lastModifiedBy>
  <cp:revision>17</cp:revision>
  <dcterms:created xsi:type="dcterms:W3CDTF">2013-01-27T09:14:16Z</dcterms:created>
  <dcterms:modified xsi:type="dcterms:W3CDTF">2025-08-30T07:31:28Z</dcterms:modified>
</cp:coreProperties>
</file>