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notesMasterIdLst>
    <p:notesMasterId r:id="rId47"/>
  </p:notesMasterIdLst>
  <p:sldIdLst>
    <p:sldId id="256" r:id="rId2"/>
    <p:sldId id="257" r:id="rId3"/>
    <p:sldId id="258" r:id="rId4"/>
    <p:sldId id="272" r:id="rId5"/>
    <p:sldId id="271" r:id="rId6"/>
    <p:sldId id="270" r:id="rId7"/>
    <p:sldId id="273" r:id="rId8"/>
    <p:sldId id="274" r:id="rId9"/>
    <p:sldId id="304" r:id="rId10"/>
    <p:sldId id="281" r:id="rId11"/>
    <p:sldId id="294" r:id="rId12"/>
    <p:sldId id="282" r:id="rId13"/>
    <p:sldId id="285" r:id="rId14"/>
    <p:sldId id="293" r:id="rId15"/>
    <p:sldId id="259" r:id="rId16"/>
    <p:sldId id="296" r:id="rId17"/>
    <p:sldId id="298" r:id="rId18"/>
    <p:sldId id="297" r:id="rId19"/>
    <p:sldId id="299" r:id="rId20"/>
    <p:sldId id="260" r:id="rId21"/>
    <p:sldId id="264" r:id="rId22"/>
    <p:sldId id="263" r:id="rId23"/>
    <p:sldId id="265" r:id="rId24"/>
    <p:sldId id="266" r:id="rId25"/>
    <p:sldId id="267" r:id="rId26"/>
    <p:sldId id="306" r:id="rId27"/>
    <p:sldId id="305" r:id="rId28"/>
    <p:sldId id="307" r:id="rId29"/>
    <p:sldId id="308" r:id="rId30"/>
    <p:sldId id="309" r:id="rId31"/>
    <p:sldId id="313" r:id="rId32"/>
    <p:sldId id="311" r:id="rId33"/>
    <p:sldId id="314" r:id="rId34"/>
    <p:sldId id="316" r:id="rId35"/>
    <p:sldId id="292" r:id="rId36"/>
    <p:sldId id="301" r:id="rId37"/>
    <p:sldId id="302" r:id="rId38"/>
    <p:sldId id="303" r:id="rId39"/>
    <p:sldId id="300" r:id="rId40"/>
    <p:sldId id="261" r:id="rId41"/>
    <p:sldId id="317" r:id="rId42"/>
    <p:sldId id="262" r:id="rId43"/>
    <p:sldId id="318" r:id="rId44"/>
    <p:sldId id="319" r:id="rId45"/>
    <p:sldId id="28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3817" autoAdjust="0"/>
  </p:normalViewPr>
  <p:slideViewPr>
    <p:cSldViewPr>
      <p:cViewPr varScale="1">
        <p:scale>
          <a:sx n="72" d="100"/>
          <a:sy n="72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B4205-5260-4401-99A7-4771E601FB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CFDDD8-BF41-4080-B2EB-26E153C014AE}">
      <dgm:prSet phldrT="[Text]"/>
      <dgm:spPr/>
      <dgm:t>
        <a:bodyPr/>
        <a:lstStyle/>
        <a:p>
          <a:r>
            <a:rPr lang="en-US" dirty="0"/>
            <a:t>Introduction</a:t>
          </a:r>
          <a:endParaRPr lang="en-IN" dirty="0"/>
        </a:p>
      </dgm:t>
    </dgm:pt>
    <dgm:pt modelId="{56610AD1-FC1A-4D2D-9D3A-79888C2E0022}" type="parTrans" cxnId="{ACC02479-01F0-4B13-BA4F-5B40E296CA21}">
      <dgm:prSet/>
      <dgm:spPr/>
      <dgm:t>
        <a:bodyPr/>
        <a:lstStyle/>
        <a:p>
          <a:endParaRPr lang="en-IN"/>
        </a:p>
      </dgm:t>
    </dgm:pt>
    <dgm:pt modelId="{FA401A95-AC3B-4A65-9AC0-1A84D7DA086E}" type="sibTrans" cxnId="{ACC02479-01F0-4B13-BA4F-5B40E296CA21}">
      <dgm:prSet/>
      <dgm:spPr/>
      <dgm:t>
        <a:bodyPr/>
        <a:lstStyle/>
        <a:p>
          <a:endParaRPr lang="en-IN"/>
        </a:p>
      </dgm:t>
    </dgm:pt>
    <dgm:pt modelId="{66B7D5D9-308F-4F44-A4A9-E7135726E0F1}">
      <dgm:prSet phldrT="[Text]" phldr="1"/>
      <dgm:spPr/>
      <dgm:t>
        <a:bodyPr/>
        <a:lstStyle/>
        <a:p>
          <a:endParaRPr lang="en-IN"/>
        </a:p>
      </dgm:t>
    </dgm:pt>
    <dgm:pt modelId="{4B79791F-AA10-443A-B991-685ADCC88603}" type="parTrans" cxnId="{36500A38-4B72-4126-842E-A887038597D3}">
      <dgm:prSet/>
      <dgm:spPr/>
      <dgm:t>
        <a:bodyPr/>
        <a:lstStyle/>
        <a:p>
          <a:endParaRPr lang="en-IN"/>
        </a:p>
      </dgm:t>
    </dgm:pt>
    <dgm:pt modelId="{015D5BC0-519A-487F-BFC2-054CB17B402F}" type="sibTrans" cxnId="{36500A38-4B72-4126-842E-A887038597D3}">
      <dgm:prSet/>
      <dgm:spPr/>
      <dgm:t>
        <a:bodyPr/>
        <a:lstStyle/>
        <a:p>
          <a:endParaRPr lang="en-IN"/>
        </a:p>
      </dgm:t>
    </dgm:pt>
    <dgm:pt modelId="{5379C4A5-3123-4B7E-8224-0EFD7CBBA8B5}">
      <dgm:prSet phldrT="[Text]" phldr="1"/>
      <dgm:spPr/>
      <dgm:t>
        <a:bodyPr/>
        <a:lstStyle/>
        <a:p>
          <a:endParaRPr lang="en-IN"/>
        </a:p>
      </dgm:t>
    </dgm:pt>
    <dgm:pt modelId="{51F3FF79-99DD-4945-BB43-91DDAF0DE7D7}" type="parTrans" cxnId="{86BA64C0-9DA7-4EC6-BA09-CEF0AC514F74}">
      <dgm:prSet/>
      <dgm:spPr/>
      <dgm:t>
        <a:bodyPr/>
        <a:lstStyle/>
        <a:p>
          <a:endParaRPr lang="en-IN"/>
        </a:p>
      </dgm:t>
    </dgm:pt>
    <dgm:pt modelId="{A626B03F-B285-440D-91AA-327F8786990F}" type="sibTrans" cxnId="{86BA64C0-9DA7-4EC6-BA09-CEF0AC514F74}">
      <dgm:prSet/>
      <dgm:spPr/>
      <dgm:t>
        <a:bodyPr/>
        <a:lstStyle/>
        <a:p>
          <a:endParaRPr lang="en-IN"/>
        </a:p>
      </dgm:t>
    </dgm:pt>
    <dgm:pt modelId="{AF09D1AA-2C67-4798-A74C-42EE6B47C3D3}">
      <dgm:prSet/>
      <dgm:spPr/>
      <dgm:t>
        <a:bodyPr/>
        <a:lstStyle/>
        <a:p>
          <a:r>
            <a:rPr lang="en-US" dirty="0"/>
            <a:t>Business Understanding</a:t>
          </a:r>
        </a:p>
      </dgm:t>
    </dgm:pt>
    <dgm:pt modelId="{2C3442ED-D4B2-4F35-B41A-6CCD4F855F96}" type="parTrans" cxnId="{2761DD80-0810-4E28-832B-DDC10314C27F}">
      <dgm:prSet/>
      <dgm:spPr/>
      <dgm:t>
        <a:bodyPr/>
        <a:lstStyle/>
        <a:p>
          <a:endParaRPr lang="en-IN"/>
        </a:p>
      </dgm:t>
    </dgm:pt>
    <dgm:pt modelId="{4E371337-217D-42AE-98A8-A8DA49CE9E93}" type="sibTrans" cxnId="{2761DD80-0810-4E28-832B-DDC10314C27F}">
      <dgm:prSet/>
      <dgm:spPr/>
      <dgm:t>
        <a:bodyPr/>
        <a:lstStyle/>
        <a:p>
          <a:endParaRPr lang="en-IN"/>
        </a:p>
      </dgm:t>
    </dgm:pt>
    <dgm:pt modelId="{BAD59615-56A2-498A-A735-1A2F4B80A667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E65CB351-97A5-417D-BD41-C025C69E2062}" type="parTrans" cxnId="{749C5EAA-A2D0-446C-8626-1AE6CC256E54}">
      <dgm:prSet/>
      <dgm:spPr/>
      <dgm:t>
        <a:bodyPr/>
        <a:lstStyle/>
        <a:p>
          <a:endParaRPr lang="en-IN"/>
        </a:p>
      </dgm:t>
    </dgm:pt>
    <dgm:pt modelId="{2B418E6D-C59A-468B-A84B-7D1CBD1AAF60}" type="sibTrans" cxnId="{749C5EAA-A2D0-446C-8626-1AE6CC256E54}">
      <dgm:prSet/>
      <dgm:spPr/>
      <dgm:t>
        <a:bodyPr/>
        <a:lstStyle/>
        <a:p>
          <a:endParaRPr lang="en-IN"/>
        </a:p>
      </dgm:t>
    </dgm:pt>
    <dgm:pt modelId="{F49266EF-ADE6-45DD-A889-663D19707331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A2584332-8771-468B-9905-B5FD58CC866D}" type="parTrans" cxnId="{4B103041-8224-4B8A-B834-0A43F77BC888}">
      <dgm:prSet/>
      <dgm:spPr/>
      <dgm:t>
        <a:bodyPr/>
        <a:lstStyle/>
        <a:p>
          <a:endParaRPr lang="en-IN"/>
        </a:p>
      </dgm:t>
    </dgm:pt>
    <dgm:pt modelId="{91D37CFB-7B88-416A-A8F6-7B5C37E25156}" type="sibTrans" cxnId="{4B103041-8224-4B8A-B834-0A43F77BC888}">
      <dgm:prSet/>
      <dgm:spPr/>
      <dgm:t>
        <a:bodyPr/>
        <a:lstStyle/>
        <a:p>
          <a:endParaRPr lang="en-IN"/>
        </a:p>
      </dgm:t>
    </dgm:pt>
    <dgm:pt modelId="{6DB578A3-DBEE-4052-88C6-5A43F04C0A30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9EB9A205-1AE2-4AF3-AF95-AC5F1B654498}" type="parTrans" cxnId="{8D19E28A-AFCA-4D1D-BDAB-641E8B29429A}">
      <dgm:prSet/>
      <dgm:spPr/>
      <dgm:t>
        <a:bodyPr/>
        <a:lstStyle/>
        <a:p>
          <a:endParaRPr lang="en-IN"/>
        </a:p>
      </dgm:t>
    </dgm:pt>
    <dgm:pt modelId="{17127A7F-B930-4867-863E-4726376D2002}" type="sibTrans" cxnId="{8D19E28A-AFCA-4D1D-BDAB-641E8B29429A}">
      <dgm:prSet/>
      <dgm:spPr/>
      <dgm:t>
        <a:bodyPr/>
        <a:lstStyle/>
        <a:p>
          <a:endParaRPr lang="en-IN"/>
        </a:p>
      </dgm:t>
    </dgm:pt>
    <dgm:pt modelId="{C999E66D-120E-46EC-B2AE-E8EF7D7DBC80}">
      <dgm:prSet/>
      <dgm:spPr/>
      <dgm:t>
        <a:bodyPr/>
        <a:lstStyle/>
        <a:p>
          <a:r>
            <a:rPr lang="en-US" dirty="0"/>
            <a:t>Addressing Business Questions</a:t>
          </a:r>
        </a:p>
      </dgm:t>
    </dgm:pt>
    <dgm:pt modelId="{E1F23184-DB1B-4554-A3A6-8CB181D4ED5D}" type="parTrans" cxnId="{E4E4C34B-469F-4492-AE04-BBD187B50AA1}">
      <dgm:prSet/>
      <dgm:spPr/>
      <dgm:t>
        <a:bodyPr/>
        <a:lstStyle/>
        <a:p>
          <a:endParaRPr lang="en-IN"/>
        </a:p>
      </dgm:t>
    </dgm:pt>
    <dgm:pt modelId="{610BF77B-38E7-4AAC-B036-098A627589E9}" type="sibTrans" cxnId="{E4E4C34B-469F-4492-AE04-BBD187B50AA1}">
      <dgm:prSet/>
      <dgm:spPr/>
      <dgm:t>
        <a:bodyPr/>
        <a:lstStyle/>
        <a:p>
          <a:endParaRPr lang="en-IN"/>
        </a:p>
      </dgm:t>
    </dgm:pt>
    <dgm:pt modelId="{35333D9D-EFAD-408E-B25D-AC030DA4EABB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659AF3E-AF4B-4356-B04D-C7B5CD4701A1}" type="parTrans" cxnId="{D15BEDB5-4750-4F9F-B55B-974AF65AEBFF}">
      <dgm:prSet/>
      <dgm:spPr/>
      <dgm:t>
        <a:bodyPr/>
        <a:lstStyle/>
        <a:p>
          <a:endParaRPr lang="en-IN"/>
        </a:p>
      </dgm:t>
    </dgm:pt>
    <dgm:pt modelId="{E4F9AB89-C899-47ED-AA1F-B46D5C7249A5}" type="sibTrans" cxnId="{D15BEDB5-4750-4F9F-B55B-974AF65AEBFF}">
      <dgm:prSet/>
      <dgm:spPr/>
      <dgm:t>
        <a:bodyPr/>
        <a:lstStyle/>
        <a:p>
          <a:endParaRPr lang="en-IN"/>
        </a:p>
      </dgm:t>
    </dgm:pt>
    <dgm:pt modelId="{412B6AFA-3330-4BCB-A671-D7F5D1C5AAF8}" type="pres">
      <dgm:prSet presAssocID="{65FB4205-5260-4401-99A7-4771E601FB20}" presName="Name0" presStyleCnt="0">
        <dgm:presLayoutVars>
          <dgm:chMax val="7"/>
          <dgm:chPref val="7"/>
          <dgm:dir/>
        </dgm:presLayoutVars>
      </dgm:prSet>
      <dgm:spPr/>
    </dgm:pt>
    <dgm:pt modelId="{25DEC7C2-E40D-4E15-BD6F-0CF100B8DF28}" type="pres">
      <dgm:prSet presAssocID="{65FB4205-5260-4401-99A7-4771E601FB20}" presName="Name1" presStyleCnt="0"/>
      <dgm:spPr/>
    </dgm:pt>
    <dgm:pt modelId="{AA18CA95-3F0B-4F94-8FD9-C5F2E737C842}" type="pres">
      <dgm:prSet presAssocID="{65FB4205-5260-4401-99A7-4771E601FB20}" presName="cycle" presStyleCnt="0"/>
      <dgm:spPr/>
    </dgm:pt>
    <dgm:pt modelId="{D0B185C9-6268-4E64-8291-F694EE3A7BE9}" type="pres">
      <dgm:prSet presAssocID="{65FB4205-5260-4401-99A7-4771E601FB20}" presName="srcNode" presStyleLbl="node1" presStyleIdx="0" presStyleCnt="7"/>
      <dgm:spPr/>
    </dgm:pt>
    <dgm:pt modelId="{25A20C62-FBF3-4BB9-81BC-8A47E9450543}" type="pres">
      <dgm:prSet presAssocID="{65FB4205-5260-4401-99A7-4771E601FB20}" presName="conn" presStyleLbl="parChTrans1D2" presStyleIdx="0" presStyleCnt="1"/>
      <dgm:spPr/>
    </dgm:pt>
    <dgm:pt modelId="{9921B742-073E-4765-B129-D7D0318AA87C}" type="pres">
      <dgm:prSet presAssocID="{65FB4205-5260-4401-99A7-4771E601FB20}" presName="extraNode" presStyleLbl="node1" presStyleIdx="0" presStyleCnt="7"/>
      <dgm:spPr/>
    </dgm:pt>
    <dgm:pt modelId="{FA589E05-8B87-4C1A-BC30-4F846E0C3A50}" type="pres">
      <dgm:prSet presAssocID="{65FB4205-5260-4401-99A7-4771E601FB20}" presName="dstNode" presStyleLbl="node1" presStyleIdx="0" presStyleCnt="7"/>
      <dgm:spPr/>
    </dgm:pt>
    <dgm:pt modelId="{10798522-5A37-451B-B7BA-CA7095D4F33A}" type="pres">
      <dgm:prSet presAssocID="{DBCFDDD8-BF41-4080-B2EB-26E153C014AE}" presName="text_1" presStyleLbl="node1" presStyleIdx="0" presStyleCnt="7">
        <dgm:presLayoutVars>
          <dgm:bulletEnabled val="1"/>
        </dgm:presLayoutVars>
      </dgm:prSet>
      <dgm:spPr/>
    </dgm:pt>
    <dgm:pt modelId="{071422FC-66A8-4486-A70D-3CDB9404495B}" type="pres">
      <dgm:prSet presAssocID="{DBCFDDD8-BF41-4080-B2EB-26E153C014AE}" presName="accent_1" presStyleCnt="0"/>
      <dgm:spPr/>
    </dgm:pt>
    <dgm:pt modelId="{CDBB46EE-94A8-44F0-9BEA-CAA8F72FC545}" type="pres">
      <dgm:prSet presAssocID="{DBCFDDD8-BF41-4080-B2EB-26E153C014AE}" presName="accentRepeatNode" presStyleLbl="solidFgAcc1" presStyleIdx="0" presStyleCnt="7"/>
      <dgm:spPr/>
    </dgm:pt>
    <dgm:pt modelId="{E8031C6B-8E2E-4820-9C3E-594C1C0CC4A3}" type="pres">
      <dgm:prSet presAssocID="{AF09D1AA-2C67-4798-A74C-42EE6B47C3D3}" presName="text_2" presStyleLbl="node1" presStyleIdx="1" presStyleCnt="7">
        <dgm:presLayoutVars>
          <dgm:bulletEnabled val="1"/>
        </dgm:presLayoutVars>
      </dgm:prSet>
      <dgm:spPr/>
    </dgm:pt>
    <dgm:pt modelId="{4FC5A258-8A7D-4BB5-A608-196707A81007}" type="pres">
      <dgm:prSet presAssocID="{AF09D1AA-2C67-4798-A74C-42EE6B47C3D3}" presName="accent_2" presStyleCnt="0"/>
      <dgm:spPr/>
    </dgm:pt>
    <dgm:pt modelId="{BC71FA0B-106F-4866-9AD7-14D177BB9462}" type="pres">
      <dgm:prSet presAssocID="{AF09D1AA-2C67-4798-A74C-42EE6B47C3D3}" presName="accentRepeatNode" presStyleLbl="solidFgAcc1" presStyleIdx="1" presStyleCnt="7"/>
      <dgm:spPr/>
    </dgm:pt>
    <dgm:pt modelId="{1AEE4A8F-8F27-438E-BB63-55950B9BA0BE}" type="pres">
      <dgm:prSet presAssocID="{BAD59615-56A2-498A-A735-1A2F4B80A667}" presName="text_3" presStyleLbl="node1" presStyleIdx="2" presStyleCnt="7">
        <dgm:presLayoutVars>
          <dgm:bulletEnabled val="1"/>
        </dgm:presLayoutVars>
      </dgm:prSet>
      <dgm:spPr/>
    </dgm:pt>
    <dgm:pt modelId="{99FE8C38-D241-4BFC-9200-78793CD424CD}" type="pres">
      <dgm:prSet presAssocID="{BAD59615-56A2-498A-A735-1A2F4B80A667}" presName="accent_3" presStyleCnt="0"/>
      <dgm:spPr/>
    </dgm:pt>
    <dgm:pt modelId="{E91DF3BA-CEB6-4B8B-BE8B-7F49BEC6A943}" type="pres">
      <dgm:prSet presAssocID="{BAD59615-56A2-498A-A735-1A2F4B80A667}" presName="accentRepeatNode" presStyleLbl="solidFgAcc1" presStyleIdx="2" presStyleCnt="7"/>
      <dgm:spPr/>
    </dgm:pt>
    <dgm:pt modelId="{DFBD5578-62D1-460C-826A-45BFAED9543F}" type="pres">
      <dgm:prSet presAssocID="{F49266EF-ADE6-45DD-A889-663D19707331}" presName="text_4" presStyleLbl="node1" presStyleIdx="3" presStyleCnt="7">
        <dgm:presLayoutVars>
          <dgm:bulletEnabled val="1"/>
        </dgm:presLayoutVars>
      </dgm:prSet>
      <dgm:spPr/>
    </dgm:pt>
    <dgm:pt modelId="{D2324727-AAE9-417C-BEFB-E9EF7855D0F0}" type="pres">
      <dgm:prSet presAssocID="{F49266EF-ADE6-45DD-A889-663D19707331}" presName="accent_4" presStyleCnt="0"/>
      <dgm:spPr/>
    </dgm:pt>
    <dgm:pt modelId="{66D2CF70-3FA9-4C87-8B07-BF2E755717D6}" type="pres">
      <dgm:prSet presAssocID="{F49266EF-ADE6-45DD-A889-663D19707331}" presName="accentRepeatNode" presStyleLbl="solidFgAcc1" presStyleIdx="3" presStyleCnt="7"/>
      <dgm:spPr/>
    </dgm:pt>
    <dgm:pt modelId="{1122CE68-7BA1-4D66-9A70-315A03384AEF}" type="pres">
      <dgm:prSet presAssocID="{6DB578A3-DBEE-4052-88C6-5A43F04C0A30}" presName="text_5" presStyleLbl="node1" presStyleIdx="4" presStyleCnt="7">
        <dgm:presLayoutVars>
          <dgm:bulletEnabled val="1"/>
        </dgm:presLayoutVars>
      </dgm:prSet>
      <dgm:spPr/>
    </dgm:pt>
    <dgm:pt modelId="{00391436-A3F0-44D9-91B7-AC5D6C63E930}" type="pres">
      <dgm:prSet presAssocID="{6DB578A3-DBEE-4052-88C6-5A43F04C0A30}" presName="accent_5" presStyleCnt="0"/>
      <dgm:spPr/>
    </dgm:pt>
    <dgm:pt modelId="{4AB9540B-6DB6-47B0-83E2-BD8D57CF1332}" type="pres">
      <dgm:prSet presAssocID="{6DB578A3-DBEE-4052-88C6-5A43F04C0A30}" presName="accentRepeatNode" presStyleLbl="solidFgAcc1" presStyleIdx="4" presStyleCnt="7"/>
      <dgm:spPr/>
    </dgm:pt>
    <dgm:pt modelId="{882C25FD-4813-4AC3-93F3-D38B36555A2E}" type="pres">
      <dgm:prSet presAssocID="{C999E66D-120E-46EC-B2AE-E8EF7D7DBC80}" presName="text_6" presStyleLbl="node1" presStyleIdx="5" presStyleCnt="7">
        <dgm:presLayoutVars>
          <dgm:bulletEnabled val="1"/>
        </dgm:presLayoutVars>
      </dgm:prSet>
      <dgm:spPr/>
    </dgm:pt>
    <dgm:pt modelId="{CDB917EB-DE99-4EEA-8647-ED69DCB75120}" type="pres">
      <dgm:prSet presAssocID="{C999E66D-120E-46EC-B2AE-E8EF7D7DBC80}" presName="accent_6" presStyleCnt="0"/>
      <dgm:spPr/>
    </dgm:pt>
    <dgm:pt modelId="{7291DF9D-5468-41CF-8137-72E3A2CCF657}" type="pres">
      <dgm:prSet presAssocID="{C999E66D-120E-46EC-B2AE-E8EF7D7DBC80}" presName="accentRepeatNode" presStyleLbl="solidFgAcc1" presStyleIdx="5" presStyleCnt="7"/>
      <dgm:spPr/>
    </dgm:pt>
    <dgm:pt modelId="{5BB882E1-0B3D-43DB-A63F-9A01DFFBE40C}" type="pres">
      <dgm:prSet presAssocID="{35333D9D-EFAD-408E-B25D-AC030DA4EABB}" presName="text_7" presStyleLbl="node1" presStyleIdx="6" presStyleCnt="7">
        <dgm:presLayoutVars>
          <dgm:bulletEnabled val="1"/>
        </dgm:presLayoutVars>
      </dgm:prSet>
      <dgm:spPr/>
    </dgm:pt>
    <dgm:pt modelId="{E9BFAA12-D09E-4EAA-825E-BD7DD14C2F7A}" type="pres">
      <dgm:prSet presAssocID="{35333D9D-EFAD-408E-B25D-AC030DA4EABB}" presName="accent_7" presStyleCnt="0"/>
      <dgm:spPr/>
    </dgm:pt>
    <dgm:pt modelId="{20A981F0-92E3-4B20-8B1F-78C66AC3E276}" type="pres">
      <dgm:prSet presAssocID="{35333D9D-EFAD-408E-B25D-AC030DA4EABB}" presName="accentRepeatNode" presStyleLbl="solidFgAcc1" presStyleIdx="6" presStyleCnt="7"/>
      <dgm:spPr/>
    </dgm:pt>
  </dgm:ptLst>
  <dgm:cxnLst>
    <dgm:cxn modelId="{36500A38-4B72-4126-842E-A887038597D3}" srcId="{65FB4205-5260-4401-99A7-4771E601FB20}" destId="{66B7D5D9-308F-4F44-A4A9-E7135726E0F1}" srcOrd="7" destOrd="0" parTransId="{4B79791F-AA10-443A-B991-685ADCC88603}" sibTransId="{015D5BC0-519A-487F-BFC2-054CB17B402F}"/>
    <dgm:cxn modelId="{4B103041-8224-4B8A-B834-0A43F77BC888}" srcId="{65FB4205-5260-4401-99A7-4771E601FB20}" destId="{F49266EF-ADE6-45DD-A889-663D19707331}" srcOrd="3" destOrd="0" parTransId="{A2584332-8771-468B-9905-B5FD58CC866D}" sibTransId="{91D37CFB-7B88-416A-A8F6-7B5C37E25156}"/>
    <dgm:cxn modelId="{533C0D4A-1C7E-4AD7-80F9-9C9C57B6D238}" type="presOf" srcId="{AF09D1AA-2C67-4798-A74C-42EE6B47C3D3}" destId="{E8031C6B-8E2E-4820-9C3E-594C1C0CC4A3}" srcOrd="0" destOrd="0" presId="urn:microsoft.com/office/officeart/2008/layout/VerticalCurvedList"/>
    <dgm:cxn modelId="{E4E4C34B-469F-4492-AE04-BBD187B50AA1}" srcId="{65FB4205-5260-4401-99A7-4771E601FB20}" destId="{C999E66D-120E-46EC-B2AE-E8EF7D7DBC80}" srcOrd="5" destOrd="0" parTransId="{E1F23184-DB1B-4554-A3A6-8CB181D4ED5D}" sibTransId="{610BF77B-38E7-4AAC-B036-098A627589E9}"/>
    <dgm:cxn modelId="{ACC02479-01F0-4B13-BA4F-5B40E296CA21}" srcId="{65FB4205-5260-4401-99A7-4771E601FB20}" destId="{DBCFDDD8-BF41-4080-B2EB-26E153C014AE}" srcOrd="0" destOrd="0" parTransId="{56610AD1-FC1A-4D2D-9D3A-79888C2E0022}" sibTransId="{FA401A95-AC3B-4A65-9AC0-1A84D7DA086E}"/>
    <dgm:cxn modelId="{58D8A459-20A8-4D6C-8A79-E30E387E292D}" type="presOf" srcId="{BAD59615-56A2-498A-A735-1A2F4B80A667}" destId="{1AEE4A8F-8F27-438E-BB63-55950B9BA0BE}" srcOrd="0" destOrd="0" presId="urn:microsoft.com/office/officeart/2008/layout/VerticalCurvedList"/>
    <dgm:cxn modelId="{0AC3395A-B0AB-4E7F-B5A4-371D4A47105C}" type="presOf" srcId="{65FB4205-5260-4401-99A7-4771E601FB20}" destId="{412B6AFA-3330-4BCB-A671-D7F5D1C5AAF8}" srcOrd="0" destOrd="0" presId="urn:microsoft.com/office/officeart/2008/layout/VerticalCurvedList"/>
    <dgm:cxn modelId="{2761DD80-0810-4E28-832B-DDC10314C27F}" srcId="{65FB4205-5260-4401-99A7-4771E601FB20}" destId="{AF09D1AA-2C67-4798-A74C-42EE6B47C3D3}" srcOrd="1" destOrd="0" parTransId="{2C3442ED-D4B2-4F35-B41A-6CCD4F855F96}" sibTransId="{4E371337-217D-42AE-98A8-A8DA49CE9E93}"/>
    <dgm:cxn modelId="{8D19E28A-AFCA-4D1D-BDAB-641E8B29429A}" srcId="{65FB4205-5260-4401-99A7-4771E601FB20}" destId="{6DB578A3-DBEE-4052-88C6-5A43F04C0A30}" srcOrd="4" destOrd="0" parTransId="{9EB9A205-1AE2-4AF3-AF95-AC5F1B654498}" sibTransId="{17127A7F-B930-4867-863E-4726376D2002}"/>
    <dgm:cxn modelId="{E3B5788C-2463-4A23-8CA4-B72781CB234A}" type="presOf" srcId="{6DB578A3-DBEE-4052-88C6-5A43F04C0A30}" destId="{1122CE68-7BA1-4D66-9A70-315A03384AEF}" srcOrd="0" destOrd="0" presId="urn:microsoft.com/office/officeart/2008/layout/VerticalCurvedList"/>
    <dgm:cxn modelId="{30421390-A4EE-4C67-999D-C6AA42C2E458}" type="presOf" srcId="{C999E66D-120E-46EC-B2AE-E8EF7D7DBC80}" destId="{882C25FD-4813-4AC3-93F3-D38B36555A2E}" srcOrd="0" destOrd="0" presId="urn:microsoft.com/office/officeart/2008/layout/VerticalCurvedList"/>
    <dgm:cxn modelId="{E6980EA0-0090-4825-8071-BC76334729E5}" type="presOf" srcId="{F49266EF-ADE6-45DD-A889-663D19707331}" destId="{DFBD5578-62D1-460C-826A-45BFAED9543F}" srcOrd="0" destOrd="0" presId="urn:microsoft.com/office/officeart/2008/layout/VerticalCurvedList"/>
    <dgm:cxn modelId="{749C5EAA-A2D0-446C-8626-1AE6CC256E54}" srcId="{65FB4205-5260-4401-99A7-4771E601FB20}" destId="{BAD59615-56A2-498A-A735-1A2F4B80A667}" srcOrd="2" destOrd="0" parTransId="{E65CB351-97A5-417D-BD41-C025C69E2062}" sibTransId="{2B418E6D-C59A-468B-A84B-7D1CBD1AAF60}"/>
    <dgm:cxn modelId="{623D50AF-2558-4236-AA8C-75EDACCB003E}" type="presOf" srcId="{35333D9D-EFAD-408E-B25D-AC030DA4EABB}" destId="{5BB882E1-0B3D-43DB-A63F-9A01DFFBE40C}" srcOrd="0" destOrd="0" presId="urn:microsoft.com/office/officeart/2008/layout/VerticalCurvedList"/>
    <dgm:cxn modelId="{D15BEDB5-4750-4F9F-B55B-974AF65AEBFF}" srcId="{65FB4205-5260-4401-99A7-4771E601FB20}" destId="{35333D9D-EFAD-408E-B25D-AC030DA4EABB}" srcOrd="6" destOrd="0" parTransId="{F659AF3E-AF4B-4356-B04D-C7B5CD4701A1}" sibTransId="{E4F9AB89-C899-47ED-AA1F-B46D5C7249A5}"/>
    <dgm:cxn modelId="{86BA64C0-9DA7-4EC6-BA09-CEF0AC514F74}" srcId="{65FB4205-5260-4401-99A7-4771E601FB20}" destId="{5379C4A5-3123-4B7E-8224-0EFD7CBBA8B5}" srcOrd="8" destOrd="0" parTransId="{51F3FF79-99DD-4945-BB43-91DDAF0DE7D7}" sibTransId="{A626B03F-B285-440D-91AA-327F8786990F}"/>
    <dgm:cxn modelId="{F6BC95EA-960F-4A58-99CF-AE30D12C13A0}" type="presOf" srcId="{FA401A95-AC3B-4A65-9AC0-1A84D7DA086E}" destId="{25A20C62-FBF3-4BB9-81BC-8A47E9450543}" srcOrd="0" destOrd="0" presId="urn:microsoft.com/office/officeart/2008/layout/VerticalCurvedList"/>
    <dgm:cxn modelId="{AD98F3F9-4D20-40C6-91BB-4FD540C8252A}" type="presOf" srcId="{DBCFDDD8-BF41-4080-B2EB-26E153C014AE}" destId="{10798522-5A37-451B-B7BA-CA7095D4F33A}" srcOrd="0" destOrd="0" presId="urn:microsoft.com/office/officeart/2008/layout/VerticalCurvedList"/>
    <dgm:cxn modelId="{AA81C823-F642-449D-9304-CB0B21D1CD0A}" type="presParOf" srcId="{412B6AFA-3330-4BCB-A671-D7F5D1C5AAF8}" destId="{25DEC7C2-E40D-4E15-BD6F-0CF100B8DF28}" srcOrd="0" destOrd="0" presId="urn:microsoft.com/office/officeart/2008/layout/VerticalCurvedList"/>
    <dgm:cxn modelId="{F70BBAEF-5FF3-490E-8BD8-2CD9182532AA}" type="presParOf" srcId="{25DEC7C2-E40D-4E15-BD6F-0CF100B8DF28}" destId="{AA18CA95-3F0B-4F94-8FD9-C5F2E737C842}" srcOrd="0" destOrd="0" presId="urn:microsoft.com/office/officeart/2008/layout/VerticalCurvedList"/>
    <dgm:cxn modelId="{C12DAB49-0F50-4D5B-94BC-E1D2B11A87D2}" type="presParOf" srcId="{AA18CA95-3F0B-4F94-8FD9-C5F2E737C842}" destId="{D0B185C9-6268-4E64-8291-F694EE3A7BE9}" srcOrd="0" destOrd="0" presId="urn:microsoft.com/office/officeart/2008/layout/VerticalCurvedList"/>
    <dgm:cxn modelId="{2C8A4DD8-BA88-4A0C-9021-13F62D53D592}" type="presParOf" srcId="{AA18CA95-3F0B-4F94-8FD9-C5F2E737C842}" destId="{25A20C62-FBF3-4BB9-81BC-8A47E9450543}" srcOrd="1" destOrd="0" presId="urn:microsoft.com/office/officeart/2008/layout/VerticalCurvedList"/>
    <dgm:cxn modelId="{5F291948-E2DA-44C4-B532-D65C2428D934}" type="presParOf" srcId="{AA18CA95-3F0B-4F94-8FD9-C5F2E737C842}" destId="{9921B742-073E-4765-B129-D7D0318AA87C}" srcOrd="2" destOrd="0" presId="urn:microsoft.com/office/officeart/2008/layout/VerticalCurvedList"/>
    <dgm:cxn modelId="{6C1672A8-F8E5-4992-AE7A-5A82A48F702E}" type="presParOf" srcId="{AA18CA95-3F0B-4F94-8FD9-C5F2E737C842}" destId="{FA589E05-8B87-4C1A-BC30-4F846E0C3A50}" srcOrd="3" destOrd="0" presId="urn:microsoft.com/office/officeart/2008/layout/VerticalCurvedList"/>
    <dgm:cxn modelId="{39918D8D-C765-4799-91A5-CEE1115993B2}" type="presParOf" srcId="{25DEC7C2-E40D-4E15-BD6F-0CF100B8DF28}" destId="{10798522-5A37-451B-B7BA-CA7095D4F33A}" srcOrd="1" destOrd="0" presId="urn:microsoft.com/office/officeart/2008/layout/VerticalCurvedList"/>
    <dgm:cxn modelId="{8F9F22B9-BB8A-4A37-86E4-8AFB2908F722}" type="presParOf" srcId="{25DEC7C2-E40D-4E15-BD6F-0CF100B8DF28}" destId="{071422FC-66A8-4486-A70D-3CDB9404495B}" srcOrd="2" destOrd="0" presId="urn:microsoft.com/office/officeart/2008/layout/VerticalCurvedList"/>
    <dgm:cxn modelId="{E1EFF7E1-6021-4BDB-80F9-A7F066B75E15}" type="presParOf" srcId="{071422FC-66A8-4486-A70D-3CDB9404495B}" destId="{CDBB46EE-94A8-44F0-9BEA-CAA8F72FC545}" srcOrd="0" destOrd="0" presId="urn:microsoft.com/office/officeart/2008/layout/VerticalCurvedList"/>
    <dgm:cxn modelId="{B24B24D3-55EA-442C-A8E5-5629373C08F7}" type="presParOf" srcId="{25DEC7C2-E40D-4E15-BD6F-0CF100B8DF28}" destId="{E8031C6B-8E2E-4820-9C3E-594C1C0CC4A3}" srcOrd="3" destOrd="0" presId="urn:microsoft.com/office/officeart/2008/layout/VerticalCurvedList"/>
    <dgm:cxn modelId="{A9774AF1-DCBD-4F74-87C0-1AC4CD310785}" type="presParOf" srcId="{25DEC7C2-E40D-4E15-BD6F-0CF100B8DF28}" destId="{4FC5A258-8A7D-4BB5-A608-196707A81007}" srcOrd="4" destOrd="0" presId="urn:microsoft.com/office/officeart/2008/layout/VerticalCurvedList"/>
    <dgm:cxn modelId="{A42E35EB-6D30-4201-B303-FDAF3239D9A1}" type="presParOf" srcId="{4FC5A258-8A7D-4BB5-A608-196707A81007}" destId="{BC71FA0B-106F-4866-9AD7-14D177BB9462}" srcOrd="0" destOrd="0" presId="urn:microsoft.com/office/officeart/2008/layout/VerticalCurvedList"/>
    <dgm:cxn modelId="{5821DD1D-6209-4051-BD36-2102A17C5D1C}" type="presParOf" srcId="{25DEC7C2-E40D-4E15-BD6F-0CF100B8DF28}" destId="{1AEE4A8F-8F27-438E-BB63-55950B9BA0BE}" srcOrd="5" destOrd="0" presId="urn:microsoft.com/office/officeart/2008/layout/VerticalCurvedList"/>
    <dgm:cxn modelId="{7C0FC978-9E2F-44CD-8F1D-B84C58657179}" type="presParOf" srcId="{25DEC7C2-E40D-4E15-BD6F-0CF100B8DF28}" destId="{99FE8C38-D241-4BFC-9200-78793CD424CD}" srcOrd="6" destOrd="0" presId="urn:microsoft.com/office/officeart/2008/layout/VerticalCurvedList"/>
    <dgm:cxn modelId="{F3C2E892-422D-46F7-A458-7E1A2ADE3B5C}" type="presParOf" srcId="{99FE8C38-D241-4BFC-9200-78793CD424CD}" destId="{E91DF3BA-CEB6-4B8B-BE8B-7F49BEC6A943}" srcOrd="0" destOrd="0" presId="urn:microsoft.com/office/officeart/2008/layout/VerticalCurvedList"/>
    <dgm:cxn modelId="{F552F49F-4862-41BD-9FF8-06BD195520BA}" type="presParOf" srcId="{25DEC7C2-E40D-4E15-BD6F-0CF100B8DF28}" destId="{DFBD5578-62D1-460C-826A-45BFAED9543F}" srcOrd="7" destOrd="0" presId="urn:microsoft.com/office/officeart/2008/layout/VerticalCurvedList"/>
    <dgm:cxn modelId="{02F65486-E642-49C8-8017-4050F09D7F02}" type="presParOf" srcId="{25DEC7C2-E40D-4E15-BD6F-0CF100B8DF28}" destId="{D2324727-AAE9-417C-BEFB-E9EF7855D0F0}" srcOrd="8" destOrd="0" presId="urn:microsoft.com/office/officeart/2008/layout/VerticalCurvedList"/>
    <dgm:cxn modelId="{9EA5D4D1-005F-4E03-B2C9-57B950CF1FCE}" type="presParOf" srcId="{D2324727-AAE9-417C-BEFB-E9EF7855D0F0}" destId="{66D2CF70-3FA9-4C87-8B07-BF2E755717D6}" srcOrd="0" destOrd="0" presId="urn:microsoft.com/office/officeart/2008/layout/VerticalCurvedList"/>
    <dgm:cxn modelId="{290527E1-638B-4276-A8B0-BB893AF17F6B}" type="presParOf" srcId="{25DEC7C2-E40D-4E15-BD6F-0CF100B8DF28}" destId="{1122CE68-7BA1-4D66-9A70-315A03384AEF}" srcOrd="9" destOrd="0" presId="urn:microsoft.com/office/officeart/2008/layout/VerticalCurvedList"/>
    <dgm:cxn modelId="{1C90496B-E8FD-4E49-B687-963919C6CBB7}" type="presParOf" srcId="{25DEC7C2-E40D-4E15-BD6F-0CF100B8DF28}" destId="{00391436-A3F0-44D9-91B7-AC5D6C63E930}" srcOrd="10" destOrd="0" presId="urn:microsoft.com/office/officeart/2008/layout/VerticalCurvedList"/>
    <dgm:cxn modelId="{10B2B479-AFB9-48F6-A5DC-AD202805464E}" type="presParOf" srcId="{00391436-A3F0-44D9-91B7-AC5D6C63E930}" destId="{4AB9540B-6DB6-47B0-83E2-BD8D57CF1332}" srcOrd="0" destOrd="0" presId="urn:microsoft.com/office/officeart/2008/layout/VerticalCurvedList"/>
    <dgm:cxn modelId="{B77E0690-B7A9-4C21-9E8F-9F5FA77392EA}" type="presParOf" srcId="{25DEC7C2-E40D-4E15-BD6F-0CF100B8DF28}" destId="{882C25FD-4813-4AC3-93F3-D38B36555A2E}" srcOrd="11" destOrd="0" presId="urn:microsoft.com/office/officeart/2008/layout/VerticalCurvedList"/>
    <dgm:cxn modelId="{7197FD89-E0B0-4422-A0D5-DB5DC71376AB}" type="presParOf" srcId="{25DEC7C2-E40D-4E15-BD6F-0CF100B8DF28}" destId="{CDB917EB-DE99-4EEA-8647-ED69DCB75120}" srcOrd="12" destOrd="0" presId="urn:microsoft.com/office/officeart/2008/layout/VerticalCurvedList"/>
    <dgm:cxn modelId="{48A25DA3-4BAE-44F5-A6FC-FC890FB57039}" type="presParOf" srcId="{CDB917EB-DE99-4EEA-8647-ED69DCB75120}" destId="{7291DF9D-5468-41CF-8137-72E3A2CCF657}" srcOrd="0" destOrd="0" presId="urn:microsoft.com/office/officeart/2008/layout/VerticalCurvedList"/>
    <dgm:cxn modelId="{1AE9CC73-EE8D-4191-9389-9BC3C0F305A7}" type="presParOf" srcId="{25DEC7C2-E40D-4E15-BD6F-0CF100B8DF28}" destId="{5BB882E1-0B3D-43DB-A63F-9A01DFFBE40C}" srcOrd="13" destOrd="0" presId="urn:microsoft.com/office/officeart/2008/layout/VerticalCurvedList"/>
    <dgm:cxn modelId="{C08ED7C6-8FE4-45DB-A087-BD32E52E748D}" type="presParOf" srcId="{25DEC7C2-E40D-4E15-BD6F-0CF100B8DF28}" destId="{E9BFAA12-D09E-4EAA-825E-BD7DD14C2F7A}" srcOrd="14" destOrd="0" presId="urn:microsoft.com/office/officeart/2008/layout/VerticalCurvedList"/>
    <dgm:cxn modelId="{70DE3ED4-4144-46CA-BB21-5E8F504AC5BC}" type="presParOf" srcId="{E9BFAA12-D09E-4EAA-825E-BD7DD14C2F7A}" destId="{20A981F0-92E3-4B20-8B1F-78C66AC3E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3DD5B-5ABF-411E-9F1E-B1C8B83371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999173-EDF0-4F79-B654-E71EA783D96A}">
      <dgm:prSet phldrT="[Text]"/>
      <dgm:spPr/>
      <dgm:t>
        <a:bodyPr/>
        <a:lstStyle/>
        <a:p>
          <a:r>
            <a:rPr lang="en-US" dirty="0"/>
            <a:t>Logistic Regression</a:t>
          </a:r>
          <a:endParaRPr lang="en-IN" dirty="0"/>
        </a:p>
      </dgm:t>
    </dgm:pt>
    <dgm:pt modelId="{A5FB471B-7E58-406A-8ACE-CD2A7FF8BF53}" type="parTrans" cxnId="{FF1877C6-B543-48D2-B44C-17CF1836FE65}">
      <dgm:prSet/>
      <dgm:spPr/>
      <dgm:t>
        <a:bodyPr/>
        <a:lstStyle/>
        <a:p>
          <a:endParaRPr lang="en-IN"/>
        </a:p>
      </dgm:t>
    </dgm:pt>
    <dgm:pt modelId="{882BD057-BA01-4F82-B923-9344C3DE6C9B}" type="sibTrans" cxnId="{FF1877C6-B543-48D2-B44C-17CF1836FE65}">
      <dgm:prSet/>
      <dgm:spPr/>
      <dgm:t>
        <a:bodyPr/>
        <a:lstStyle/>
        <a:p>
          <a:endParaRPr lang="en-IN"/>
        </a:p>
      </dgm:t>
    </dgm:pt>
    <dgm:pt modelId="{EDD67567-3FED-43D8-832B-DA1C2A3F5ED0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829CFFA8-25D4-4414-860D-181EE93AEF63}" type="parTrans" cxnId="{6E6E6726-568C-4420-9442-641743FB4B8B}">
      <dgm:prSet/>
      <dgm:spPr/>
      <dgm:t>
        <a:bodyPr/>
        <a:lstStyle/>
        <a:p>
          <a:endParaRPr lang="en-IN"/>
        </a:p>
      </dgm:t>
    </dgm:pt>
    <dgm:pt modelId="{1F165A7C-6DC3-4FA2-B7E7-ED9F531D2324}" type="sibTrans" cxnId="{6E6E6726-568C-4420-9442-641743FB4B8B}">
      <dgm:prSet/>
      <dgm:spPr/>
      <dgm:t>
        <a:bodyPr/>
        <a:lstStyle/>
        <a:p>
          <a:endParaRPr lang="en-IN"/>
        </a:p>
      </dgm:t>
    </dgm:pt>
    <dgm:pt modelId="{BB6FEE2B-1391-4A2A-B70A-17234C48CCE8}">
      <dgm:prSet phldrT="[Text]"/>
      <dgm:spPr/>
      <dgm:t>
        <a:bodyPr/>
        <a:lstStyle/>
        <a:p>
          <a:r>
            <a:rPr lang="en-US" dirty="0"/>
            <a:t>Naïve Bayes</a:t>
          </a:r>
          <a:endParaRPr lang="en-IN" dirty="0"/>
        </a:p>
      </dgm:t>
    </dgm:pt>
    <dgm:pt modelId="{4FC705F6-54EB-45B5-BF0A-0E63251E5AA4}" type="parTrans" cxnId="{DAF0BDB2-ACC8-4A29-98BA-C7BD0D52700E}">
      <dgm:prSet/>
      <dgm:spPr/>
      <dgm:t>
        <a:bodyPr/>
        <a:lstStyle/>
        <a:p>
          <a:endParaRPr lang="en-IN"/>
        </a:p>
      </dgm:t>
    </dgm:pt>
    <dgm:pt modelId="{C93271C3-5034-45FF-BAAC-CB6A4AF23D9E}" type="sibTrans" cxnId="{DAF0BDB2-ACC8-4A29-98BA-C7BD0D52700E}">
      <dgm:prSet/>
      <dgm:spPr/>
      <dgm:t>
        <a:bodyPr/>
        <a:lstStyle/>
        <a:p>
          <a:endParaRPr lang="en-IN"/>
        </a:p>
      </dgm:t>
    </dgm:pt>
    <dgm:pt modelId="{4CE7EC7B-C88F-4DAA-942D-8D7ECC911027}">
      <dgm:prSet phldrT="[Text]"/>
      <dgm:spPr/>
      <dgm:t>
        <a:bodyPr/>
        <a:lstStyle/>
        <a:p>
          <a:r>
            <a:rPr lang="en-IN" dirty="0"/>
            <a:t>CART</a:t>
          </a:r>
        </a:p>
      </dgm:t>
    </dgm:pt>
    <dgm:pt modelId="{B2FAAAB3-2548-4F8B-8DF2-132D457CAC01}" type="parTrans" cxnId="{C9F299D1-4F67-4872-BA8D-042A7019818E}">
      <dgm:prSet/>
      <dgm:spPr/>
      <dgm:t>
        <a:bodyPr/>
        <a:lstStyle/>
        <a:p>
          <a:endParaRPr lang="en-IN"/>
        </a:p>
      </dgm:t>
    </dgm:pt>
    <dgm:pt modelId="{42057001-CD81-4F6F-A028-784CDC621C91}" type="sibTrans" cxnId="{C9F299D1-4F67-4872-BA8D-042A7019818E}">
      <dgm:prSet/>
      <dgm:spPr/>
      <dgm:t>
        <a:bodyPr/>
        <a:lstStyle/>
        <a:p>
          <a:endParaRPr lang="en-IN"/>
        </a:p>
      </dgm:t>
    </dgm:pt>
    <dgm:pt modelId="{FE4F7D42-60CE-4127-AD27-540B6B4F4BE5}">
      <dgm:prSet phldrT="[Text]"/>
      <dgm:spPr/>
      <dgm:t>
        <a:bodyPr/>
        <a:lstStyle/>
        <a:p>
          <a:r>
            <a:rPr lang="en-US" dirty="0"/>
            <a:t>Random Forest</a:t>
          </a:r>
          <a:endParaRPr lang="en-IN" dirty="0"/>
        </a:p>
      </dgm:t>
    </dgm:pt>
    <dgm:pt modelId="{6740F2A1-92E6-4F69-93EB-3FF3E07AB698}" type="parTrans" cxnId="{30573FB2-67BC-4A7B-98BA-00E594EE0775}">
      <dgm:prSet/>
      <dgm:spPr/>
      <dgm:t>
        <a:bodyPr/>
        <a:lstStyle/>
        <a:p>
          <a:endParaRPr lang="en-IN"/>
        </a:p>
      </dgm:t>
    </dgm:pt>
    <dgm:pt modelId="{2CF40A99-9FA1-4249-8FFD-FE8F0867D274}" type="sibTrans" cxnId="{30573FB2-67BC-4A7B-98BA-00E594EE0775}">
      <dgm:prSet/>
      <dgm:spPr/>
      <dgm:t>
        <a:bodyPr/>
        <a:lstStyle/>
        <a:p>
          <a:endParaRPr lang="en-IN"/>
        </a:p>
      </dgm:t>
    </dgm:pt>
    <dgm:pt modelId="{4230879F-302C-4912-9B60-B8E45080A421}" type="pres">
      <dgm:prSet presAssocID="{9C93DD5B-5ABF-411E-9F1E-B1C8B83371E8}" presName="Name0" presStyleCnt="0">
        <dgm:presLayoutVars>
          <dgm:chMax val="7"/>
          <dgm:chPref val="7"/>
          <dgm:dir/>
        </dgm:presLayoutVars>
      </dgm:prSet>
      <dgm:spPr/>
    </dgm:pt>
    <dgm:pt modelId="{31EB59CD-69A9-4C0B-8809-234BEE770C20}" type="pres">
      <dgm:prSet presAssocID="{9C93DD5B-5ABF-411E-9F1E-B1C8B83371E8}" presName="Name1" presStyleCnt="0"/>
      <dgm:spPr/>
    </dgm:pt>
    <dgm:pt modelId="{557741AB-2663-4A5D-A28D-6F6BAD52FAD3}" type="pres">
      <dgm:prSet presAssocID="{9C93DD5B-5ABF-411E-9F1E-B1C8B83371E8}" presName="cycle" presStyleCnt="0"/>
      <dgm:spPr/>
    </dgm:pt>
    <dgm:pt modelId="{F23D29A8-5C3F-4A0A-85CD-5695F285A1E2}" type="pres">
      <dgm:prSet presAssocID="{9C93DD5B-5ABF-411E-9F1E-B1C8B83371E8}" presName="srcNode" presStyleLbl="node1" presStyleIdx="0" presStyleCnt="5"/>
      <dgm:spPr/>
    </dgm:pt>
    <dgm:pt modelId="{C9B74295-DB65-4C58-A6A5-2F4862AC1774}" type="pres">
      <dgm:prSet presAssocID="{9C93DD5B-5ABF-411E-9F1E-B1C8B83371E8}" presName="conn" presStyleLbl="parChTrans1D2" presStyleIdx="0" presStyleCnt="1"/>
      <dgm:spPr/>
    </dgm:pt>
    <dgm:pt modelId="{BEBD61DB-6558-4B7C-ACA4-0B54AC7E0857}" type="pres">
      <dgm:prSet presAssocID="{9C93DD5B-5ABF-411E-9F1E-B1C8B83371E8}" presName="extraNode" presStyleLbl="node1" presStyleIdx="0" presStyleCnt="5"/>
      <dgm:spPr/>
    </dgm:pt>
    <dgm:pt modelId="{3A3AE6D9-48EF-4B20-B377-C13183F00CAC}" type="pres">
      <dgm:prSet presAssocID="{9C93DD5B-5ABF-411E-9F1E-B1C8B83371E8}" presName="dstNode" presStyleLbl="node1" presStyleIdx="0" presStyleCnt="5"/>
      <dgm:spPr/>
    </dgm:pt>
    <dgm:pt modelId="{FA03938C-080B-49C5-8BEB-75D42EF3F415}" type="pres">
      <dgm:prSet presAssocID="{C6999173-EDF0-4F79-B654-E71EA783D96A}" presName="text_1" presStyleLbl="node1" presStyleIdx="0" presStyleCnt="5">
        <dgm:presLayoutVars>
          <dgm:bulletEnabled val="1"/>
        </dgm:presLayoutVars>
      </dgm:prSet>
      <dgm:spPr/>
    </dgm:pt>
    <dgm:pt modelId="{3F7AD18B-BD3A-4092-8303-F6F8C70D4254}" type="pres">
      <dgm:prSet presAssocID="{C6999173-EDF0-4F79-B654-E71EA783D96A}" presName="accent_1" presStyleCnt="0"/>
      <dgm:spPr/>
    </dgm:pt>
    <dgm:pt modelId="{351C34A7-B7C6-47A7-B8EC-232ECEBC5D66}" type="pres">
      <dgm:prSet presAssocID="{C6999173-EDF0-4F79-B654-E71EA783D96A}" presName="accentRepeatNode" presStyleLbl="solidFgAcc1" presStyleIdx="0" presStyleCnt="5"/>
      <dgm:spPr/>
    </dgm:pt>
    <dgm:pt modelId="{1BC36FA7-6BCF-428D-8D12-2E3A8BBCDFC4}" type="pres">
      <dgm:prSet presAssocID="{EDD67567-3FED-43D8-832B-DA1C2A3F5ED0}" presName="text_2" presStyleLbl="node1" presStyleIdx="1" presStyleCnt="5">
        <dgm:presLayoutVars>
          <dgm:bulletEnabled val="1"/>
        </dgm:presLayoutVars>
      </dgm:prSet>
      <dgm:spPr/>
    </dgm:pt>
    <dgm:pt modelId="{33FF1843-63BD-4342-8206-7FCE24FD14BD}" type="pres">
      <dgm:prSet presAssocID="{EDD67567-3FED-43D8-832B-DA1C2A3F5ED0}" presName="accent_2" presStyleCnt="0"/>
      <dgm:spPr/>
    </dgm:pt>
    <dgm:pt modelId="{13FABD72-44CD-4AAC-A57C-08A7377D9990}" type="pres">
      <dgm:prSet presAssocID="{EDD67567-3FED-43D8-832B-DA1C2A3F5ED0}" presName="accentRepeatNode" presStyleLbl="solidFgAcc1" presStyleIdx="1" presStyleCnt="5"/>
      <dgm:spPr/>
    </dgm:pt>
    <dgm:pt modelId="{DCA4D379-E2DC-4410-A5C7-F3349F42B6FE}" type="pres">
      <dgm:prSet presAssocID="{BB6FEE2B-1391-4A2A-B70A-17234C48CCE8}" presName="text_3" presStyleLbl="node1" presStyleIdx="2" presStyleCnt="5">
        <dgm:presLayoutVars>
          <dgm:bulletEnabled val="1"/>
        </dgm:presLayoutVars>
      </dgm:prSet>
      <dgm:spPr/>
    </dgm:pt>
    <dgm:pt modelId="{E5BA18E2-8161-42EE-8324-A07AC2DD58B4}" type="pres">
      <dgm:prSet presAssocID="{BB6FEE2B-1391-4A2A-B70A-17234C48CCE8}" presName="accent_3" presStyleCnt="0"/>
      <dgm:spPr/>
    </dgm:pt>
    <dgm:pt modelId="{D4A18C33-B83F-4C92-9B8B-8348125E6004}" type="pres">
      <dgm:prSet presAssocID="{BB6FEE2B-1391-4A2A-B70A-17234C48CCE8}" presName="accentRepeatNode" presStyleLbl="solidFgAcc1" presStyleIdx="2" presStyleCnt="5"/>
      <dgm:spPr/>
    </dgm:pt>
    <dgm:pt modelId="{CFE43D1B-8967-43E5-BA38-B9B19283B7F6}" type="pres">
      <dgm:prSet presAssocID="{FE4F7D42-60CE-4127-AD27-540B6B4F4BE5}" presName="text_4" presStyleLbl="node1" presStyleIdx="3" presStyleCnt="5">
        <dgm:presLayoutVars>
          <dgm:bulletEnabled val="1"/>
        </dgm:presLayoutVars>
      </dgm:prSet>
      <dgm:spPr/>
    </dgm:pt>
    <dgm:pt modelId="{9832E035-8067-49D6-809B-BE32B51EFD75}" type="pres">
      <dgm:prSet presAssocID="{FE4F7D42-60CE-4127-AD27-540B6B4F4BE5}" presName="accent_4" presStyleCnt="0"/>
      <dgm:spPr/>
    </dgm:pt>
    <dgm:pt modelId="{CA749874-6BC6-423C-BF5F-81BA6C226746}" type="pres">
      <dgm:prSet presAssocID="{FE4F7D42-60CE-4127-AD27-540B6B4F4BE5}" presName="accentRepeatNode" presStyleLbl="solidFgAcc1" presStyleIdx="3" presStyleCnt="5"/>
      <dgm:spPr/>
    </dgm:pt>
    <dgm:pt modelId="{1A884D91-1A63-45E5-BAF6-862771FC8BED}" type="pres">
      <dgm:prSet presAssocID="{4CE7EC7B-C88F-4DAA-942D-8D7ECC911027}" presName="text_5" presStyleLbl="node1" presStyleIdx="4" presStyleCnt="5">
        <dgm:presLayoutVars>
          <dgm:bulletEnabled val="1"/>
        </dgm:presLayoutVars>
      </dgm:prSet>
      <dgm:spPr/>
    </dgm:pt>
    <dgm:pt modelId="{5CE1E639-F7DF-4509-BB4D-23559C8FA76E}" type="pres">
      <dgm:prSet presAssocID="{4CE7EC7B-C88F-4DAA-942D-8D7ECC911027}" presName="accent_5" presStyleCnt="0"/>
      <dgm:spPr/>
    </dgm:pt>
    <dgm:pt modelId="{827CC5D9-0AB8-499B-A202-68FD156B09FA}" type="pres">
      <dgm:prSet presAssocID="{4CE7EC7B-C88F-4DAA-942D-8D7ECC911027}" presName="accentRepeatNode" presStyleLbl="solidFgAcc1" presStyleIdx="4" presStyleCnt="5"/>
      <dgm:spPr/>
    </dgm:pt>
  </dgm:ptLst>
  <dgm:cxnLst>
    <dgm:cxn modelId="{27EE4D0E-ECDC-4D62-A172-3D508D3DF21B}" type="presOf" srcId="{FE4F7D42-60CE-4127-AD27-540B6B4F4BE5}" destId="{CFE43D1B-8967-43E5-BA38-B9B19283B7F6}" srcOrd="0" destOrd="0" presId="urn:microsoft.com/office/officeart/2008/layout/VerticalCurvedList"/>
    <dgm:cxn modelId="{6E6E6726-568C-4420-9442-641743FB4B8B}" srcId="{9C93DD5B-5ABF-411E-9F1E-B1C8B83371E8}" destId="{EDD67567-3FED-43D8-832B-DA1C2A3F5ED0}" srcOrd="1" destOrd="0" parTransId="{829CFFA8-25D4-4414-860D-181EE93AEF63}" sibTransId="{1F165A7C-6DC3-4FA2-B7E7-ED9F531D2324}"/>
    <dgm:cxn modelId="{1F270A3B-C57C-498D-AD0C-931BB5512031}" type="presOf" srcId="{C6999173-EDF0-4F79-B654-E71EA783D96A}" destId="{FA03938C-080B-49C5-8BEB-75D42EF3F415}" srcOrd="0" destOrd="0" presId="urn:microsoft.com/office/officeart/2008/layout/VerticalCurvedList"/>
    <dgm:cxn modelId="{847F3C3F-C64E-4975-8CE9-E51F21B97EB6}" type="presOf" srcId="{BB6FEE2B-1391-4A2A-B70A-17234C48CCE8}" destId="{DCA4D379-E2DC-4410-A5C7-F3349F42B6FE}" srcOrd="0" destOrd="0" presId="urn:microsoft.com/office/officeart/2008/layout/VerticalCurvedList"/>
    <dgm:cxn modelId="{5DBAF262-3E9C-4A56-AAD0-6776759DC5F4}" type="presOf" srcId="{882BD057-BA01-4F82-B923-9344C3DE6C9B}" destId="{C9B74295-DB65-4C58-A6A5-2F4862AC1774}" srcOrd="0" destOrd="0" presId="urn:microsoft.com/office/officeart/2008/layout/VerticalCurvedList"/>
    <dgm:cxn modelId="{9FCF597B-B023-49CB-B571-F2DD2452C9F8}" type="presOf" srcId="{EDD67567-3FED-43D8-832B-DA1C2A3F5ED0}" destId="{1BC36FA7-6BCF-428D-8D12-2E3A8BBCDFC4}" srcOrd="0" destOrd="0" presId="urn:microsoft.com/office/officeart/2008/layout/VerticalCurvedList"/>
    <dgm:cxn modelId="{30573FB2-67BC-4A7B-98BA-00E594EE0775}" srcId="{9C93DD5B-5ABF-411E-9F1E-B1C8B83371E8}" destId="{FE4F7D42-60CE-4127-AD27-540B6B4F4BE5}" srcOrd="3" destOrd="0" parTransId="{6740F2A1-92E6-4F69-93EB-3FF3E07AB698}" sibTransId="{2CF40A99-9FA1-4249-8FFD-FE8F0867D274}"/>
    <dgm:cxn modelId="{DAF0BDB2-ACC8-4A29-98BA-C7BD0D52700E}" srcId="{9C93DD5B-5ABF-411E-9F1E-B1C8B83371E8}" destId="{BB6FEE2B-1391-4A2A-B70A-17234C48CCE8}" srcOrd="2" destOrd="0" parTransId="{4FC705F6-54EB-45B5-BF0A-0E63251E5AA4}" sibTransId="{C93271C3-5034-45FF-BAAC-CB6A4AF23D9E}"/>
    <dgm:cxn modelId="{754BCBBF-AC80-441D-A1F2-E265845064CA}" type="presOf" srcId="{4CE7EC7B-C88F-4DAA-942D-8D7ECC911027}" destId="{1A884D91-1A63-45E5-BAF6-862771FC8BED}" srcOrd="0" destOrd="0" presId="urn:microsoft.com/office/officeart/2008/layout/VerticalCurvedList"/>
    <dgm:cxn modelId="{599D1DC6-0773-4A0D-8D53-01D954A9B0F7}" type="presOf" srcId="{9C93DD5B-5ABF-411E-9F1E-B1C8B83371E8}" destId="{4230879F-302C-4912-9B60-B8E45080A421}" srcOrd="0" destOrd="0" presId="urn:microsoft.com/office/officeart/2008/layout/VerticalCurvedList"/>
    <dgm:cxn modelId="{FF1877C6-B543-48D2-B44C-17CF1836FE65}" srcId="{9C93DD5B-5ABF-411E-9F1E-B1C8B83371E8}" destId="{C6999173-EDF0-4F79-B654-E71EA783D96A}" srcOrd="0" destOrd="0" parTransId="{A5FB471B-7E58-406A-8ACE-CD2A7FF8BF53}" sibTransId="{882BD057-BA01-4F82-B923-9344C3DE6C9B}"/>
    <dgm:cxn modelId="{C9F299D1-4F67-4872-BA8D-042A7019818E}" srcId="{9C93DD5B-5ABF-411E-9F1E-B1C8B83371E8}" destId="{4CE7EC7B-C88F-4DAA-942D-8D7ECC911027}" srcOrd="4" destOrd="0" parTransId="{B2FAAAB3-2548-4F8B-8DF2-132D457CAC01}" sibTransId="{42057001-CD81-4F6F-A028-784CDC621C91}"/>
    <dgm:cxn modelId="{9803A99B-9E4C-4CDB-ABD7-345D8AE0B3C9}" type="presParOf" srcId="{4230879F-302C-4912-9B60-B8E45080A421}" destId="{31EB59CD-69A9-4C0B-8809-234BEE770C20}" srcOrd="0" destOrd="0" presId="urn:microsoft.com/office/officeart/2008/layout/VerticalCurvedList"/>
    <dgm:cxn modelId="{099D5E64-8F68-4EF6-88C9-5F558BD50D32}" type="presParOf" srcId="{31EB59CD-69A9-4C0B-8809-234BEE770C20}" destId="{557741AB-2663-4A5D-A28D-6F6BAD52FAD3}" srcOrd="0" destOrd="0" presId="urn:microsoft.com/office/officeart/2008/layout/VerticalCurvedList"/>
    <dgm:cxn modelId="{E1B106F9-0E72-4444-86AC-A8169F0B1F82}" type="presParOf" srcId="{557741AB-2663-4A5D-A28D-6F6BAD52FAD3}" destId="{F23D29A8-5C3F-4A0A-85CD-5695F285A1E2}" srcOrd="0" destOrd="0" presId="urn:microsoft.com/office/officeart/2008/layout/VerticalCurvedList"/>
    <dgm:cxn modelId="{483ED773-C12D-4AD2-9FC5-0D878565737B}" type="presParOf" srcId="{557741AB-2663-4A5D-A28D-6F6BAD52FAD3}" destId="{C9B74295-DB65-4C58-A6A5-2F4862AC1774}" srcOrd="1" destOrd="0" presId="urn:microsoft.com/office/officeart/2008/layout/VerticalCurvedList"/>
    <dgm:cxn modelId="{AEEA7B04-FC50-419E-9F63-D28EEC78AAB0}" type="presParOf" srcId="{557741AB-2663-4A5D-A28D-6F6BAD52FAD3}" destId="{BEBD61DB-6558-4B7C-ACA4-0B54AC7E0857}" srcOrd="2" destOrd="0" presId="urn:microsoft.com/office/officeart/2008/layout/VerticalCurvedList"/>
    <dgm:cxn modelId="{8B8BEAA3-F6EF-4857-BB15-94B7258DFD78}" type="presParOf" srcId="{557741AB-2663-4A5D-A28D-6F6BAD52FAD3}" destId="{3A3AE6D9-48EF-4B20-B377-C13183F00CAC}" srcOrd="3" destOrd="0" presId="urn:microsoft.com/office/officeart/2008/layout/VerticalCurvedList"/>
    <dgm:cxn modelId="{4AECE3C9-65D1-417D-B953-FCF8E1079042}" type="presParOf" srcId="{31EB59CD-69A9-4C0B-8809-234BEE770C20}" destId="{FA03938C-080B-49C5-8BEB-75D42EF3F415}" srcOrd="1" destOrd="0" presId="urn:microsoft.com/office/officeart/2008/layout/VerticalCurvedList"/>
    <dgm:cxn modelId="{9A95C889-DA22-4DFC-9DAA-BAEA8A0248A7}" type="presParOf" srcId="{31EB59CD-69A9-4C0B-8809-234BEE770C20}" destId="{3F7AD18B-BD3A-4092-8303-F6F8C70D4254}" srcOrd="2" destOrd="0" presId="urn:microsoft.com/office/officeart/2008/layout/VerticalCurvedList"/>
    <dgm:cxn modelId="{1AF9A1B9-62A8-4ABC-B667-EA38C81A9EF1}" type="presParOf" srcId="{3F7AD18B-BD3A-4092-8303-F6F8C70D4254}" destId="{351C34A7-B7C6-47A7-B8EC-232ECEBC5D66}" srcOrd="0" destOrd="0" presId="urn:microsoft.com/office/officeart/2008/layout/VerticalCurvedList"/>
    <dgm:cxn modelId="{643BE122-5204-44AC-A937-BBA10E4DDCD4}" type="presParOf" srcId="{31EB59CD-69A9-4C0B-8809-234BEE770C20}" destId="{1BC36FA7-6BCF-428D-8D12-2E3A8BBCDFC4}" srcOrd="3" destOrd="0" presId="urn:microsoft.com/office/officeart/2008/layout/VerticalCurvedList"/>
    <dgm:cxn modelId="{68ED125C-F382-4A0A-AE42-0ACBC758AB27}" type="presParOf" srcId="{31EB59CD-69A9-4C0B-8809-234BEE770C20}" destId="{33FF1843-63BD-4342-8206-7FCE24FD14BD}" srcOrd="4" destOrd="0" presId="urn:microsoft.com/office/officeart/2008/layout/VerticalCurvedList"/>
    <dgm:cxn modelId="{54B0E408-38D3-41D2-AFBB-46170C09A80E}" type="presParOf" srcId="{33FF1843-63BD-4342-8206-7FCE24FD14BD}" destId="{13FABD72-44CD-4AAC-A57C-08A7377D9990}" srcOrd="0" destOrd="0" presId="urn:microsoft.com/office/officeart/2008/layout/VerticalCurvedList"/>
    <dgm:cxn modelId="{E654A4E8-4D17-4D34-BCE0-544D81575839}" type="presParOf" srcId="{31EB59CD-69A9-4C0B-8809-234BEE770C20}" destId="{DCA4D379-E2DC-4410-A5C7-F3349F42B6FE}" srcOrd="5" destOrd="0" presId="urn:microsoft.com/office/officeart/2008/layout/VerticalCurvedList"/>
    <dgm:cxn modelId="{8F1216AA-E845-4E50-B285-FAA2DEA338F1}" type="presParOf" srcId="{31EB59CD-69A9-4C0B-8809-234BEE770C20}" destId="{E5BA18E2-8161-42EE-8324-A07AC2DD58B4}" srcOrd="6" destOrd="0" presId="urn:microsoft.com/office/officeart/2008/layout/VerticalCurvedList"/>
    <dgm:cxn modelId="{E1A7A0BA-775C-4AA9-A793-388F40B78EDA}" type="presParOf" srcId="{E5BA18E2-8161-42EE-8324-A07AC2DD58B4}" destId="{D4A18C33-B83F-4C92-9B8B-8348125E6004}" srcOrd="0" destOrd="0" presId="urn:microsoft.com/office/officeart/2008/layout/VerticalCurvedList"/>
    <dgm:cxn modelId="{28FB8C36-EE62-4504-9A18-82450CA39DC9}" type="presParOf" srcId="{31EB59CD-69A9-4C0B-8809-234BEE770C20}" destId="{CFE43D1B-8967-43E5-BA38-B9B19283B7F6}" srcOrd="7" destOrd="0" presId="urn:microsoft.com/office/officeart/2008/layout/VerticalCurvedList"/>
    <dgm:cxn modelId="{78A12EEB-79C1-4D43-B1A5-C927360724A3}" type="presParOf" srcId="{31EB59CD-69A9-4C0B-8809-234BEE770C20}" destId="{9832E035-8067-49D6-809B-BE32B51EFD75}" srcOrd="8" destOrd="0" presId="urn:microsoft.com/office/officeart/2008/layout/VerticalCurvedList"/>
    <dgm:cxn modelId="{62FE01C1-CB2A-4E33-B814-269C92D80BCD}" type="presParOf" srcId="{9832E035-8067-49D6-809B-BE32B51EFD75}" destId="{CA749874-6BC6-423C-BF5F-81BA6C226746}" srcOrd="0" destOrd="0" presId="urn:microsoft.com/office/officeart/2008/layout/VerticalCurvedList"/>
    <dgm:cxn modelId="{BEB4F51C-F577-443A-A4C5-B7C322E0CC1D}" type="presParOf" srcId="{31EB59CD-69A9-4C0B-8809-234BEE770C20}" destId="{1A884D91-1A63-45E5-BAF6-862771FC8BED}" srcOrd="9" destOrd="0" presId="urn:microsoft.com/office/officeart/2008/layout/VerticalCurvedList"/>
    <dgm:cxn modelId="{AB579A89-69DE-46B6-89C1-0293FBDE626B}" type="presParOf" srcId="{31EB59CD-69A9-4C0B-8809-234BEE770C20}" destId="{5CE1E639-F7DF-4509-BB4D-23559C8FA76E}" srcOrd="10" destOrd="0" presId="urn:microsoft.com/office/officeart/2008/layout/VerticalCurvedList"/>
    <dgm:cxn modelId="{DAAE9FEC-E98E-4FF2-ACBE-A9095EACCEB8}" type="presParOf" srcId="{5CE1E639-F7DF-4509-BB4D-23559C8FA76E}" destId="{827CC5D9-0AB8-499B-A202-68FD156B09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3ED9FA-8E69-4538-A2A6-572069F792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4DCFF3-F32C-4CBC-BEE8-F5406B272BE5}">
      <dgm:prSet phldrT="[Text]"/>
      <dgm:spPr/>
      <dgm:t>
        <a:bodyPr/>
        <a:lstStyle/>
        <a:p>
          <a:r>
            <a:rPr lang="en-US" b="1" dirty="0"/>
            <a:t>Logistic Regression</a:t>
          </a:r>
          <a:endParaRPr lang="en-IN" b="1" dirty="0"/>
        </a:p>
      </dgm:t>
    </dgm:pt>
    <dgm:pt modelId="{169D4271-8B43-4F0F-9797-742C51C86753}" type="parTrans" cxnId="{1AA29D37-B8C9-45BC-AE29-2C19AB90D823}">
      <dgm:prSet/>
      <dgm:spPr/>
      <dgm:t>
        <a:bodyPr/>
        <a:lstStyle/>
        <a:p>
          <a:endParaRPr lang="en-IN"/>
        </a:p>
      </dgm:t>
    </dgm:pt>
    <dgm:pt modelId="{9F20F5C3-AAF6-42F7-A55F-A099E692A030}" type="sibTrans" cxnId="{1AA29D37-B8C9-45BC-AE29-2C19AB90D823}">
      <dgm:prSet/>
      <dgm:spPr/>
      <dgm:t>
        <a:bodyPr/>
        <a:lstStyle/>
        <a:p>
          <a:endParaRPr lang="en-IN"/>
        </a:p>
      </dgm:t>
    </dgm:pt>
    <dgm:pt modelId="{C454C8F6-40EB-4FC7-8835-310BB027BE3A}">
      <dgm:prSet phldrT="[Text]"/>
      <dgm:spPr/>
      <dgm:t>
        <a:bodyPr/>
        <a:lstStyle/>
        <a:p>
          <a:r>
            <a:rPr lang="en-US" b="1" dirty="0"/>
            <a:t>CART</a:t>
          </a:r>
        </a:p>
      </dgm:t>
    </dgm:pt>
    <dgm:pt modelId="{53710D1B-E874-4045-A39F-629E5E493592}" type="parTrans" cxnId="{C2916E63-E29B-401A-8B3A-8E553F8896A0}">
      <dgm:prSet/>
      <dgm:spPr/>
      <dgm:t>
        <a:bodyPr/>
        <a:lstStyle/>
        <a:p>
          <a:endParaRPr lang="en-IN" b="1"/>
        </a:p>
      </dgm:t>
    </dgm:pt>
    <dgm:pt modelId="{3BE6EDE5-9729-45D6-8F5B-ACE4F32F74D7}" type="sibTrans" cxnId="{C2916E63-E29B-401A-8B3A-8E553F8896A0}">
      <dgm:prSet/>
      <dgm:spPr/>
      <dgm:t>
        <a:bodyPr/>
        <a:lstStyle/>
        <a:p>
          <a:endParaRPr lang="en-IN"/>
        </a:p>
      </dgm:t>
    </dgm:pt>
    <dgm:pt modelId="{9F0452ED-23C9-4127-A3F3-CFE2D39A795A}">
      <dgm:prSet phldrT="[Text]"/>
      <dgm:spPr/>
      <dgm:t>
        <a:bodyPr/>
        <a:lstStyle/>
        <a:p>
          <a:r>
            <a:rPr lang="en-US" b="1" dirty="0"/>
            <a:t>Random Forest</a:t>
          </a:r>
          <a:endParaRPr lang="en-IN" b="1" dirty="0"/>
        </a:p>
      </dgm:t>
    </dgm:pt>
    <dgm:pt modelId="{8138360E-0DAB-488B-96CC-CAAED4B5C79C}" type="parTrans" cxnId="{43A2D1A0-E809-46DB-A6BE-BB43C9F5B1D5}">
      <dgm:prSet/>
      <dgm:spPr/>
      <dgm:t>
        <a:bodyPr/>
        <a:lstStyle/>
        <a:p>
          <a:endParaRPr lang="en-IN" b="1"/>
        </a:p>
      </dgm:t>
    </dgm:pt>
    <dgm:pt modelId="{05695F8F-F009-44D9-86CE-4180431C543D}" type="sibTrans" cxnId="{43A2D1A0-E809-46DB-A6BE-BB43C9F5B1D5}">
      <dgm:prSet/>
      <dgm:spPr/>
      <dgm:t>
        <a:bodyPr/>
        <a:lstStyle/>
        <a:p>
          <a:endParaRPr lang="en-IN"/>
        </a:p>
      </dgm:t>
    </dgm:pt>
    <dgm:pt modelId="{E0168061-B4B2-430A-83FF-FF6F4762CF8B}">
      <dgm:prSet phldrT="[Text]"/>
      <dgm:spPr/>
      <dgm:t>
        <a:bodyPr/>
        <a:lstStyle/>
        <a:p>
          <a:r>
            <a:rPr lang="en-US" b="1" dirty="0"/>
            <a:t>Naïve Bayes</a:t>
          </a:r>
          <a:endParaRPr lang="en-IN" b="1" dirty="0"/>
        </a:p>
      </dgm:t>
    </dgm:pt>
    <dgm:pt modelId="{67219485-B486-407E-840A-29D08D5E680B}" type="parTrans" cxnId="{F9661BB5-099E-4331-AFFA-F1DD2096E8BE}">
      <dgm:prSet/>
      <dgm:spPr/>
      <dgm:t>
        <a:bodyPr/>
        <a:lstStyle/>
        <a:p>
          <a:endParaRPr lang="en-IN" b="1"/>
        </a:p>
      </dgm:t>
    </dgm:pt>
    <dgm:pt modelId="{471715C3-36D5-4566-861B-8E964E651FA9}" type="sibTrans" cxnId="{F9661BB5-099E-4331-AFFA-F1DD2096E8BE}">
      <dgm:prSet/>
      <dgm:spPr/>
      <dgm:t>
        <a:bodyPr/>
        <a:lstStyle/>
        <a:p>
          <a:endParaRPr lang="en-IN"/>
        </a:p>
      </dgm:t>
    </dgm:pt>
    <dgm:pt modelId="{53492E14-1CA4-436B-B09A-8467C4172E7C}">
      <dgm:prSet phldrT="[Text]"/>
      <dgm:spPr/>
      <dgm:t>
        <a:bodyPr/>
        <a:lstStyle/>
        <a:p>
          <a:r>
            <a:rPr lang="en-US" b="1" dirty="0"/>
            <a:t>SVM</a:t>
          </a:r>
        </a:p>
      </dgm:t>
    </dgm:pt>
    <dgm:pt modelId="{11256199-B5EF-4EA7-9280-B2DD4E7823EA}" type="parTrans" cxnId="{0A7F389D-1342-4F94-AB62-A68674842A30}">
      <dgm:prSet/>
      <dgm:spPr/>
      <dgm:t>
        <a:bodyPr/>
        <a:lstStyle/>
        <a:p>
          <a:endParaRPr lang="en-IN" b="1"/>
        </a:p>
      </dgm:t>
    </dgm:pt>
    <dgm:pt modelId="{FADAF863-3FFD-4D49-99FC-579448E7C2EE}" type="sibTrans" cxnId="{0A7F389D-1342-4F94-AB62-A68674842A30}">
      <dgm:prSet/>
      <dgm:spPr/>
      <dgm:t>
        <a:bodyPr/>
        <a:lstStyle/>
        <a:p>
          <a:endParaRPr lang="en-IN"/>
        </a:p>
      </dgm:t>
    </dgm:pt>
    <dgm:pt modelId="{36C28CD0-3764-4887-86D7-F3175AB84BFC}" type="pres">
      <dgm:prSet presAssocID="{683ED9FA-8E69-4538-A2A6-572069F792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30276F-17C4-499F-81CE-E62775242638}" type="pres">
      <dgm:prSet presAssocID="{E34DCFF3-F32C-4CBC-BEE8-F5406B272BE5}" presName="hierRoot1" presStyleCnt="0">
        <dgm:presLayoutVars>
          <dgm:hierBranch val="init"/>
        </dgm:presLayoutVars>
      </dgm:prSet>
      <dgm:spPr/>
    </dgm:pt>
    <dgm:pt modelId="{570AECB7-FBC6-4AB8-B1E6-1738E7497E74}" type="pres">
      <dgm:prSet presAssocID="{E34DCFF3-F32C-4CBC-BEE8-F5406B272BE5}" presName="rootComposite1" presStyleCnt="0"/>
      <dgm:spPr/>
    </dgm:pt>
    <dgm:pt modelId="{EA0C5684-0D41-4A41-9DF1-F014CAC2C81C}" type="pres">
      <dgm:prSet presAssocID="{E34DCFF3-F32C-4CBC-BEE8-F5406B272BE5}" presName="rootText1" presStyleLbl="node0" presStyleIdx="0" presStyleCnt="1">
        <dgm:presLayoutVars>
          <dgm:chPref val="3"/>
        </dgm:presLayoutVars>
      </dgm:prSet>
      <dgm:spPr/>
    </dgm:pt>
    <dgm:pt modelId="{C3766B07-48CF-4451-8331-E00A72262DBA}" type="pres">
      <dgm:prSet presAssocID="{E34DCFF3-F32C-4CBC-BEE8-F5406B272BE5}" presName="rootConnector1" presStyleLbl="node1" presStyleIdx="0" presStyleCnt="0"/>
      <dgm:spPr/>
    </dgm:pt>
    <dgm:pt modelId="{D2525306-4C82-423F-8638-B461E0114DB5}" type="pres">
      <dgm:prSet presAssocID="{E34DCFF3-F32C-4CBC-BEE8-F5406B272BE5}" presName="hierChild2" presStyleCnt="0"/>
      <dgm:spPr/>
    </dgm:pt>
    <dgm:pt modelId="{F7A80B1E-8541-49BC-823F-5D9CCBC66EB7}" type="pres">
      <dgm:prSet presAssocID="{53710D1B-E874-4045-A39F-629E5E493592}" presName="Name37" presStyleLbl="parChTrans1D2" presStyleIdx="0" presStyleCnt="4"/>
      <dgm:spPr/>
    </dgm:pt>
    <dgm:pt modelId="{EA6C83B2-1598-4DA9-B70C-AD3E6D34B6CB}" type="pres">
      <dgm:prSet presAssocID="{C454C8F6-40EB-4FC7-8835-310BB027BE3A}" presName="hierRoot2" presStyleCnt="0">
        <dgm:presLayoutVars>
          <dgm:hierBranch val="init"/>
        </dgm:presLayoutVars>
      </dgm:prSet>
      <dgm:spPr/>
    </dgm:pt>
    <dgm:pt modelId="{32DF87E6-DF33-4D23-9FD1-15F06C15C331}" type="pres">
      <dgm:prSet presAssocID="{C454C8F6-40EB-4FC7-8835-310BB027BE3A}" presName="rootComposite" presStyleCnt="0"/>
      <dgm:spPr/>
    </dgm:pt>
    <dgm:pt modelId="{AA7C993A-67B6-4122-84DB-5D6ABD6B5B13}" type="pres">
      <dgm:prSet presAssocID="{C454C8F6-40EB-4FC7-8835-310BB027BE3A}" presName="rootText" presStyleLbl="node2" presStyleIdx="0" presStyleCnt="4">
        <dgm:presLayoutVars>
          <dgm:chPref val="3"/>
        </dgm:presLayoutVars>
      </dgm:prSet>
      <dgm:spPr/>
    </dgm:pt>
    <dgm:pt modelId="{C73B0A2E-916A-48DF-B95C-F5849CDDF95D}" type="pres">
      <dgm:prSet presAssocID="{C454C8F6-40EB-4FC7-8835-310BB027BE3A}" presName="rootConnector" presStyleLbl="node2" presStyleIdx="0" presStyleCnt="4"/>
      <dgm:spPr/>
    </dgm:pt>
    <dgm:pt modelId="{9EDADAD9-DE52-4C53-B19B-8272D07801C6}" type="pres">
      <dgm:prSet presAssocID="{C454C8F6-40EB-4FC7-8835-310BB027BE3A}" presName="hierChild4" presStyleCnt="0"/>
      <dgm:spPr/>
    </dgm:pt>
    <dgm:pt modelId="{0337389F-8254-47DC-B3B8-F25E47330E9F}" type="pres">
      <dgm:prSet presAssocID="{C454C8F6-40EB-4FC7-8835-310BB027BE3A}" presName="hierChild5" presStyleCnt="0"/>
      <dgm:spPr/>
    </dgm:pt>
    <dgm:pt modelId="{964A4990-EF10-4FC0-862E-ABEE9D791DCB}" type="pres">
      <dgm:prSet presAssocID="{8138360E-0DAB-488B-96CC-CAAED4B5C79C}" presName="Name37" presStyleLbl="parChTrans1D2" presStyleIdx="1" presStyleCnt="4"/>
      <dgm:spPr/>
    </dgm:pt>
    <dgm:pt modelId="{8FA397A7-CC14-4417-9279-066BA09A27F6}" type="pres">
      <dgm:prSet presAssocID="{9F0452ED-23C9-4127-A3F3-CFE2D39A795A}" presName="hierRoot2" presStyleCnt="0">
        <dgm:presLayoutVars>
          <dgm:hierBranch val="init"/>
        </dgm:presLayoutVars>
      </dgm:prSet>
      <dgm:spPr/>
    </dgm:pt>
    <dgm:pt modelId="{13DF367C-935B-4397-9FDF-806DE9C6D726}" type="pres">
      <dgm:prSet presAssocID="{9F0452ED-23C9-4127-A3F3-CFE2D39A795A}" presName="rootComposite" presStyleCnt="0"/>
      <dgm:spPr/>
    </dgm:pt>
    <dgm:pt modelId="{E7A9B916-3F15-476D-A297-91ADF2EB82EF}" type="pres">
      <dgm:prSet presAssocID="{9F0452ED-23C9-4127-A3F3-CFE2D39A795A}" presName="rootText" presStyleLbl="node2" presStyleIdx="1" presStyleCnt="4">
        <dgm:presLayoutVars>
          <dgm:chPref val="3"/>
        </dgm:presLayoutVars>
      </dgm:prSet>
      <dgm:spPr/>
    </dgm:pt>
    <dgm:pt modelId="{ABE5D218-171C-4921-A1AF-CA48A165293D}" type="pres">
      <dgm:prSet presAssocID="{9F0452ED-23C9-4127-A3F3-CFE2D39A795A}" presName="rootConnector" presStyleLbl="node2" presStyleIdx="1" presStyleCnt="4"/>
      <dgm:spPr/>
    </dgm:pt>
    <dgm:pt modelId="{A61E9679-06FC-42CE-9282-148A305F43AF}" type="pres">
      <dgm:prSet presAssocID="{9F0452ED-23C9-4127-A3F3-CFE2D39A795A}" presName="hierChild4" presStyleCnt="0"/>
      <dgm:spPr/>
    </dgm:pt>
    <dgm:pt modelId="{784B7B7C-6E1C-4F78-9002-CC5CA397B02C}" type="pres">
      <dgm:prSet presAssocID="{9F0452ED-23C9-4127-A3F3-CFE2D39A795A}" presName="hierChild5" presStyleCnt="0"/>
      <dgm:spPr/>
    </dgm:pt>
    <dgm:pt modelId="{737D3C54-0A6F-4568-BFE9-F9710975CD3F}" type="pres">
      <dgm:prSet presAssocID="{67219485-B486-407E-840A-29D08D5E680B}" presName="Name37" presStyleLbl="parChTrans1D2" presStyleIdx="2" presStyleCnt="4"/>
      <dgm:spPr/>
    </dgm:pt>
    <dgm:pt modelId="{F0326C31-F781-435C-9648-D1F6D9F3BCA0}" type="pres">
      <dgm:prSet presAssocID="{E0168061-B4B2-430A-83FF-FF6F4762CF8B}" presName="hierRoot2" presStyleCnt="0">
        <dgm:presLayoutVars>
          <dgm:hierBranch val="init"/>
        </dgm:presLayoutVars>
      </dgm:prSet>
      <dgm:spPr/>
    </dgm:pt>
    <dgm:pt modelId="{2F8B9693-8681-4130-96E9-896F0DC972D4}" type="pres">
      <dgm:prSet presAssocID="{E0168061-B4B2-430A-83FF-FF6F4762CF8B}" presName="rootComposite" presStyleCnt="0"/>
      <dgm:spPr/>
    </dgm:pt>
    <dgm:pt modelId="{CA8A91EC-7DEC-4FB5-97E7-AA561CF63558}" type="pres">
      <dgm:prSet presAssocID="{E0168061-B4B2-430A-83FF-FF6F4762CF8B}" presName="rootText" presStyleLbl="node2" presStyleIdx="2" presStyleCnt="4">
        <dgm:presLayoutVars>
          <dgm:chPref val="3"/>
        </dgm:presLayoutVars>
      </dgm:prSet>
      <dgm:spPr/>
    </dgm:pt>
    <dgm:pt modelId="{98934BE3-499D-4CBC-A157-6F8DFD7BB8B3}" type="pres">
      <dgm:prSet presAssocID="{E0168061-B4B2-430A-83FF-FF6F4762CF8B}" presName="rootConnector" presStyleLbl="node2" presStyleIdx="2" presStyleCnt="4"/>
      <dgm:spPr/>
    </dgm:pt>
    <dgm:pt modelId="{3F38EB14-664D-4410-A23C-A6CAEE0F0EEE}" type="pres">
      <dgm:prSet presAssocID="{E0168061-B4B2-430A-83FF-FF6F4762CF8B}" presName="hierChild4" presStyleCnt="0"/>
      <dgm:spPr/>
    </dgm:pt>
    <dgm:pt modelId="{7A1C9D70-6465-42E6-B638-8768F5492F3A}" type="pres">
      <dgm:prSet presAssocID="{E0168061-B4B2-430A-83FF-FF6F4762CF8B}" presName="hierChild5" presStyleCnt="0"/>
      <dgm:spPr/>
    </dgm:pt>
    <dgm:pt modelId="{8D6C3C37-C4D5-48CA-B6AE-14154F455ECF}" type="pres">
      <dgm:prSet presAssocID="{11256199-B5EF-4EA7-9280-B2DD4E7823EA}" presName="Name37" presStyleLbl="parChTrans1D2" presStyleIdx="3" presStyleCnt="4"/>
      <dgm:spPr/>
    </dgm:pt>
    <dgm:pt modelId="{76EE51C1-64A0-47C1-B7A0-A58B69F50136}" type="pres">
      <dgm:prSet presAssocID="{53492E14-1CA4-436B-B09A-8467C4172E7C}" presName="hierRoot2" presStyleCnt="0">
        <dgm:presLayoutVars>
          <dgm:hierBranch val="init"/>
        </dgm:presLayoutVars>
      </dgm:prSet>
      <dgm:spPr/>
    </dgm:pt>
    <dgm:pt modelId="{306EF433-2CC1-474C-A490-5E1B8B5DB814}" type="pres">
      <dgm:prSet presAssocID="{53492E14-1CA4-436B-B09A-8467C4172E7C}" presName="rootComposite" presStyleCnt="0"/>
      <dgm:spPr/>
    </dgm:pt>
    <dgm:pt modelId="{5659FDC7-6496-4F14-9A8A-6F1BA051CC6A}" type="pres">
      <dgm:prSet presAssocID="{53492E14-1CA4-436B-B09A-8467C4172E7C}" presName="rootText" presStyleLbl="node2" presStyleIdx="3" presStyleCnt="4">
        <dgm:presLayoutVars>
          <dgm:chPref val="3"/>
        </dgm:presLayoutVars>
      </dgm:prSet>
      <dgm:spPr/>
    </dgm:pt>
    <dgm:pt modelId="{0108BFD3-9DAD-4770-A620-F3C643F1A717}" type="pres">
      <dgm:prSet presAssocID="{53492E14-1CA4-436B-B09A-8467C4172E7C}" presName="rootConnector" presStyleLbl="node2" presStyleIdx="3" presStyleCnt="4"/>
      <dgm:spPr/>
    </dgm:pt>
    <dgm:pt modelId="{2D5225D6-DCEB-4FA8-BA01-7E2E088F41C0}" type="pres">
      <dgm:prSet presAssocID="{53492E14-1CA4-436B-B09A-8467C4172E7C}" presName="hierChild4" presStyleCnt="0"/>
      <dgm:spPr/>
    </dgm:pt>
    <dgm:pt modelId="{1296C1F7-96FF-4144-AC9D-A6B28082B431}" type="pres">
      <dgm:prSet presAssocID="{53492E14-1CA4-436B-B09A-8467C4172E7C}" presName="hierChild5" presStyleCnt="0"/>
      <dgm:spPr/>
    </dgm:pt>
    <dgm:pt modelId="{AAC208D2-7D01-469D-AD78-2A1761F83B21}" type="pres">
      <dgm:prSet presAssocID="{E34DCFF3-F32C-4CBC-BEE8-F5406B272BE5}" presName="hierChild3" presStyleCnt="0"/>
      <dgm:spPr/>
    </dgm:pt>
  </dgm:ptLst>
  <dgm:cxnLst>
    <dgm:cxn modelId="{012B2A06-470A-4C26-95E4-29B6DF0E387A}" type="presOf" srcId="{11256199-B5EF-4EA7-9280-B2DD4E7823EA}" destId="{8D6C3C37-C4D5-48CA-B6AE-14154F455ECF}" srcOrd="0" destOrd="0" presId="urn:microsoft.com/office/officeart/2005/8/layout/orgChart1"/>
    <dgm:cxn modelId="{7D0A1B1A-C800-4776-BD13-06705ED2F42F}" type="presOf" srcId="{9F0452ED-23C9-4127-A3F3-CFE2D39A795A}" destId="{ABE5D218-171C-4921-A1AF-CA48A165293D}" srcOrd="1" destOrd="0" presId="urn:microsoft.com/office/officeart/2005/8/layout/orgChart1"/>
    <dgm:cxn modelId="{1A239525-2EB4-465E-93D4-85D1E386A3AB}" type="presOf" srcId="{C454C8F6-40EB-4FC7-8835-310BB027BE3A}" destId="{C73B0A2E-916A-48DF-B95C-F5849CDDF95D}" srcOrd="1" destOrd="0" presId="urn:microsoft.com/office/officeart/2005/8/layout/orgChart1"/>
    <dgm:cxn modelId="{A1465226-C9FF-49D7-BC27-A04BA0EE9DB4}" type="presOf" srcId="{C454C8F6-40EB-4FC7-8835-310BB027BE3A}" destId="{AA7C993A-67B6-4122-84DB-5D6ABD6B5B13}" srcOrd="0" destOrd="0" presId="urn:microsoft.com/office/officeart/2005/8/layout/orgChart1"/>
    <dgm:cxn modelId="{01A6CD2C-054C-4972-92B2-CB6ED9AD9889}" type="presOf" srcId="{8138360E-0DAB-488B-96CC-CAAED4B5C79C}" destId="{964A4990-EF10-4FC0-862E-ABEE9D791DCB}" srcOrd="0" destOrd="0" presId="urn:microsoft.com/office/officeart/2005/8/layout/orgChart1"/>
    <dgm:cxn modelId="{F322AD2E-3A9F-44B1-B430-6300F7C12885}" type="presOf" srcId="{E0168061-B4B2-430A-83FF-FF6F4762CF8B}" destId="{CA8A91EC-7DEC-4FB5-97E7-AA561CF63558}" srcOrd="0" destOrd="0" presId="urn:microsoft.com/office/officeart/2005/8/layout/orgChart1"/>
    <dgm:cxn modelId="{1AA29D37-B8C9-45BC-AE29-2C19AB90D823}" srcId="{683ED9FA-8E69-4538-A2A6-572069F79210}" destId="{E34DCFF3-F32C-4CBC-BEE8-F5406B272BE5}" srcOrd="0" destOrd="0" parTransId="{169D4271-8B43-4F0F-9797-742C51C86753}" sibTransId="{9F20F5C3-AAF6-42F7-A55F-A099E692A030}"/>
    <dgm:cxn modelId="{C2916E63-E29B-401A-8B3A-8E553F8896A0}" srcId="{E34DCFF3-F32C-4CBC-BEE8-F5406B272BE5}" destId="{C454C8F6-40EB-4FC7-8835-310BB027BE3A}" srcOrd="0" destOrd="0" parTransId="{53710D1B-E874-4045-A39F-629E5E493592}" sibTransId="{3BE6EDE5-9729-45D6-8F5B-ACE4F32F74D7}"/>
    <dgm:cxn modelId="{7E7F9F43-E84F-48E2-9E88-CBA7934F588E}" type="presOf" srcId="{E0168061-B4B2-430A-83FF-FF6F4762CF8B}" destId="{98934BE3-499D-4CBC-A157-6F8DFD7BB8B3}" srcOrd="1" destOrd="0" presId="urn:microsoft.com/office/officeart/2005/8/layout/orgChart1"/>
    <dgm:cxn modelId="{3D50A465-A00E-4197-8E66-EF7D5541D61F}" type="presOf" srcId="{E34DCFF3-F32C-4CBC-BEE8-F5406B272BE5}" destId="{EA0C5684-0D41-4A41-9DF1-F014CAC2C81C}" srcOrd="0" destOrd="0" presId="urn:microsoft.com/office/officeart/2005/8/layout/orgChart1"/>
    <dgm:cxn modelId="{E9F3F282-3C31-4FFA-A508-4C7BA657A489}" type="presOf" srcId="{683ED9FA-8E69-4538-A2A6-572069F79210}" destId="{36C28CD0-3764-4887-86D7-F3175AB84BFC}" srcOrd="0" destOrd="0" presId="urn:microsoft.com/office/officeart/2005/8/layout/orgChart1"/>
    <dgm:cxn modelId="{E6A1A197-42CC-49A1-8E12-768DE56FD989}" type="presOf" srcId="{9F0452ED-23C9-4127-A3F3-CFE2D39A795A}" destId="{E7A9B916-3F15-476D-A297-91ADF2EB82EF}" srcOrd="0" destOrd="0" presId="urn:microsoft.com/office/officeart/2005/8/layout/orgChart1"/>
    <dgm:cxn modelId="{0A7F389D-1342-4F94-AB62-A68674842A30}" srcId="{E34DCFF3-F32C-4CBC-BEE8-F5406B272BE5}" destId="{53492E14-1CA4-436B-B09A-8467C4172E7C}" srcOrd="3" destOrd="0" parTransId="{11256199-B5EF-4EA7-9280-B2DD4E7823EA}" sibTransId="{FADAF863-3FFD-4D49-99FC-579448E7C2EE}"/>
    <dgm:cxn modelId="{18F5A5A0-6A93-470A-A0C3-7A7A358517C9}" type="presOf" srcId="{53492E14-1CA4-436B-B09A-8467C4172E7C}" destId="{5659FDC7-6496-4F14-9A8A-6F1BA051CC6A}" srcOrd="0" destOrd="0" presId="urn:microsoft.com/office/officeart/2005/8/layout/orgChart1"/>
    <dgm:cxn modelId="{43A2D1A0-E809-46DB-A6BE-BB43C9F5B1D5}" srcId="{E34DCFF3-F32C-4CBC-BEE8-F5406B272BE5}" destId="{9F0452ED-23C9-4127-A3F3-CFE2D39A795A}" srcOrd="1" destOrd="0" parTransId="{8138360E-0DAB-488B-96CC-CAAED4B5C79C}" sibTransId="{05695F8F-F009-44D9-86CE-4180431C543D}"/>
    <dgm:cxn modelId="{9D1AC6B4-47FB-42C0-8FFC-074D470166E2}" type="presOf" srcId="{67219485-B486-407E-840A-29D08D5E680B}" destId="{737D3C54-0A6F-4568-BFE9-F9710975CD3F}" srcOrd="0" destOrd="0" presId="urn:microsoft.com/office/officeart/2005/8/layout/orgChart1"/>
    <dgm:cxn modelId="{F9661BB5-099E-4331-AFFA-F1DD2096E8BE}" srcId="{E34DCFF3-F32C-4CBC-BEE8-F5406B272BE5}" destId="{E0168061-B4B2-430A-83FF-FF6F4762CF8B}" srcOrd="2" destOrd="0" parTransId="{67219485-B486-407E-840A-29D08D5E680B}" sibTransId="{471715C3-36D5-4566-861B-8E964E651FA9}"/>
    <dgm:cxn modelId="{22D172C0-6C57-4961-8765-BBDE609EC7D6}" type="presOf" srcId="{53710D1B-E874-4045-A39F-629E5E493592}" destId="{F7A80B1E-8541-49BC-823F-5D9CCBC66EB7}" srcOrd="0" destOrd="0" presId="urn:microsoft.com/office/officeart/2005/8/layout/orgChart1"/>
    <dgm:cxn modelId="{7A69FDD2-2260-4298-8A06-A7694BAB4DDA}" type="presOf" srcId="{53492E14-1CA4-436B-B09A-8467C4172E7C}" destId="{0108BFD3-9DAD-4770-A620-F3C643F1A717}" srcOrd="1" destOrd="0" presId="urn:microsoft.com/office/officeart/2005/8/layout/orgChart1"/>
    <dgm:cxn modelId="{316B3FE5-66BA-4EED-9195-5099AE9EB578}" type="presOf" srcId="{E34DCFF3-F32C-4CBC-BEE8-F5406B272BE5}" destId="{C3766B07-48CF-4451-8331-E00A72262DBA}" srcOrd="1" destOrd="0" presId="urn:microsoft.com/office/officeart/2005/8/layout/orgChart1"/>
    <dgm:cxn modelId="{80E85C7C-10AE-461C-BCEF-A38A314B6446}" type="presParOf" srcId="{36C28CD0-3764-4887-86D7-F3175AB84BFC}" destId="{5630276F-17C4-499F-81CE-E62775242638}" srcOrd="0" destOrd="0" presId="urn:microsoft.com/office/officeart/2005/8/layout/orgChart1"/>
    <dgm:cxn modelId="{6F101D82-8CDA-420B-9298-5D329FDCC3DC}" type="presParOf" srcId="{5630276F-17C4-499F-81CE-E62775242638}" destId="{570AECB7-FBC6-4AB8-B1E6-1738E7497E74}" srcOrd="0" destOrd="0" presId="urn:microsoft.com/office/officeart/2005/8/layout/orgChart1"/>
    <dgm:cxn modelId="{823E6034-D33E-4188-A89F-C07538300B0E}" type="presParOf" srcId="{570AECB7-FBC6-4AB8-B1E6-1738E7497E74}" destId="{EA0C5684-0D41-4A41-9DF1-F014CAC2C81C}" srcOrd="0" destOrd="0" presId="urn:microsoft.com/office/officeart/2005/8/layout/orgChart1"/>
    <dgm:cxn modelId="{FE7AB560-A387-4F20-8CB7-CFBBC4288C7B}" type="presParOf" srcId="{570AECB7-FBC6-4AB8-B1E6-1738E7497E74}" destId="{C3766B07-48CF-4451-8331-E00A72262DBA}" srcOrd="1" destOrd="0" presId="urn:microsoft.com/office/officeart/2005/8/layout/orgChart1"/>
    <dgm:cxn modelId="{272E7BEA-0F3F-406A-8D50-46D82228AF7C}" type="presParOf" srcId="{5630276F-17C4-499F-81CE-E62775242638}" destId="{D2525306-4C82-423F-8638-B461E0114DB5}" srcOrd="1" destOrd="0" presId="urn:microsoft.com/office/officeart/2005/8/layout/orgChart1"/>
    <dgm:cxn modelId="{865AE44F-6AC0-4F0D-84EE-D2E6D1F47F5E}" type="presParOf" srcId="{D2525306-4C82-423F-8638-B461E0114DB5}" destId="{F7A80B1E-8541-49BC-823F-5D9CCBC66EB7}" srcOrd="0" destOrd="0" presId="urn:microsoft.com/office/officeart/2005/8/layout/orgChart1"/>
    <dgm:cxn modelId="{F481D060-3D8C-4A73-BA2F-B9CEC75401B4}" type="presParOf" srcId="{D2525306-4C82-423F-8638-B461E0114DB5}" destId="{EA6C83B2-1598-4DA9-B70C-AD3E6D34B6CB}" srcOrd="1" destOrd="0" presId="urn:microsoft.com/office/officeart/2005/8/layout/orgChart1"/>
    <dgm:cxn modelId="{56EEDAA1-FFBD-47FD-BAC5-C94C70357532}" type="presParOf" srcId="{EA6C83B2-1598-4DA9-B70C-AD3E6D34B6CB}" destId="{32DF87E6-DF33-4D23-9FD1-15F06C15C331}" srcOrd="0" destOrd="0" presId="urn:microsoft.com/office/officeart/2005/8/layout/orgChart1"/>
    <dgm:cxn modelId="{FE321FB2-9BE0-4C15-BB3D-21920F8FBF60}" type="presParOf" srcId="{32DF87E6-DF33-4D23-9FD1-15F06C15C331}" destId="{AA7C993A-67B6-4122-84DB-5D6ABD6B5B13}" srcOrd="0" destOrd="0" presId="urn:microsoft.com/office/officeart/2005/8/layout/orgChart1"/>
    <dgm:cxn modelId="{8B6870C2-3865-499E-BFDE-FFF838BDD3E4}" type="presParOf" srcId="{32DF87E6-DF33-4D23-9FD1-15F06C15C331}" destId="{C73B0A2E-916A-48DF-B95C-F5849CDDF95D}" srcOrd="1" destOrd="0" presId="urn:microsoft.com/office/officeart/2005/8/layout/orgChart1"/>
    <dgm:cxn modelId="{A1B4865F-F311-43EC-8D87-A17A143D1E6F}" type="presParOf" srcId="{EA6C83B2-1598-4DA9-B70C-AD3E6D34B6CB}" destId="{9EDADAD9-DE52-4C53-B19B-8272D07801C6}" srcOrd="1" destOrd="0" presId="urn:microsoft.com/office/officeart/2005/8/layout/orgChart1"/>
    <dgm:cxn modelId="{7BC40736-30AD-4001-B93E-797AA520CED7}" type="presParOf" srcId="{EA6C83B2-1598-4DA9-B70C-AD3E6D34B6CB}" destId="{0337389F-8254-47DC-B3B8-F25E47330E9F}" srcOrd="2" destOrd="0" presId="urn:microsoft.com/office/officeart/2005/8/layout/orgChart1"/>
    <dgm:cxn modelId="{A25BC2AF-3A0D-47C7-B90D-1A2CBA0076D8}" type="presParOf" srcId="{D2525306-4C82-423F-8638-B461E0114DB5}" destId="{964A4990-EF10-4FC0-862E-ABEE9D791DCB}" srcOrd="2" destOrd="0" presId="urn:microsoft.com/office/officeart/2005/8/layout/orgChart1"/>
    <dgm:cxn modelId="{64E0E42E-43CB-4970-9A34-35AAA07F06CF}" type="presParOf" srcId="{D2525306-4C82-423F-8638-B461E0114DB5}" destId="{8FA397A7-CC14-4417-9279-066BA09A27F6}" srcOrd="3" destOrd="0" presId="urn:microsoft.com/office/officeart/2005/8/layout/orgChart1"/>
    <dgm:cxn modelId="{265E03F6-C1A8-47DA-BA80-25E88ED75F8C}" type="presParOf" srcId="{8FA397A7-CC14-4417-9279-066BA09A27F6}" destId="{13DF367C-935B-4397-9FDF-806DE9C6D726}" srcOrd="0" destOrd="0" presId="urn:microsoft.com/office/officeart/2005/8/layout/orgChart1"/>
    <dgm:cxn modelId="{7412503A-56D0-47E3-8B46-E9C580E146A1}" type="presParOf" srcId="{13DF367C-935B-4397-9FDF-806DE9C6D726}" destId="{E7A9B916-3F15-476D-A297-91ADF2EB82EF}" srcOrd="0" destOrd="0" presId="urn:microsoft.com/office/officeart/2005/8/layout/orgChart1"/>
    <dgm:cxn modelId="{97A7FE8E-5B64-4623-A504-C3189725C675}" type="presParOf" srcId="{13DF367C-935B-4397-9FDF-806DE9C6D726}" destId="{ABE5D218-171C-4921-A1AF-CA48A165293D}" srcOrd="1" destOrd="0" presId="urn:microsoft.com/office/officeart/2005/8/layout/orgChart1"/>
    <dgm:cxn modelId="{E27705F5-BB69-4AFD-B79F-033E32E25E17}" type="presParOf" srcId="{8FA397A7-CC14-4417-9279-066BA09A27F6}" destId="{A61E9679-06FC-42CE-9282-148A305F43AF}" srcOrd="1" destOrd="0" presId="urn:microsoft.com/office/officeart/2005/8/layout/orgChart1"/>
    <dgm:cxn modelId="{C95B89E5-70A3-4B02-B6DD-F074BB980252}" type="presParOf" srcId="{8FA397A7-CC14-4417-9279-066BA09A27F6}" destId="{784B7B7C-6E1C-4F78-9002-CC5CA397B02C}" srcOrd="2" destOrd="0" presId="urn:microsoft.com/office/officeart/2005/8/layout/orgChart1"/>
    <dgm:cxn modelId="{B5C91B3A-72C2-40DA-8587-E19B5402342E}" type="presParOf" srcId="{D2525306-4C82-423F-8638-B461E0114DB5}" destId="{737D3C54-0A6F-4568-BFE9-F9710975CD3F}" srcOrd="4" destOrd="0" presId="urn:microsoft.com/office/officeart/2005/8/layout/orgChart1"/>
    <dgm:cxn modelId="{73AEB7BA-79A0-4B43-9BEE-21F1CB194CC0}" type="presParOf" srcId="{D2525306-4C82-423F-8638-B461E0114DB5}" destId="{F0326C31-F781-435C-9648-D1F6D9F3BCA0}" srcOrd="5" destOrd="0" presId="urn:microsoft.com/office/officeart/2005/8/layout/orgChart1"/>
    <dgm:cxn modelId="{BD8CB25C-E087-4273-A9C7-110186AC3928}" type="presParOf" srcId="{F0326C31-F781-435C-9648-D1F6D9F3BCA0}" destId="{2F8B9693-8681-4130-96E9-896F0DC972D4}" srcOrd="0" destOrd="0" presId="urn:microsoft.com/office/officeart/2005/8/layout/orgChart1"/>
    <dgm:cxn modelId="{4CB52AA6-BC85-4B11-932A-B2E764749B91}" type="presParOf" srcId="{2F8B9693-8681-4130-96E9-896F0DC972D4}" destId="{CA8A91EC-7DEC-4FB5-97E7-AA561CF63558}" srcOrd="0" destOrd="0" presId="urn:microsoft.com/office/officeart/2005/8/layout/orgChart1"/>
    <dgm:cxn modelId="{F594CBD0-7066-491F-8222-DDAD5E6C287C}" type="presParOf" srcId="{2F8B9693-8681-4130-96E9-896F0DC972D4}" destId="{98934BE3-499D-4CBC-A157-6F8DFD7BB8B3}" srcOrd="1" destOrd="0" presId="urn:microsoft.com/office/officeart/2005/8/layout/orgChart1"/>
    <dgm:cxn modelId="{911B4BCD-E280-4A12-819C-C09D0B8395BB}" type="presParOf" srcId="{F0326C31-F781-435C-9648-D1F6D9F3BCA0}" destId="{3F38EB14-664D-4410-A23C-A6CAEE0F0EEE}" srcOrd="1" destOrd="0" presId="urn:microsoft.com/office/officeart/2005/8/layout/orgChart1"/>
    <dgm:cxn modelId="{BF39260F-AB18-4478-84EC-CC8E79CD586C}" type="presParOf" srcId="{F0326C31-F781-435C-9648-D1F6D9F3BCA0}" destId="{7A1C9D70-6465-42E6-B638-8768F5492F3A}" srcOrd="2" destOrd="0" presId="urn:microsoft.com/office/officeart/2005/8/layout/orgChart1"/>
    <dgm:cxn modelId="{31066B99-6013-47C8-849D-17DFB507190A}" type="presParOf" srcId="{D2525306-4C82-423F-8638-B461E0114DB5}" destId="{8D6C3C37-C4D5-48CA-B6AE-14154F455ECF}" srcOrd="6" destOrd="0" presId="urn:microsoft.com/office/officeart/2005/8/layout/orgChart1"/>
    <dgm:cxn modelId="{7E001BF7-043C-4A19-8E75-2BF9676F6026}" type="presParOf" srcId="{D2525306-4C82-423F-8638-B461E0114DB5}" destId="{76EE51C1-64A0-47C1-B7A0-A58B69F50136}" srcOrd="7" destOrd="0" presId="urn:microsoft.com/office/officeart/2005/8/layout/orgChart1"/>
    <dgm:cxn modelId="{D26E3324-2326-4794-91B8-8CC0A70B117D}" type="presParOf" srcId="{76EE51C1-64A0-47C1-B7A0-A58B69F50136}" destId="{306EF433-2CC1-474C-A490-5E1B8B5DB814}" srcOrd="0" destOrd="0" presId="urn:microsoft.com/office/officeart/2005/8/layout/orgChart1"/>
    <dgm:cxn modelId="{18789301-6698-4CCE-B323-C50B19112A60}" type="presParOf" srcId="{306EF433-2CC1-474C-A490-5E1B8B5DB814}" destId="{5659FDC7-6496-4F14-9A8A-6F1BA051CC6A}" srcOrd="0" destOrd="0" presId="urn:microsoft.com/office/officeart/2005/8/layout/orgChart1"/>
    <dgm:cxn modelId="{55640555-9CBE-443F-8EE0-AEFE909C879F}" type="presParOf" srcId="{306EF433-2CC1-474C-A490-5E1B8B5DB814}" destId="{0108BFD3-9DAD-4770-A620-F3C643F1A717}" srcOrd="1" destOrd="0" presId="urn:microsoft.com/office/officeart/2005/8/layout/orgChart1"/>
    <dgm:cxn modelId="{00C3D4D4-17E8-4AC5-9E5C-5FAC4AF4E588}" type="presParOf" srcId="{76EE51C1-64A0-47C1-B7A0-A58B69F50136}" destId="{2D5225D6-DCEB-4FA8-BA01-7E2E088F41C0}" srcOrd="1" destOrd="0" presId="urn:microsoft.com/office/officeart/2005/8/layout/orgChart1"/>
    <dgm:cxn modelId="{5D177E0B-B5F4-42F1-8A03-AA03BBE1C97F}" type="presParOf" srcId="{76EE51C1-64A0-47C1-B7A0-A58B69F50136}" destId="{1296C1F7-96FF-4144-AC9D-A6B28082B431}" srcOrd="2" destOrd="0" presId="urn:microsoft.com/office/officeart/2005/8/layout/orgChart1"/>
    <dgm:cxn modelId="{712F5902-4E62-498D-9B8E-856B4D05DE1B}" type="presParOf" srcId="{5630276F-17C4-499F-81CE-E62775242638}" destId="{AAC208D2-7D01-469D-AD78-2A1761F83B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20C62-FBF3-4BB9-81BC-8A47E9450543}">
      <dsp:nvSpPr>
        <dsp:cNvPr id="0" name=""/>
        <dsp:cNvSpPr/>
      </dsp:nvSpPr>
      <dsp:spPr>
        <a:xfrm>
          <a:off x="-4882953" y="-748522"/>
          <a:ext cx="5817525" cy="5817525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98522-5A37-451B-B7BA-CA7095D4F33A}">
      <dsp:nvSpPr>
        <dsp:cNvPr id="0" name=""/>
        <dsp:cNvSpPr/>
      </dsp:nvSpPr>
      <dsp:spPr>
        <a:xfrm>
          <a:off x="303081" y="196409"/>
          <a:ext cx="7259239" cy="392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66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</a:t>
          </a:r>
          <a:endParaRPr lang="en-IN" sz="2000" kern="1200" dirty="0"/>
        </a:p>
      </dsp:txBody>
      <dsp:txXfrm>
        <a:off x="303081" y="196409"/>
        <a:ext cx="7259239" cy="392645"/>
      </dsp:txXfrm>
    </dsp:sp>
    <dsp:sp modelId="{CDBB46EE-94A8-44F0-9BEA-CAA8F72FC545}">
      <dsp:nvSpPr>
        <dsp:cNvPr id="0" name=""/>
        <dsp:cNvSpPr/>
      </dsp:nvSpPr>
      <dsp:spPr>
        <a:xfrm>
          <a:off x="57678" y="147328"/>
          <a:ext cx="490806" cy="49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31C6B-8E2E-4820-9C3E-594C1C0CC4A3}">
      <dsp:nvSpPr>
        <dsp:cNvPr id="0" name=""/>
        <dsp:cNvSpPr/>
      </dsp:nvSpPr>
      <dsp:spPr>
        <a:xfrm>
          <a:off x="658657" y="785722"/>
          <a:ext cx="6903664" cy="392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66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Understanding</a:t>
          </a:r>
        </a:p>
      </dsp:txBody>
      <dsp:txXfrm>
        <a:off x="658657" y="785722"/>
        <a:ext cx="6903664" cy="392645"/>
      </dsp:txXfrm>
    </dsp:sp>
    <dsp:sp modelId="{BC71FA0B-106F-4866-9AD7-14D177BB9462}">
      <dsp:nvSpPr>
        <dsp:cNvPr id="0" name=""/>
        <dsp:cNvSpPr/>
      </dsp:nvSpPr>
      <dsp:spPr>
        <a:xfrm>
          <a:off x="413253" y="736641"/>
          <a:ext cx="490806" cy="49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E4A8F-8F27-438E-BB63-55950B9BA0BE}">
      <dsp:nvSpPr>
        <dsp:cNvPr id="0" name=""/>
        <dsp:cNvSpPr/>
      </dsp:nvSpPr>
      <dsp:spPr>
        <a:xfrm>
          <a:off x="853510" y="1374603"/>
          <a:ext cx="6708810" cy="392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66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Data Analysis</a:t>
          </a:r>
        </a:p>
      </dsp:txBody>
      <dsp:txXfrm>
        <a:off x="853510" y="1374603"/>
        <a:ext cx="6708810" cy="392645"/>
      </dsp:txXfrm>
    </dsp:sp>
    <dsp:sp modelId="{E91DF3BA-CEB6-4B8B-BE8B-7F49BEC6A943}">
      <dsp:nvSpPr>
        <dsp:cNvPr id="0" name=""/>
        <dsp:cNvSpPr/>
      </dsp:nvSpPr>
      <dsp:spPr>
        <a:xfrm>
          <a:off x="608107" y="1325523"/>
          <a:ext cx="490806" cy="49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D5578-62D1-460C-826A-45BFAED9543F}">
      <dsp:nvSpPr>
        <dsp:cNvPr id="0" name=""/>
        <dsp:cNvSpPr/>
      </dsp:nvSpPr>
      <dsp:spPr>
        <a:xfrm>
          <a:off x="915725" y="1963917"/>
          <a:ext cx="6646595" cy="392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66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Pre-processing</a:t>
          </a:r>
        </a:p>
      </dsp:txBody>
      <dsp:txXfrm>
        <a:off x="915725" y="1963917"/>
        <a:ext cx="6646595" cy="392645"/>
      </dsp:txXfrm>
    </dsp:sp>
    <dsp:sp modelId="{66D2CF70-3FA9-4C87-8B07-BF2E755717D6}">
      <dsp:nvSpPr>
        <dsp:cNvPr id="0" name=""/>
        <dsp:cNvSpPr/>
      </dsp:nvSpPr>
      <dsp:spPr>
        <a:xfrm>
          <a:off x="670322" y="1914836"/>
          <a:ext cx="490806" cy="49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2CE68-7BA1-4D66-9A70-315A03384AEF}">
      <dsp:nvSpPr>
        <dsp:cNvPr id="0" name=""/>
        <dsp:cNvSpPr/>
      </dsp:nvSpPr>
      <dsp:spPr>
        <a:xfrm>
          <a:off x="853510" y="2553230"/>
          <a:ext cx="6708810" cy="392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66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</a:t>
          </a:r>
        </a:p>
      </dsp:txBody>
      <dsp:txXfrm>
        <a:off x="853510" y="2553230"/>
        <a:ext cx="6708810" cy="392645"/>
      </dsp:txXfrm>
    </dsp:sp>
    <dsp:sp modelId="{4AB9540B-6DB6-47B0-83E2-BD8D57CF1332}">
      <dsp:nvSpPr>
        <dsp:cNvPr id="0" name=""/>
        <dsp:cNvSpPr/>
      </dsp:nvSpPr>
      <dsp:spPr>
        <a:xfrm>
          <a:off x="608107" y="2504150"/>
          <a:ext cx="490806" cy="49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C25FD-4813-4AC3-93F3-D38B36555A2E}">
      <dsp:nvSpPr>
        <dsp:cNvPr id="0" name=""/>
        <dsp:cNvSpPr/>
      </dsp:nvSpPr>
      <dsp:spPr>
        <a:xfrm>
          <a:off x="658657" y="3142112"/>
          <a:ext cx="6903664" cy="392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66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Addressing Business Questions</a:t>
          </a:r>
        </a:p>
      </dsp:txBody>
      <dsp:txXfrm>
        <a:off x="658657" y="3142112"/>
        <a:ext cx="6903664" cy="392645"/>
      </dsp:txXfrm>
    </dsp:sp>
    <dsp:sp modelId="{7291DF9D-5468-41CF-8137-72E3A2CCF657}">
      <dsp:nvSpPr>
        <dsp:cNvPr id="0" name=""/>
        <dsp:cNvSpPr/>
      </dsp:nvSpPr>
      <dsp:spPr>
        <a:xfrm>
          <a:off x="413253" y="3093031"/>
          <a:ext cx="490806" cy="49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82E1-0B3D-43DB-A63F-9A01DFFBE40C}">
      <dsp:nvSpPr>
        <dsp:cNvPr id="0" name=""/>
        <dsp:cNvSpPr/>
      </dsp:nvSpPr>
      <dsp:spPr>
        <a:xfrm>
          <a:off x="303081" y="3731425"/>
          <a:ext cx="7259239" cy="392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66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303081" y="3731425"/>
        <a:ext cx="7259239" cy="392645"/>
      </dsp:txXfrm>
    </dsp:sp>
    <dsp:sp modelId="{20A981F0-92E3-4B20-8B1F-78C66AC3E276}">
      <dsp:nvSpPr>
        <dsp:cNvPr id="0" name=""/>
        <dsp:cNvSpPr/>
      </dsp:nvSpPr>
      <dsp:spPr>
        <a:xfrm>
          <a:off x="57678" y="3682345"/>
          <a:ext cx="490806" cy="490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4295-DB65-4C58-A6A5-2F4862AC1774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3938C-080B-49C5-8BEB-75D42EF3F415}">
      <dsp:nvSpPr>
        <dsp:cNvPr id="0" name=""/>
        <dsp:cNvSpPr/>
      </dsp:nvSpPr>
      <dsp:spPr>
        <a:xfrm>
          <a:off x="452604" y="299941"/>
          <a:ext cx="7100575" cy="60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46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  <a:endParaRPr lang="en-IN" sz="3100" kern="1200" dirty="0"/>
        </a:p>
      </dsp:txBody>
      <dsp:txXfrm>
        <a:off x="452604" y="299941"/>
        <a:ext cx="7100575" cy="600267"/>
      </dsp:txXfrm>
    </dsp:sp>
    <dsp:sp modelId="{351C34A7-B7C6-47A7-B8EC-232ECEBC5D66}">
      <dsp:nvSpPr>
        <dsp:cNvPr id="0" name=""/>
        <dsp:cNvSpPr/>
      </dsp:nvSpPr>
      <dsp:spPr>
        <a:xfrm>
          <a:off x="77437" y="22490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36FA7-6BCF-428D-8D12-2E3A8BBCDFC4}">
      <dsp:nvSpPr>
        <dsp:cNvPr id="0" name=""/>
        <dsp:cNvSpPr/>
      </dsp:nvSpPr>
      <dsp:spPr>
        <a:xfrm>
          <a:off x="882738" y="1200053"/>
          <a:ext cx="6670441" cy="60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46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SVM</a:t>
          </a:r>
        </a:p>
      </dsp:txBody>
      <dsp:txXfrm>
        <a:off x="882738" y="1200053"/>
        <a:ext cx="6670441" cy="600267"/>
      </dsp:txXfrm>
    </dsp:sp>
    <dsp:sp modelId="{13FABD72-44CD-4AAC-A57C-08A7377D9990}">
      <dsp:nvSpPr>
        <dsp:cNvPr id="0" name=""/>
        <dsp:cNvSpPr/>
      </dsp:nvSpPr>
      <dsp:spPr>
        <a:xfrm>
          <a:off x="507571" y="1125020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D379-E2DC-4410-A5C7-F3349F42B6FE}">
      <dsp:nvSpPr>
        <dsp:cNvPr id="0" name=""/>
        <dsp:cNvSpPr/>
      </dsp:nvSpPr>
      <dsp:spPr>
        <a:xfrm>
          <a:off x="1014754" y="2100166"/>
          <a:ext cx="6538424" cy="60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46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Naïve Bayes</a:t>
          </a:r>
          <a:endParaRPr lang="en-IN" sz="3100" kern="1200" dirty="0"/>
        </a:p>
      </dsp:txBody>
      <dsp:txXfrm>
        <a:off x="1014754" y="2100166"/>
        <a:ext cx="6538424" cy="600267"/>
      </dsp:txXfrm>
    </dsp:sp>
    <dsp:sp modelId="{D4A18C33-B83F-4C92-9B8B-8348125E6004}">
      <dsp:nvSpPr>
        <dsp:cNvPr id="0" name=""/>
        <dsp:cNvSpPr/>
      </dsp:nvSpPr>
      <dsp:spPr>
        <a:xfrm>
          <a:off x="639587" y="2025133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43D1B-8967-43E5-BA38-B9B19283B7F6}">
      <dsp:nvSpPr>
        <dsp:cNvPr id="0" name=""/>
        <dsp:cNvSpPr/>
      </dsp:nvSpPr>
      <dsp:spPr>
        <a:xfrm>
          <a:off x="882738" y="3000278"/>
          <a:ext cx="6670441" cy="60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46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Random Forest</a:t>
          </a:r>
          <a:endParaRPr lang="en-IN" sz="3100" kern="1200" dirty="0"/>
        </a:p>
      </dsp:txBody>
      <dsp:txXfrm>
        <a:off x="882738" y="3000278"/>
        <a:ext cx="6670441" cy="600267"/>
      </dsp:txXfrm>
    </dsp:sp>
    <dsp:sp modelId="{CA749874-6BC6-423C-BF5F-81BA6C226746}">
      <dsp:nvSpPr>
        <dsp:cNvPr id="0" name=""/>
        <dsp:cNvSpPr/>
      </dsp:nvSpPr>
      <dsp:spPr>
        <a:xfrm>
          <a:off x="507571" y="2925245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84D91-1A63-45E5-BAF6-862771FC8BED}">
      <dsp:nvSpPr>
        <dsp:cNvPr id="0" name=""/>
        <dsp:cNvSpPr/>
      </dsp:nvSpPr>
      <dsp:spPr>
        <a:xfrm>
          <a:off x="452604" y="3900391"/>
          <a:ext cx="7100575" cy="60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46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CART</a:t>
          </a:r>
        </a:p>
      </dsp:txBody>
      <dsp:txXfrm>
        <a:off x="452604" y="3900391"/>
        <a:ext cx="7100575" cy="600267"/>
      </dsp:txXfrm>
    </dsp:sp>
    <dsp:sp modelId="{827CC5D9-0AB8-499B-A202-68FD156B09FA}">
      <dsp:nvSpPr>
        <dsp:cNvPr id="0" name=""/>
        <dsp:cNvSpPr/>
      </dsp:nvSpPr>
      <dsp:spPr>
        <a:xfrm>
          <a:off x="77437" y="382535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C3C37-C4D5-48CA-B6AE-14154F455ECF}">
      <dsp:nvSpPr>
        <dsp:cNvPr id="0" name=""/>
        <dsp:cNvSpPr/>
      </dsp:nvSpPr>
      <dsp:spPr>
        <a:xfrm>
          <a:off x="3810000" y="849783"/>
          <a:ext cx="2984015" cy="34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8"/>
              </a:lnTo>
              <a:lnTo>
                <a:pt x="2984015" y="172628"/>
              </a:lnTo>
              <a:lnTo>
                <a:pt x="2984015" y="34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3C54-0A6F-4568-BFE9-F9710975CD3F}">
      <dsp:nvSpPr>
        <dsp:cNvPr id="0" name=""/>
        <dsp:cNvSpPr/>
      </dsp:nvSpPr>
      <dsp:spPr>
        <a:xfrm>
          <a:off x="3810000" y="849783"/>
          <a:ext cx="994671" cy="34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8"/>
              </a:lnTo>
              <a:lnTo>
                <a:pt x="994671" y="172628"/>
              </a:lnTo>
              <a:lnTo>
                <a:pt x="994671" y="34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A4990-EF10-4FC0-862E-ABEE9D791DCB}">
      <dsp:nvSpPr>
        <dsp:cNvPr id="0" name=""/>
        <dsp:cNvSpPr/>
      </dsp:nvSpPr>
      <dsp:spPr>
        <a:xfrm>
          <a:off x="2815328" y="849783"/>
          <a:ext cx="994671" cy="345257"/>
        </a:xfrm>
        <a:custGeom>
          <a:avLst/>
          <a:gdLst/>
          <a:ahLst/>
          <a:cxnLst/>
          <a:rect l="0" t="0" r="0" b="0"/>
          <a:pathLst>
            <a:path>
              <a:moveTo>
                <a:pt x="994671" y="0"/>
              </a:moveTo>
              <a:lnTo>
                <a:pt x="994671" y="172628"/>
              </a:lnTo>
              <a:lnTo>
                <a:pt x="0" y="172628"/>
              </a:lnTo>
              <a:lnTo>
                <a:pt x="0" y="34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80B1E-8541-49BC-823F-5D9CCBC66EB7}">
      <dsp:nvSpPr>
        <dsp:cNvPr id="0" name=""/>
        <dsp:cNvSpPr/>
      </dsp:nvSpPr>
      <dsp:spPr>
        <a:xfrm>
          <a:off x="825984" y="849783"/>
          <a:ext cx="2984015" cy="345257"/>
        </a:xfrm>
        <a:custGeom>
          <a:avLst/>
          <a:gdLst/>
          <a:ahLst/>
          <a:cxnLst/>
          <a:rect l="0" t="0" r="0" b="0"/>
          <a:pathLst>
            <a:path>
              <a:moveTo>
                <a:pt x="2984015" y="0"/>
              </a:moveTo>
              <a:lnTo>
                <a:pt x="2984015" y="172628"/>
              </a:lnTo>
              <a:lnTo>
                <a:pt x="0" y="172628"/>
              </a:lnTo>
              <a:lnTo>
                <a:pt x="0" y="34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C5684-0D41-4A41-9DF1-F014CAC2C81C}">
      <dsp:nvSpPr>
        <dsp:cNvPr id="0" name=""/>
        <dsp:cNvSpPr/>
      </dsp:nvSpPr>
      <dsp:spPr>
        <a:xfrm>
          <a:off x="2987957" y="27740"/>
          <a:ext cx="1644085" cy="822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Logistic Regression</a:t>
          </a:r>
          <a:endParaRPr lang="en-IN" sz="2800" b="1" kern="1200" dirty="0"/>
        </a:p>
      </dsp:txBody>
      <dsp:txXfrm>
        <a:off x="2987957" y="27740"/>
        <a:ext cx="1644085" cy="822042"/>
      </dsp:txXfrm>
    </dsp:sp>
    <dsp:sp modelId="{AA7C993A-67B6-4122-84DB-5D6ABD6B5B13}">
      <dsp:nvSpPr>
        <dsp:cNvPr id="0" name=""/>
        <dsp:cNvSpPr/>
      </dsp:nvSpPr>
      <dsp:spPr>
        <a:xfrm>
          <a:off x="3941" y="1195040"/>
          <a:ext cx="1644085" cy="822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CART</a:t>
          </a:r>
        </a:p>
      </dsp:txBody>
      <dsp:txXfrm>
        <a:off x="3941" y="1195040"/>
        <a:ext cx="1644085" cy="822042"/>
      </dsp:txXfrm>
    </dsp:sp>
    <dsp:sp modelId="{E7A9B916-3F15-476D-A297-91ADF2EB82EF}">
      <dsp:nvSpPr>
        <dsp:cNvPr id="0" name=""/>
        <dsp:cNvSpPr/>
      </dsp:nvSpPr>
      <dsp:spPr>
        <a:xfrm>
          <a:off x="1993285" y="1195040"/>
          <a:ext cx="1644085" cy="822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Random Forest</a:t>
          </a:r>
          <a:endParaRPr lang="en-IN" sz="2800" b="1" kern="1200" dirty="0"/>
        </a:p>
      </dsp:txBody>
      <dsp:txXfrm>
        <a:off x="1993285" y="1195040"/>
        <a:ext cx="1644085" cy="822042"/>
      </dsp:txXfrm>
    </dsp:sp>
    <dsp:sp modelId="{CA8A91EC-7DEC-4FB5-97E7-AA561CF63558}">
      <dsp:nvSpPr>
        <dsp:cNvPr id="0" name=""/>
        <dsp:cNvSpPr/>
      </dsp:nvSpPr>
      <dsp:spPr>
        <a:xfrm>
          <a:off x="3982628" y="1195040"/>
          <a:ext cx="1644085" cy="822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Naïve Bayes</a:t>
          </a:r>
          <a:endParaRPr lang="en-IN" sz="2800" b="1" kern="1200" dirty="0"/>
        </a:p>
      </dsp:txBody>
      <dsp:txXfrm>
        <a:off x="3982628" y="1195040"/>
        <a:ext cx="1644085" cy="822042"/>
      </dsp:txXfrm>
    </dsp:sp>
    <dsp:sp modelId="{5659FDC7-6496-4F14-9A8A-6F1BA051CC6A}">
      <dsp:nvSpPr>
        <dsp:cNvPr id="0" name=""/>
        <dsp:cNvSpPr/>
      </dsp:nvSpPr>
      <dsp:spPr>
        <a:xfrm>
          <a:off x="5971972" y="1195040"/>
          <a:ext cx="1644085" cy="822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SVM</a:t>
          </a:r>
        </a:p>
      </dsp:txBody>
      <dsp:txXfrm>
        <a:off x="5971972" y="1195040"/>
        <a:ext cx="1644085" cy="822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2B30A-2E91-4FC6-A547-6238137468D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60333-47E7-4E52-8398-78E72C42E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5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60333-47E7-4E52-8398-78E72C42E53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2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60333-47E7-4E52-8398-78E72C42E53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2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8360AD-1552-4212-8F63-6A851073EC4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4A6B87-68FF-49E3-850D-9FA759036D34}" type="datetimeFigureOut">
              <a:rPr lang="en-IN" smtClean="0"/>
              <a:t>09-12-2020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dirty="0"/>
              <a:t>Coronary Heart Disease Risk Study</a:t>
            </a:r>
            <a:br>
              <a:rPr lang="en-US" sz="4400" b="1" dirty="0"/>
            </a:br>
            <a:br>
              <a:rPr lang="en-US" sz="4400" b="1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61760" cy="1066800"/>
          </a:xfrm>
        </p:spPr>
        <p:txBody>
          <a:bodyPr>
            <a:normAutofit/>
          </a:bodyPr>
          <a:lstStyle/>
          <a:p>
            <a:pPr marL="0" lvl="3"/>
            <a:endParaRPr lang="en-IN" sz="2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admin\Downloads\Great Lakes Logo 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706"/>
            <a:ext cx="1828800" cy="854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Exploratory Data Analysis</a:t>
            </a:r>
            <a:endParaRPr lang="en-IN" sz="40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" y="1268760"/>
            <a:ext cx="3968273" cy="2592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3861048"/>
            <a:ext cx="4464496" cy="2996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14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Exploratory Data Analysis</a:t>
            </a:r>
            <a:endParaRPr lang="en-IN" sz="4000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496"/>
            <a:ext cx="7620000" cy="1633520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89297"/>
              </p:ext>
            </p:extLst>
          </p:nvPr>
        </p:nvGraphicFramePr>
        <p:xfrm>
          <a:off x="467544" y="4077072"/>
          <a:ext cx="7632848" cy="973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9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Variables 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Education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cigsPerDay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BPMeds 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totChol 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BMI 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heartRate 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Glucose 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No. of NA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105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53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50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19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388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9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Exploratory Data Analysis</a:t>
            </a:r>
            <a:endParaRPr lang="en-IN" sz="40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939073"/>
            <a:ext cx="4060190" cy="4730287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1960" y="1988840"/>
            <a:ext cx="423405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Exploratory Data Analysis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304" y="1556793"/>
            <a:ext cx="3884734" cy="4800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7888" y="1556792"/>
            <a:ext cx="3672408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Exploratory Data Analysis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57400"/>
            <a:ext cx="7620000" cy="4800600"/>
          </a:xfrm>
        </p:spPr>
        <p:txBody>
          <a:bodyPr/>
          <a:lstStyle/>
          <a:p>
            <a:r>
              <a:rPr lang="en-IN" sz="2000" dirty="0"/>
              <a:t>Chi-Square Test results of various categorical variables</a:t>
            </a:r>
          </a:p>
          <a:p>
            <a:r>
              <a:rPr lang="en-US" sz="2000" dirty="0"/>
              <a:t> </a:t>
            </a:r>
            <a:r>
              <a:rPr lang="en-IN" sz="2000" dirty="0"/>
              <a:t>“current smoker” is insignificant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09889"/>
              </p:ext>
            </p:extLst>
          </p:nvPr>
        </p:nvGraphicFramePr>
        <p:xfrm>
          <a:off x="899592" y="3429000"/>
          <a:ext cx="6624736" cy="189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5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X-squared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DF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 value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 data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32.618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1.12E-08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hypertension data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132.46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2.20E-16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diabetes data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38.482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117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5.53E-10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smoker data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1.4972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0.2211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stroke data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14.034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0.0001796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BP data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30.646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3.10E-08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education data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32.017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4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0.000000519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5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Data Pre-processing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7620000" cy="52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 Missing Value Analysis &amp; Treatment</a:t>
            </a:r>
          </a:p>
          <a:p>
            <a:pPr marL="114300" indent="0">
              <a:buNone/>
            </a:pPr>
            <a:r>
              <a:rPr lang="en-US" sz="2000" dirty="0"/>
              <a:t>	- Pattern: MCAR </a:t>
            </a:r>
          </a:p>
          <a:p>
            <a:pPr marL="114300" indent="0">
              <a:buNone/>
            </a:pPr>
            <a:r>
              <a:rPr lang="en-US" sz="2000" dirty="0"/>
              <a:t>	- Null value Imputation using MICE:</a:t>
            </a:r>
          </a:p>
          <a:p>
            <a:pPr marL="114300" indent="0">
              <a:buNone/>
            </a:pPr>
            <a:r>
              <a:rPr lang="en-US" sz="2000" dirty="0"/>
              <a:t>	- PMM method for Continuous variable and RF method for 		  categorical and ordinal variables</a:t>
            </a:r>
          </a:p>
          <a:p>
            <a:pPr marL="11430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Outlier Treatment</a:t>
            </a:r>
          </a:p>
          <a:p>
            <a:pPr marL="114300" indent="0">
              <a:buNone/>
            </a:pPr>
            <a:r>
              <a:rPr lang="en-US" sz="2000" dirty="0"/>
              <a:t>	- Capping at 99 percentile</a:t>
            </a:r>
          </a:p>
          <a:p>
            <a:pPr marL="11430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Variable Transformation &amp; Addition of new variable</a:t>
            </a:r>
          </a:p>
          <a:p>
            <a:pPr marL="114300" indent="0">
              <a:buNone/>
            </a:pPr>
            <a:r>
              <a:rPr lang="en-US" sz="2000" dirty="0"/>
              <a:t>	- Right skewed data</a:t>
            </a:r>
          </a:p>
          <a:p>
            <a:pPr marL="114300" indent="0">
              <a:buNone/>
            </a:pPr>
            <a:r>
              <a:rPr lang="en-US" sz="2000" dirty="0"/>
              <a:t>	- Square Root transformation</a:t>
            </a:r>
          </a:p>
          <a:p>
            <a:pPr marL="114300" indent="0">
              <a:buNone/>
            </a:pPr>
            <a:r>
              <a:rPr lang="en-US" sz="2000" dirty="0"/>
              <a:t>	- Dummy Coding on Education with four ordered levels</a:t>
            </a:r>
          </a:p>
          <a:p>
            <a:pPr>
              <a:buFont typeface="Wingdings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46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EDA on Transformed Dataset</a:t>
            </a:r>
            <a:endParaRPr lang="en-IN" sz="4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4060190" cy="4730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03" y="1844825"/>
            <a:ext cx="4148722" cy="4392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8054" y="1475492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85992" y="148478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EDA </a:t>
            </a:r>
            <a:r>
              <a:rPr lang="en-US" sz="4000" b="1" dirty="0">
                <a:latin typeface="Cambria" pitchFamily="18" charset="0"/>
              </a:rPr>
              <a:t>on</a:t>
            </a:r>
            <a:r>
              <a:rPr lang="en-US" sz="4000" b="1" dirty="0"/>
              <a:t> Transformed Dataset</a:t>
            </a:r>
            <a:endParaRPr lang="en-IN"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70" y="1991869"/>
            <a:ext cx="3902846" cy="4461467"/>
          </a:xfrm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991869"/>
            <a:ext cx="3888433" cy="44644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94987" y="1622537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74341" y="1622537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5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EDA on Transformed Dataset</a:t>
            </a:r>
            <a:endParaRPr lang="en-IN" sz="4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88841"/>
            <a:ext cx="4139952" cy="486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1"/>
            <a:ext cx="3984213" cy="48691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4987" y="1622537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74341" y="1622537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3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EDA on Transformed Dataset</a:t>
            </a:r>
            <a:endParaRPr lang="en-IN" sz="40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4067944" cy="4941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91868"/>
            <a:ext cx="3941348" cy="48661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4987" y="1622537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74341" y="1622537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3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CONTENT</a:t>
            </a:r>
            <a:endParaRPr lang="en-IN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17355"/>
              </p:ext>
            </p:extLst>
          </p:nvPr>
        </p:nvGraphicFramePr>
        <p:xfrm>
          <a:off x="468313" y="1916832"/>
          <a:ext cx="762000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3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Modeling </a:t>
            </a:r>
            <a:r>
              <a:rPr lang="en-US" sz="2400" b="1" dirty="0"/>
              <a:t>-by Classification techniques</a:t>
            </a:r>
            <a:endParaRPr lang="en-IN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1594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8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Logistic Regression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072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439738" indent="0">
              <a:buNone/>
            </a:pPr>
            <a:r>
              <a:rPr lang="en-US" b="1" dirty="0"/>
              <a:t> </a:t>
            </a:r>
            <a:r>
              <a:rPr lang="en-US" sz="2000" b="1" dirty="0"/>
              <a:t>Type I Error: 410		   Type I Error: 178</a:t>
            </a:r>
          </a:p>
          <a:p>
            <a:pPr marL="439738" indent="0">
              <a:buNone/>
            </a:pPr>
            <a:r>
              <a:rPr lang="en-US" sz="2000" b="1" dirty="0"/>
              <a:t> Type II Error: 19		   Type II Error: 12</a:t>
            </a:r>
            <a:endParaRPr lang="en-IN" sz="2000" b="1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46388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CART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439738" indent="0">
              <a:buNone/>
            </a:pPr>
            <a:r>
              <a:rPr lang="en-US" sz="2000" b="1" dirty="0"/>
              <a:t>Type I Error: 408		    Type I Error: 174</a:t>
            </a:r>
          </a:p>
          <a:p>
            <a:pPr marL="439738" indent="0">
              <a:buNone/>
            </a:pPr>
            <a:r>
              <a:rPr lang="en-US" sz="2000" b="1" dirty="0"/>
              <a:t>Type II Error: 36		    Type II Error: 19</a:t>
            </a:r>
            <a:endParaRPr lang="en-IN" sz="20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67249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Random Forest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 marL="439738" indent="0">
              <a:buNone/>
            </a:pPr>
            <a:r>
              <a:rPr lang="en-US" sz="2000" b="1" dirty="0"/>
              <a:t>Type I Error: 447		       Type I Error: 192</a:t>
            </a:r>
          </a:p>
          <a:p>
            <a:pPr marL="439738" indent="0">
              <a:buNone/>
            </a:pPr>
            <a:r>
              <a:rPr lang="en-US" sz="2000" b="1" dirty="0"/>
              <a:t>Type II Error: 5		       Type II Error: 2</a:t>
            </a:r>
          </a:p>
          <a:p>
            <a:pPr marL="439738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670084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SVM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 marL="441325" lvl="1" indent="0">
              <a:buNone/>
            </a:pPr>
            <a:r>
              <a:rPr lang="en-US" b="1" dirty="0"/>
              <a:t>Type I Error: 	451		       Type I Error: 193</a:t>
            </a:r>
          </a:p>
          <a:p>
            <a:pPr marL="441325" lvl="1" indent="0">
              <a:buNone/>
            </a:pPr>
            <a:r>
              <a:rPr lang="en-US" b="1" dirty="0"/>
              <a:t>Type II Error:	0		       Type II Error: 0</a:t>
            </a:r>
          </a:p>
          <a:p>
            <a:pPr marL="11430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624736" cy="20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92" y="274638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Naïve Bayes</a:t>
            </a:r>
            <a:endParaRPr lang="en-IN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392" y="1600200"/>
            <a:ext cx="7620000" cy="4800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 marL="439738" indent="0">
              <a:buNone/>
            </a:pPr>
            <a:r>
              <a:rPr lang="en-US" b="1" dirty="0"/>
              <a:t> </a:t>
            </a:r>
            <a:r>
              <a:rPr lang="en-US" sz="2000" b="1" dirty="0"/>
              <a:t>Type I Error: 316		    Type I Error: 139</a:t>
            </a:r>
          </a:p>
          <a:p>
            <a:pPr marL="439738" indent="0">
              <a:buNone/>
            </a:pPr>
            <a:r>
              <a:rPr lang="en-US" sz="2000" b="1" dirty="0"/>
              <a:t> Type II Error: 248		    Type II Error: 122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8840"/>
            <a:ext cx="671217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pPr algn="ctr"/>
            <a:r>
              <a:rPr lang="en-US" sz="4000" b="1" dirty="0"/>
              <a:t>Model Comparison</a:t>
            </a:r>
            <a:endParaRPr lang="en-IN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18296"/>
              </p:ext>
            </p:extLst>
          </p:nvPr>
        </p:nvGraphicFramePr>
        <p:xfrm>
          <a:off x="534379" y="1204776"/>
          <a:ext cx="7465642" cy="5472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37">
                  <a:extLst>
                    <a:ext uri="{9D8B030D-6E8A-4147-A177-3AD203B41FA5}">
                      <a16:colId xmlns:a16="http://schemas.microsoft.com/office/drawing/2014/main" val="3938150188"/>
                    </a:ext>
                  </a:extLst>
                </a:gridCol>
                <a:gridCol w="1131158">
                  <a:extLst>
                    <a:ext uri="{9D8B030D-6E8A-4147-A177-3AD203B41FA5}">
                      <a16:colId xmlns:a16="http://schemas.microsoft.com/office/drawing/2014/main" val="2062616081"/>
                    </a:ext>
                  </a:extLst>
                </a:gridCol>
                <a:gridCol w="1357389">
                  <a:extLst>
                    <a:ext uri="{9D8B030D-6E8A-4147-A177-3AD203B41FA5}">
                      <a16:colId xmlns:a16="http://schemas.microsoft.com/office/drawing/2014/main" val="2706779620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2215682682"/>
                    </a:ext>
                  </a:extLst>
                </a:gridCol>
                <a:gridCol w="934684">
                  <a:extLst>
                    <a:ext uri="{9D8B030D-6E8A-4147-A177-3AD203B41FA5}">
                      <a16:colId xmlns:a16="http://schemas.microsoft.com/office/drawing/2014/main" val="2966072304"/>
                    </a:ext>
                  </a:extLst>
                </a:gridCol>
                <a:gridCol w="934684">
                  <a:extLst>
                    <a:ext uri="{9D8B030D-6E8A-4147-A177-3AD203B41FA5}">
                      <a16:colId xmlns:a16="http://schemas.microsoft.com/office/drawing/2014/main" val="4188519469"/>
                    </a:ext>
                  </a:extLst>
                </a:gridCol>
                <a:gridCol w="887359">
                  <a:extLst>
                    <a:ext uri="{9D8B030D-6E8A-4147-A177-3AD203B41FA5}">
                      <a16:colId xmlns:a16="http://schemas.microsoft.com/office/drawing/2014/main" val="3430692389"/>
                    </a:ext>
                  </a:extLst>
                </a:gridCol>
              </a:tblGrid>
              <a:tr h="48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logistic_train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SVM_linear_train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SVM_poly_train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nb_train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RF_train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CART_train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2625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0826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Kappa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1089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&lt;2e-16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&lt;2e-16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0.008975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10752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Sensitivity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9196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Specificity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12596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Pred</a:t>
                      </a:r>
                      <a:r>
                        <a:rPr lang="en-US" sz="1200" u="none" strike="noStrike" dirty="0">
                          <a:effectLst/>
                        </a:rPr>
                        <a:t>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250464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Neg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Pred</a:t>
                      </a:r>
                      <a:r>
                        <a:rPr lang="en-US" sz="1200" u="none" strike="noStrike" dirty="0">
                          <a:effectLst/>
                        </a:rPr>
                        <a:t>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51035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AUC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83033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98244"/>
                  </a:ext>
                </a:extLst>
              </a:tr>
              <a:tr h="48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logistic_test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SVM_linear_test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SVM_poly_test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nb_test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RF_test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CART_test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27869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58846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Kappa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837373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&lt;2e-16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0.004593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&lt;2e-16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65681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Sensitivity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247751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Specificity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93630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Pred</a:t>
                      </a:r>
                      <a:r>
                        <a:rPr lang="en-US" sz="1200" u="none" strike="noStrike" dirty="0">
                          <a:effectLst/>
                        </a:rPr>
                        <a:t>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80879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Neg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Pred</a:t>
                      </a:r>
                      <a:r>
                        <a:rPr lang="en-US" sz="1200" u="none" strike="noStrike" dirty="0">
                          <a:effectLst/>
                        </a:rPr>
                        <a:t>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919594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AUC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839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062" y="8274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Upon imputing missing values with MICE (</a:t>
            </a:r>
            <a:r>
              <a:rPr lang="en-US" dirty="0" err="1"/>
              <a:t>pmm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52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pPr algn="ctr"/>
            <a:r>
              <a:rPr lang="en-US" sz="4000" b="1" dirty="0"/>
              <a:t>Model Comparison</a:t>
            </a:r>
            <a:endParaRPr lang="en-IN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25917"/>
              </p:ext>
            </p:extLst>
          </p:nvPr>
        </p:nvGraphicFramePr>
        <p:xfrm>
          <a:off x="534379" y="1204776"/>
          <a:ext cx="7465642" cy="5472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37">
                  <a:extLst>
                    <a:ext uri="{9D8B030D-6E8A-4147-A177-3AD203B41FA5}">
                      <a16:colId xmlns:a16="http://schemas.microsoft.com/office/drawing/2014/main" val="3938150188"/>
                    </a:ext>
                  </a:extLst>
                </a:gridCol>
                <a:gridCol w="1131158">
                  <a:extLst>
                    <a:ext uri="{9D8B030D-6E8A-4147-A177-3AD203B41FA5}">
                      <a16:colId xmlns:a16="http://schemas.microsoft.com/office/drawing/2014/main" val="2062616081"/>
                    </a:ext>
                  </a:extLst>
                </a:gridCol>
                <a:gridCol w="1357389">
                  <a:extLst>
                    <a:ext uri="{9D8B030D-6E8A-4147-A177-3AD203B41FA5}">
                      <a16:colId xmlns:a16="http://schemas.microsoft.com/office/drawing/2014/main" val="2706779620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2215682682"/>
                    </a:ext>
                  </a:extLst>
                </a:gridCol>
                <a:gridCol w="934684">
                  <a:extLst>
                    <a:ext uri="{9D8B030D-6E8A-4147-A177-3AD203B41FA5}">
                      <a16:colId xmlns:a16="http://schemas.microsoft.com/office/drawing/2014/main" val="2966072304"/>
                    </a:ext>
                  </a:extLst>
                </a:gridCol>
                <a:gridCol w="934684">
                  <a:extLst>
                    <a:ext uri="{9D8B030D-6E8A-4147-A177-3AD203B41FA5}">
                      <a16:colId xmlns:a16="http://schemas.microsoft.com/office/drawing/2014/main" val="4188519469"/>
                    </a:ext>
                  </a:extLst>
                </a:gridCol>
                <a:gridCol w="887359">
                  <a:extLst>
                    <a:ext uri="{9D8B030D-6E8A-4147-A177-3AD203B41FA5}">
                      <a16:colId xmlns:a16="http://schemas.microsoft.com/office/drawing/2014/main" val="3430692389"/>
                    </a:ext>
                  </a:extLst>
                </a:gridCol>
              </a:tblGrid>
              <a:tr h="48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LASSO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SVM Linear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SVM poly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NB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RF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CART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2625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0826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1089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10752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9196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12596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Pred 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250464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51035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83033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98244"/>
                  </a:ext>
                </a:extLst>
              </a:tr>
              <a:tr h="48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LASSO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SVM Linear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SVM poly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NB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RF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CART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27869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588467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837373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&lt;2e-16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65681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247751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93630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80879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919594"/>
                  </a:ext>
                </a:extLst>
              </a:tr>
              <a:tr h="265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839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062" y="8274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Upon removing all the observations that had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5083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57" y="25517"/>
            <a:ext cx="7620000" cy="1143000"/>
          </a:xfrm>
        </p:spPr>
        <p:txBody>
          <a:bodyPr/>
          <a:lstStyle/>
          <a:p>
            <a:r>
              <a:rPr lang="en-US" sz="4000" dirty="0"/>
              <a:t>ROC on Best Fit Model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6" y="980728"/>
            <a:ext cx="5914286" cy="41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564904"/>
            <a:ext cx="5914286" cy="41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19" y="799185"/>
            <a:ext cx="42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After missing value imputation with MICE</a:t>
            </a:r>
          </a:p>
        </p:txBody>
      </p:sp>
    </p:spTree>
    <p:extLst>
      <p:ext uri="{BB962C8B-B14F-4D97-AF65-F5344CB8AC3E}">
        <p14:creationId xmlns:p14="http://schemas.microsoft.com/office/powerpoint/2010/main" val="12913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429"/>
            <a:ext cx="7620000" cy="1143000"/>
          </a:xfrm>
        </p:spPr>
        <p:txBody>
          <a:bodyPr/>
          <a:lstStyle/>
          <a:p>
            <a:r>
              <a:rPr lang="en-US" sz="4000" dirty="0"/>
              <a:t>ROC on Best Fit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6" y="1124744"/>
            <a:ext cx="5914286" cy="41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872097"/>
            <a:ext cx="377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After removing all rows with NAs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22900"/>
            <a:ext cx="5914286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What is Coronary Heart Disease?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60432" cy="48006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marL="900113" indent="-314325" algn="just">
              <a:buFont typeface="Wingdings" pitchFamily="2" charset="2"/>
              <a:buChar char="v"/>
            </a:pPr>
            <a:r>
              <a:rPr lang="en-US" dirty="0"/>
              <a:t> Occurs when the coronary arteries narrow or become blocked</a:t>
            </a:r>
          </a:p>
          <a:p>
            <a:pPr marL="900113" indent="-314325" algn="just">
              <a:buFont typeface="Wingdings" pitchFamily="2" charset="2"/>
              <a:buChar char="v"/>
            </a:pPr>
            <a:endParaRPr lang="en-US" dirty="0"/>
          </a:p>
          <a:p>
            <a:pPr marL="900113" indent="-314325" algn="just">
              <a:buFont typeface="Wingdings" pitchFamily="2" charset="2"/>
              <a:buChar char="v"/>
            </a:pPr>
            <a:r>
              <a:rPr lang="en-US" dirty="0"/>
              <a:t> Plague causes narrowing or blockage</a:t>
            </a:r>
          </a:p>
          <a:p>
            <a:pPr marL="900113" indent="-314325" algn="just">
              <a:buFont typeface="Wingdings" pitchFamily="2" charset="2"/>
              <a:buChar char="v"/>
            </a:pPr>
            <a:endParaRPr lang="en-US" dirty="0"/>
          </a:p>
          <a:p>
            <a:pPr marL="900113" indent="-314325" algn="just">
              <a:buFont typeface="Wingdings" pitchFamily="2" charset="2"/>
              <a:buChar char="v"/>
            </a:pPr>
            <a:r>
              <a:rPr lang="en-US" dirty="0"/>
              <a:t> The blood cells carrying oxygen to heart cannot travel efficiently</a:t>
            </a:r>
          </a:p>
          <a:p>
            <a:pPr marL="900113" indent="-314325" algn="just">
              <a:buFont typeface="Wingdings" pitchFamily="2" charset="2"/>
              <a:buChar char="v"/>
            </a:pPr>
            <a:endParaRPr lang="en-US" dirty="0"/>
          </a:p>
          <a:p>
            <a:pPr marL="900113" indent="-314325" algn="just">
              <a:buFont typeface="Wingdings" pitchFamily="2" charset="2"/>
              <a:buChar char="v"/>
            </a:pPr>
            <a:r>
              <a:rPr lang="en-US" dirty="0"/>
              <a:t> May lead to Heart Attack and Stroke, if unattended</a:t>
            </a:r>
          </a:p>
        </p:txBody>
      </p:sp>
    </p:spTree>
    <p:extLst>
      <p:ext uri="{BB962C8B-B14F-4D97-AF65-F5344CB8AC3E}">
        <p14:creationId xmlns:p14="http://schemas.microsoft.com/office/powerpoint/2010/main" val="133852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Important Variables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012435" cy="4968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9263" y="1048995"/>
            <a:ext cx="42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After missing value imputation with MICE</a:t>
            </a:r>
          </a:p>
        </p:txBody>
      </p:sp>
    </p:spTree>
    <p:extLst>
      <p:ext uri="{BB962C8B-B14F-4D97-AF65-F5344CB8AC3E}">
        <p14:creationId xmlns:p14="http://schemas.microsoft.com/office/powerpoint/2010/main" val="34156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Important Variables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048306"/>
            <a:ext cx="377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After removing all rows with NAs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6595508" cy="46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2" y="1199357"/>
            <a:ext cx="7341128" cy="52014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Important Variables</a:t>
            </a:r>
            <a:endParaRPr lang="en-IN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59263" y="838372"/>
            <a:ext cx="42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After missing value imputation with MICE</a:t>
            </a:r>
          </a:p>
        </p:txBody>
      </p:sp>
    </p:spTree>
    <p:extLst>
      <p:ext uri="{BB962C8B-B14F-4D97-AF65-F5344CB8AC3E}">
        <p14:creationId xmlns:p14="http://schemas.microsoft.com/office/powerpoint/2010/main" val="41130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Important Variables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07321" y="773668"/>
            <a:ext cx="377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After removing all rows with NAs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143000"/>
            <a:ext cx="742066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Important Variables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07320" y="773668"/>
            <a:ext cx="41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Summarized from various model outputs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7529"/>
              </p:ext>
            </p:extLst>
          </p:nvPr>
        </p:nvGraphicFramePr>
        <p:xfrm>
          <a:off x="1115616" y="1772816"/>
          <a:ext cx="6552728" cy="374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99837301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99529313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5732087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76085575"/>
                    </a:ext>
                  </a:extLst>
                </a:gridCol>
              </a:tblGrid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Logistic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CART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700137"/>
                  </a:ext>
                </a:extLst>
              </a:tr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00962"/>
                  </a:ext>
                </a:extLst>
              </a:tr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SysBP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SysBP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SysBP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02791"/>
                  </a:ext>
                </a:extLst>
              </a:tr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Prevalant Hyp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Prevalant Hyp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Prevalant Hyp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2764"/>
                  </a:ext>
                </a:extLst>
              </a:tr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Cigsperday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Cigsperday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94064"/>
                  </a:ext>
                </a:extLst>
              </a:tr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225694"/>
                  </a:ext>
                </a:extLst>
              </a:tr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Glucose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Glucose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862960"/>
                  </a:ext>
                </a:extLst>
              </a:tr>
              <a:tr h="468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BMI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43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0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Ensembling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Stacking/ Stacked generalization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Accuracy of overall model 84%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827651"/>
              </p:ext>
            </p:extLst>
          </p:nvPr>
        </p:nvGraphicFramePr>
        <p:xfrm>
          <a:off x="539552" y="3717032"/>
          <a:ext cx="7620000" cy="204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2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Stacking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Training a learning algorithm to combine predictions of several other algorithms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Top Layer : GLM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Bottom Layers  : CART , RF , Naïve Bayes , SVM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Comparing predictions of individual classifiers with the stacked classifier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Stacking classifier gives us a slightly better prediction than the predictions of individual classifiers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1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Stacking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AAC252-E81F-4078-920D-F26CD3DE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21418"/>
              </p:ext>
            </p:extLst>
          </p:nvPr>
        </p:nvGraphicFramePr>
        <p:xfrm>
          <a:off x="1219200" y="1988840"/>
          <a:ext cx="6096000" cy="300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8229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915240"/>
                    </a:ext>
                  </a:extLst>
                </a:gridCol>
              </a:tblGrid>
              <a:tr h="501605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972046"/>
                  </a:ext>
                </a:extLst>
              </a:tr>
              <a:tr h="5016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Support Vector Machines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0.8418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397725"/>
                  </a:ext>
                </a:extLst>
              </a:tr>
              <a:tr h="5016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Naïve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0.807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98033"/>
                  </a:ext>
                </a:extLst>
              </a:tr>
              <a:tr h="5016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 0.8462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825885"/>
                  </a:ext>
                </a:extLst>
              </a:tr>
              <a:tr h="5016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CART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 0.8418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954764"/>
                  </a:ext>
                </a:extLst>
              </a:tr>
              <a:tr h="5016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Stacking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      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0.8464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7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7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Usage of GLM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sz="2000" dirty="0"/>
              <a:t>Logistic Regression is a Generalized Liner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Though , Naïve Bayes is the preferred model we do not use this algorithm as Meta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In simple terms , Naïve Bayes gives out a joint distribution and then predicts the probability whereas Logistic Regression gives out the probability directly by minimizing error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Also , Logistic Regression can be used for large training datasets as there are no chances of overfitting and since it operates linearly , there is no issue if the variables are correlated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0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algn="ctr"/>
            <a:r>
              <a:rPr lang="en-US" sz="4000" b="1" dirty="0"/>
              <a:t>Key Insights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94928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600" dirty="0"/>
              <a:t> </a:t>
            </a:r>
            <a:r>
              <a:rPr lang="en-IN" sz="1800" dirty="0"/>
              <a:t>Segment Wise – Medical</a:t>
            </a:r>
          </a:p>
          <a:p>
            <a:pPr lvl="1" algn="just">
              <a:buFont typeface="Wingdings" pitchFamily="2" charset="2"/>
              <a:buChar char="v"/>
            </a:pPr>
            <a:r>
              <a:rPr lang="en-IN" sz="1800" dirty="0"/>
              <a:t>SQRTBMI&lt;=</a:t>
            </a:r>
            <a:r>
              <a:rPr lang="en-IN" sz="1800" dirty="0">
                <a:solidFill>
                  <a:srgbClr val="FF0000"/>
                </a:solidFill>
              </a:rPr>
              <a:t>5</a:t>
            </a:r>
            <a:r>
              <a:rPr lang="en-IN" sz="1800" dirty="0"/>
              <a:t>				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Males are more probability of getting CHD 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Education level 4 having more probability getting CHD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People has cholesterol level more than </a:t>
            </a:r>
            <a:r>
              <a:rPr lang="en-IN" dirty="0">
                <a:solidFill>
                  <a:srgbClr val="FF0000"/>
                </a:solidFill>
              </a:rPr>
              <a:t>484(mmol/L)</a:t>
            </a:r>
            <a:r>
              <a:rPr lang="en-IN" dirty="0"/>
              <a:t> having more probability of getting CHD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People has SysBP  level more than </a:t>
            </a:r>
            <a:r>
              <a:rPr lang="en-IN" dirty="0">
                <a:solidFill>
                  <a:srgbClr val="FF0000"/>
                </a:solidFill>
              </a:rPr>
              <a:t>225mmHG</a:t>
            </a:r>
            <a:r>
              <a:rPr lang="en-IN" dirty="0"/>
              <a:t> having more probability of getting CHD	</a:t>
            </a:r>
          </a:p>
          <a:p>
            <a:pPr marL="777240" lvl="2" indent="0" algn="just">
              <a:buNone/>
            </a:pPr>
            <a:r>
              <a:rPr lang="en-IN" dirty="0"/>
              <a:t>					</a:t>
            </a:r>
          </a:p>
          <a:p>
            <a:pPr lvl="1" algn="just">
              <a:buFont typeface="Wingdings" pitchFamily="2" charset="2"/>
              <a:buChar char="v"/>
            </a:pPr>
            <a:r>
              <a:rPr lang="en-IN" sz="1800" dirty="0"/>
              <a:t> SQRTBMI&gt;=</a:t>
            </a:r>
            <a:r>
              <a:rPr lang="en-IN" sz="1800" dirty="0">
                <a:solidFill>
                  <a:srgbClr val="FF0000"/>
                </a:solidFill>
              </a:rPr>
              <a:t>5</a:t>
            </a:r>
            <a:r>
              <a:rPr lang="en-IN" sz="1800" dirty="0"/>
              <a:t> Insights					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Males have more probability of getting CHD 	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Education level  2 and 3 having more probability getting CHD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People has cholesterol level more than </a:t>
            </a:r>
            <a:r>
              <a:rPr lang="en-IN" dirty="0">
                <a:solidFill>
                  <a:srgbClr val="FF0000"/>
                </a:solidFill>
              </a:rPr>
              <a:t>484(mmol/L)</a:t>
            </a:r>
            <a:r>
              <a:rPr lang="en-IN" dirty="0"/>
              <a:t> having more probability of getting CHD						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People has SysBP  level more than </a:t>
            </a:r>
            <a:r>
              <a:rPr lang="en-IN" dirty="0">
                <a:solidFill>
                  <a:srgbClr val="FF0000"/>
                </a:solidFill>
              </a:rPr>
              <a:t>225mmHG</a:t>
            </a:r>
            <a:r>
              <a:rPr lang="en-IN" dirty="0"/>
              <a:t> having more probability of getting CHD					</a:t>
            </a:r>
          </a:p>
          <a:p>
            <a:pPr lvl="2" algn="just">
              <a:buFont typeface="Wingdings" pitchFamily="2" charset="2"/>
              <a:buChar char="§"/>
            </a:pPr>
            <a:r>
              <a:rPr lang="en-IN" dirty="0"/>
              <a:t>Glucose levels more than </a:t>
            </a:r>
            <a:r>
              <a:rPr lang="en-IN" dirty="0">
                <a:solidFill>
                  <a:srgbClr val="FF0000"/>
                </a:solidFill>
              </a:rPr>
              <a:t>144(mmol/L)</a:t>
            </a:r>
            <a:r>
              <a:rPr lang="en-IN" dirty="0"/>
              <a:t>having probability of getting CHD</a:t>
            </a:r>
          </a:p>
        </p:txBody>
      </p:sp>
    </p:spTree>
    <p:extLst>
      <p:ext uri="{BB962C8B-B14F-4D97-AF65-F5344CB8AC3E}">
        <p14:creationId xmlns:p14="http://schemas.microsoft.com/office/powerpoint/2010/main" val="6880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7620000" cy="1872208"/>
          </a:xfrm>
        </p:spPr>
        <p:txBody>
          <a:bodyPr/>
          <a:lstStyle/>
          <a:p>
            <a:pPr algn="ctr"/>
            <a:r>
              <a:rPr lang="en-US" sz="4400" b="1" dirty="0"/>
              <a:t>Heart disease deaths:</a:t>
            </a:r>
            <a:br>
              <a:rPr lang="en-US" sz="4400" b="1" dirty="0"/>
            </a:br>
            <a:r>
              <a:rPr lang="en-US" sz="4400" b="1" dirty="0"/>
              <a:t> What statistics show?</a:t>
            </a:r>
            <a:br>
              <a:rPr lang="en-IN" sz="4400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44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Key Insights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pPr indent="-342900" algn="just">
              <a:buFont typeface="Wingdings" pitchFamily="2" charset="2"/>
              <a:buChar char="v"/>
            </a:pPr>
            <a:r>
              <a:rPr lang="en-IN" sz="2000" dirty="0"/>
              <a:t>Behavioural  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IN" dirty="0"/>
              <a:t>Current Smoker = yes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Males are more prone to heart disease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Education levels 1  are more prone to heart disease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Glucose, heart rate are more than </a:t>
            </a:r>
            <a:r>
              <a:rPr lang="en-IN" sz="2000" dirty="0">
                <a:solidFill>
                  <a:srgbClr val="FF0000"/>
                </a:solidFill>
              </a:rPr>
              <a:t>250(mmol/L) </a:t>
            </a:r>
            <a:r>
              <a:rPr lang="en-IN" sz="2000" dirty="0"/>
              <a:t>are prone to heart disease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whose education level is 2 and 3 are more prone to heart disease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IN" dirty="0"/>
              <a:t>Current Smoke = no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are more prone to heart disease than males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age range between 40 to 60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Education Level 1 and 3 are more prone to CHD</a:t>
            </a:r>
          </a:p>
        </p:txBody>
      </p:sp>
    </p:spTree>
    <p:extLst>
      <p:ext uri="{BB962C8B-B14F-4D97-AF65-F5344CB8AC3E}">
        <p14:creationId xmlns:p14="http://schemas.microsoft.com/office/powerpoint/2010/main" val="35376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Key Insights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064896" cy="4800600"/>
          </a:xfrm>
        </p:spPr>
        <p:txBody>
          <a:bodyPr>
            <a:noAutofit/>
          </a:bodyPr>
          <a:lstStyle/>
          <a:p>
            <a:pPr indent="-342900" algn="just">
              <a:buFont typeface="Wingdings" pitchFamily="2" charset="2"/>
              <a:buChar char="v"/>
            </a:pPr>
            <a:r>
              <a:rPr lang="en-IN" sz="2000" dirty="0"/>
              <a:t>Demographical  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IN" dirty="0"/>
              <a:t>Gender= male, probability of CHD is high in case of 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Males in age group 48 to 60 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Males consuming more than 15 Cigs per day 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Males with Total Cholesterol levels more than </a:t>
            </a:r>
            <a:r>
              <a:rPr lang="en-IN" sz="2000" dirty="0">
                <a:solidFill>
                  <a:srgbClr val="FF0000"/>
                </a:solidFill>
              </a:rPr>
              <a:t>225(mmol/L)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Males with </a:t>
            </a:r>
            <a:r>
              <a:rPr lang="en-IN" sz="2000" dirty="0" err="1"/>
              <a:t>SysBP</a:t>
            </a:r>
            <a:r>
              <a:rPr lang="en-IN" sz="2000" dirty="0"/>
              <a:t> more than </a:t>
            </a:r>
            <a:r>
              <a:rPr lang="en-IN" sz="2000" dirty="0">
                <a:solidFill>
                  <a:srgbClr val="FF0000"/>
                </a:solidFill>
              </a:rPr>
              <a:t>140mm/HG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IN" dirty="0"/>
              <a:t>Gender = female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in age group 50 to 65 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consuming more than 15 Cigs per day 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with Total Cholesterol levels more than </a:t>
            </a:r>
            <a:r>
              <a:rPr lang="en-IN" sz="2000" dirty="0">
                <a:solidFill>
                  <a:srgbClr val="FF0000"/>
                </a:solidFill>
              </a:rPr>
              <a:t>240(mmol/L)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with </a:t>
            </a:r>
            <a:r>
              <a:rPr lang="en-IN" sz="2000" dirty="0" err="1"/>
              <a:t>SysBP</a:t>
            </a:r>
            <a:r>
              <a:rPr lang="en-IN" sz="2000" dirty="0"/>
              <a:t> more than </a:t>
            </a:r>
            <a:r>
              <a:rPr lang="en-IN" sz="2000" dirty="0">
                <a:solidFill>
                  <a:srgbClr val="FF0000"/>
                </a:solidFill>
              </a:rPr>
              <a:t>140 mm/HG</a:t>
            </a:r>
          </a:p>
          <a:p>
            <a:pPr lvl="2" indent="-342900" algn="just">
              <a:buFont typeface="Wingdings" pitchFamily="2" charset="2"/>
              <a:buChar char="§"/>
            </a:pPr>
            <a:r>
              <a:rPr lang="en-IN" sz="2000" dirty="0"/>
              <a:t>Females with BMI more than </a:t>
            </a:r>
            <a:r>
              <a:rPr lang="en-IN" sz="2000" dirty="0">
                <a:solidFill>
                  <a:srgbClr val="FF0000"/>
                </a:solidFill>
              </a:rPr>
              <a:t>25</a:t>
            </a:r>
            <a:r>
              <a:rPr lang="en-IN" b="1" dirty="0">
                <a:solidFill>
                  <a:srgbClr val="FF0000"/>
                </a:solidFill>
              </a:rPr>
              <a:t> kg</a:t>
            </a:r>
            <a:r>
              <a:rPr lang="en-IN" dirty="0">
                <a:solidFill>
                  <a:srgbClr val="FF0000"/>
                </a:solidFill>
              </a:rPr>
              <a:t>/m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5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Recommendations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dirty="0"/>
              <a:t> 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Age greater than 47 ,should be more precautious and need to maintain a health balance life.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Glucose levels need to maintained below 121,in order to avoid Coronary Heart Disease.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Blood Pressure levels should be maintained below 144mmHG, healthy life style is to maintain blood pressure levels in the range of 120/80mmHG.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Quit Smoking, No-Smoking Campaigns need to be conducted.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Awareness has to be created ,at levels of primary and secondary education as they were more prone to Coronary Heart Disease.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Having Prevalent Hypertension may lead to Coronary Heart Disease. Need to maintain over Hypertension and control stress levels.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Aim for a health weight and be fit.</a:t>
            </a:r>
          </a:p>
          <a:p>
            <a:pPr marL="0" indent="0" algn="just">
              <a:buNone/>
            </a:pPr>
            <a:endParaRPr lang="en-IN" sz="1800" dirty="0"/>
          </a:p>
          <a:p>
            <a:pPr indent="-342900" algn="just"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0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8D89-EBDD-419D-9250-03B774D7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2F38-0986-4F53-9130-F9F4C26D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2000" dirty="0"/>
              <a:t>Heart Disease is one of the major concern for the society today.</a:t>
            </a:r>
          </a:p>
          <a:p>
            <a:pPr marL="114300" indent="0">
              <a:buNone/>
            </a:pPr>
            <a:r>
              <a:rPr lang="en-IN" sz="2000" dirty="0"/>
              <a:t>Evolution of data has given paths to predict the occurrence of Coronary heart disease ,which helps in for the medical field to </a:t>
            </a:r>
          </a:p>
          <a:p>
            <a:pPr marL="114300" indent="0">
              <a:buNone/>
            </a:pPr>
            <a:r>
              <a:rPr lang="en-IN" sz="2000" dirty="0"/>
              <a:t>spread awareness ,detect and cure Coronary heart Disease, which in addition also requires a work-life balance.</a:t>
            </a:r>
          </a:p>
          <a:p>
            <a:pPr marL="114300" indent="0">
              <a:buNone/>
            </a:pPr>
            <a:r>
              <a:rPr lang="en-IN" dirty="0"/>
              <a:t>               </a:t>
            </a:r>
          </a:p>
          <a:p>
            <a:pPr marL="114300" indent="0">
              <a:buNone/>
            </a:pPr>
            <a:r>
              <a:rPr lang="en-IN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9366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B5B8A-952E-4DEC-AE01-506E0D46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575645"/>
            <a:ext cx="7543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WELL   BEING IS APPRECIATED</a:t>
            </a:r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405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7620000" cy="114300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64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World</a:t>
            </a:r>
            <a:endParaRPr lang="en-IN" sz="4000" b="1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" b="1772"/>
          <a:stretch/>
        </p:blipFill>
        <p:spPr>
          <a:xfrm>
            <a:off x="467544" y="1340768"/>
            <a:ext cx="7673566" cy="4986290"/>
          </a:xfrm>
        </p:spPr>
      </p:pic>
    </p:spTree>
    <p:extLst>
      <p:ext uri="{BB962C8B-B14F-4D97-AF65-F5344CB8AC3E}">
        <p14:creationId xmlns:p14="http://schemas.microsoft.com/office/powerpoint/2010/main" val="14218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India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763284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86" y="1660747"/>
            <a:ext cx="3943901" cy="2848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1337" cy="166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36" y="4509120"/>
            <a:ext cx="3962557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IN" sz="2000" dirty="0"/>
              <a:t>The dataset provides the risk factors associated with heart disease for ~4200 patients and whether they have a risk of coronary heart disease in the next 10 years. </a:t>
            </a:r>
          </a:p>
          <a:p>
            <a:pPr marL="114300" indent="0" algn="just">
              <a:buNone/>
            </a:pPr>
            <a:r>
              <a:rPr lang="en-IN" sz="2000" dirty="0"/>
              <a:t>Based on the dataset provided:</a:t>
            </a:r>
          </a:p>
          <a:p>
            <a:pPr lvl="0" algn="just"/>
            <a:r>
              <a:rPr lang="en-IN" sz="2000" dirty="0"/>
              <a:t>Create a segmentation of the patients based on the demographic, behavioural and health data and analyse the risk propensity of heart disease for each segment</a:t>
            </a:r>
          </a:p>
          <a:p>
            <a:pPr lvl="0" algn="just"/>
            <a:r>
              <a:rPr lang="en-IN" sz="2000" dirty="0"/>
              <a:t>Predict the probability of a patient suffering a coronary heart disease in the next 10 years</a:t>
            </a:r>
          </a:p>
          <a:p>
            <a:pPr lvl="0" algn="just"/>
            <a:r>
              <a:rPr lang="en-IN" sz="2000" dirty="0"/>
              <a:t>Identify the most important factors that influence heart disease</a:t>
            </a:r>
          </a:p>
          <a:p>
            <a:pPr lvl="0" algn="just"/>
            <a:r>
              <a:rPr lang="en-IN" sz="2000" dirty="0"/>
              <a:t>Come up with recommendations for</a:t>
            </a:r>
          </a:p>
          <a:p>
            <a:pPr lvl="1" algn="just"/>
            <a:r>
              <a:rPr lang="en-IN" dirty="0"/>
              <a:t>Preventing / reducing chances of getting a heart disease</a:t>
            </a:r>
          </a:p>
          <a:p>
            <a:pPr lvl="1" algn="just"/>
            <a:r>
              <a:rPr lang="en-IN" dirty="0"/>
              <a:t>Extrapolated applications of the model you build and its findings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64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EDA (Exploratory data analysis)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EDA </a:t>
            </a:r>
          </a:p>
          <a:p>
            <a:r>
              <a:rPr lang="en-US" sz="2000" dirty="0"/>
              <a:t>Model Building</a:t>
            </a:r>
          </a:p>
          <a:p>
            <a:r>
              <a:rPr lang="en-US" sz="2000" dirty="0"/>
              <a:t>Model Evaluation</a:t>
            </a:r>
          </a:p>
          <a:p>
            <a:r>
              <a:rPr lang="en-US" sz="2000" dirty="0" err="1"/>
              <a:t>Ensembling</a:t>
            </a:r>
            <a:endParaRPr lang="en-US" sz="2000" dirty="0"/>
          </a:p>
          <a:p>
            <a:r>
              <a:rPr lang="en-US" sz="2000" dirty="0"/>
              <a:t>DA(Data analysis) /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6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1595</TotalTime>
  <Words>1746</Words>
  <Application>Microsoft Office PowerPoint</Application>
  <PresentationFormat>On-screen Show (4:3)</PresentationFormat>
  <Paragraphs>594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</vt:lpstr>
      <vt:lpstr>Lucida Console</vt:lpstr>
      <vt:lpstr>Wingdings</vt:lpstr>
      <vt:lpstr>Adjacency</vt:lpstr>
      <vt:lpstr>Coronary Heart Disease Risk Study   </vt:lpstr>
      <vt:lpstr>CONTENT</vt:lpstr>
      <vt:lpstr>What is Coronary Heart Disease?</vt:lpstr>
      <vt:lpstr>Heart disease deaths:  What statistics show? </vt:lpstr>
      <vt:lpstr>World</vt:lpstr>
      <vt:lpstr>India</vt:lpstr>
      <vt:lpstr>PowerPoint Presentation</vt:lpstr>
      <vt:lpstr>Problem Statement</vt:lpstr>
      <vt:lpstr>Approach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Pre-processing</vt:lpstr>
      <vt:lpstr>EDA on Transformed Dataset</vt:lpstr>
      <vt:lpstr>EDA on Transformed Dataset</vt:lpstr>
      <vt:lpstr>EDA on Transformed Dataset</vt:lpstr>
      <vt:lpstr>EDA on Transformed Dataset</vt:lpstr>
      <vt:lpstr>Modeling -by Classification techniques</vt:lpstr>
      <vt:lpstr>Logistic Regression</vt:lpstr>
      <vt:lpstr>CART</vt:lpstr>
      <vt:lpstr>Random Forest</vt:lpstr>
      <vt:lpstr>SVM</vt:lpstr>
      <vt:lpstr>Naïve Bayes</vt:lpstr>
      <vt:lpstr>Model Comparison</vt:lpstr>
      <vt:lpstr>Model Comparison</vt:lpstr>
      <vt:lpstr>ROC on Best Fit Model</vt:lpstr>
      <vt:lpstr>ROC on Best Fit Model</vt:lpstr>
      <vt:lpstr>Important Variables</vt:lpstr>
      <vt:lpstr>Important Variables</vt:lpstr>
      <vt:lpstr>PowerPoint Presentation</vt:lpstr>
      <vt:lpstr>PowerPoint Presentation</vt:lpstr>
      <vt:lpstr>PowerPoint Presentation</vt:lpstr>
      <vt:lpstr>Ensembling</vt:lpstr>
      <vt:lpstr>Stacking</vt:lpstr>
      <vt:lpstr>Stacking</vt:lpstr>
      <vt:lpstr>Usage of GLM </vt:lpstr>
      <vt:lpstr>Key Insights</vt:lpstr>
      <vt:lpstr>Key Insights</vt:lpstr>
      <vt:lpstr>Key Insights</vt:lpstr>
      <vt:lpstr>Recommendations</vt:lpstr>
      <vt:lpstr>                CONCLUSION</vt:lpstr>
      <vt:lpstr>WELL   BEING IS APPRECIATED.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vyshnavi ponnaluri</cp:lastModifiedBy>
  <cp:revision>151</cp:revision>
  <dcterms:created xsi:type="dcterms:W3CDTF">2019-11-23T03:08:41Z</dcterms:created>
  <dcterms:modified xsi:type="dcterms:W3CDTF">2020-12-09T17:07:03Z</dcterms:modified>
</cp:coreProperties>
</file>