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3180A-1EB4-48AF-BAF8-8271D33FE65F}" v="10" dt="2024-07-08T08:48:1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0133"/>
            <a:ext cx="10993549" cy="1308550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8683"/>
            <a:ext cx="10993546" cy="1018094"/>
          </a:xfrm>
        </p:spPr>
        <p:txBody>
          <a:bodyPr>
            <a:normAutofit fontScale="25000" lnSpcReduction="20000"/>
          </a:bodyPr>
          <a:lstStyle/>
          <a:p>
            <a:r>
              <a:rPr lang="en-GB" sz="6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</a:t>
            </a:r>
            <a:r>
              <a:rPr lang="en-GB" sz="64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Vankayala</a:t>
            </a:r>
            <a:r>
              <a:rPr lang="en-GB" sz="6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 </a:t>
            </a:r>
            <a:r>
              <a:rPr lang="en-GB" sz="64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GB" sz="6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 R </a:t>
            </a:r>
            <a:r>
              <a:rPr lang="en-GB" sz="64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Vyshnavi</a:t>
            </a:r>
            <a:endParaRPr lang="en-GB" sz="64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Institution Name: Aditya College Of Engineering and Technology</a:t>
            </a:r>
            <a:endParaRPr lang="en-GB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Name: Hiding a text inside an image using </a:t>
            </a:r>
            <a:r>
              <a:rPr lang="en-GB" sz="7200" cap="none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stegnography</a:t>
            </a:r>
            <a:r>
              <a:rPr lang="en-GB" sz="7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72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21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000" dirty="0"/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9955"/>
            <a:ext cx="11260667" cy="31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611757"/>
            <a:ext cx="11029615" cy="2121257"/>
          </a:xfrm>
        </p:spPr>
        <p:txBody>
          <a:bodyPr/>
          <a:lstStyle/>
          <a:p>
            <a:pPr algn="just"/>
            <a:r>
              <a:rPr lang="en-US" dirty="0"/>
              <a:t>https://github.com/vyshnavivankayala/stegnography.git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1356C-BAB4-EBAB-0918-36191B0F6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44"/>
            <a:ext cx="104270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a Text Inside an Image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need for secure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data protection has led to the exploration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 which involves concealing text within an image to protect sensitive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FFEFD-342C-C9D7-F4A0-556BD8F95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654" y="1605067"/>
            <a:ext cx="3817071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FA26D-7EF8-B3B0-8361-45680ADEC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966" y="2243437"/>
            <a:ext cx="949497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 of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is the art and science of hiding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messages within other, seemingly harmless messages or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secure communication by embedding text data within an image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 a way that is not perceptible to the human eye.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8E466C-8346-3D2F-3433-048D420CD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082" y="2000631"/>
            <a:ext cx="467628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agencies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companies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10F84-489B-3318-10F2-63B0B9E26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5098"/>
            <a:ext cx="11306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steganographic techniques to embed text within an image file.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method ensures that the hidden message is not detectable without the appropriate extraction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Proposition: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Protects sensitive information from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covert method of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FAA23-5E78-02AB-42FF-2029C9DD9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86901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Customization: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custom algorithm for embedding and extracting text within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user-friendly software to facilitate the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Tested the solution with various image formats and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Touch: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additional security measures, such as encryption, to enhance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the algorithm for better performance and lower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A3B56-B975-2DA9-04ED-10621BFFA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768098"/>
            <a:ext cx="4637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insertion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preprocessing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encoding and decoding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languages (e.g., Python)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 libraries (e.g., OpenCV)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libraries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8B749-CF3E-2D2C-3A13-7BA164616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60356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rate of text embedding and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after embedding (PSNR and MSE values)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robustness of the hidden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Demonstrations: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text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437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Narendra kumar</cp:lastModifiedBy>
  <cp:revision>4</cp:revision>
  <dcterms:created xsi:type="dcterms:W3CDTF">2021-05-26T16:50:10Z</dcterms:created>
  <dcterms:modified xsi:type="dcterms:W3CDTF">2024-07-14T08:32:23Z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