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73146" autoAdjust="0"/>
  </p:normalViewPr>
  <p:slideViewPr>
    <p:cSldViewPr>
      <p:cViewPr>
        <p:scale>
          <a:sx n="32" d="100"/>
          <a:sy n="32" d="100"/>
        </p:scale>
        <p:origin x="776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. Every day over 100,000 pieces of content</a:t>
            </a:r>
          </a:p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0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847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DATA</a:t>
            </a:r>
          </a:p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652EAA5-D6BA-BF7C-7657-10476296728F}"/>
              </a:ext>
            </a:extLst>
          </p:cNvPr>
          <p:cNvSpPr txBox="1"/>
          <p:nvPr/>
        </p:nvSpPr>
        <p:spPr>
          <a:xfrm>
            <a:off x="11049000" y="1884542"/>
            <a:ext cx="6210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Analysis:</a:t>
            </a:r>
          </a:p>
          <a:p>
            <a:r>
              <a:rPr lang="en-US" dirty="0"/>
              <a:t>Animals and science are the top 2 category content shared in the Social Media Buzz. This States that people are more interested in these type of content   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BF6CD8-6867-4C4A-A8AA-EBE020BDBCA0}"/>
              </a:ext>
            </a:extLst>
          </p:cNvPr>
          <p:cNvSpPr txBox="1"/>
          <p:nvPr/>
        </p:nvSpPr>
        <p:spPr>
          <a:xfrm>
            <a:off x="11049000" y="4539600"/>
            <a:ext cx="64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Insight:</a:t>
            </a:r>
          </a:p>
          <a:p>
            <a:r>
              <a:rPr lang="en-US" dirty="0"/>
              <a:t>Food is a common theme with in the top 5 categories of content. ”Healthy Eating” tops in the </a:t>
            </a:r>
            <a:r>
              <a:rPr lang="en-US" dirty="0" err="1"/>
              <a:t>ranking.This</a:t>
            </a:r>
            <a:r>
              <a:rPr lang="en-US" dirty="0"/>
              <a:t> helps to promote the healthy eating brands to boost user engagement by conducting a campaign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D77CFE-435F-AAB2-21C8-C500171BC2FD}"/>
              </a:ext>
            </a:extLst>
          </p:cNvPr>
          <p:cNvSpPr txBox="1"/>
          <p:nvPr/>
        </p:nvSpPr>
        <p:spPr>
          <a:xfrm>
            <a:off x="11049000" y="7448636"/>
            <a:ext cx="655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STEPS:</a:t>
            </a:r>
          </a:p>
          <a:p>
            <a:r>
              <a:rPr lang="en-US" dirty="0"/>
              <a:t>    This analysis helps to understanding of people most liked content and steps to recreate their business that enhances customer satisfaction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B31B8F8-9BD1-33D5-65C6-B2BABF7A43AC}"/>
              </a:ext>
            </a:extLst>
          </p:cNvPr>
          <p:cNvSpPr txBox="1"/>
          <p:nvPr/>
        </p:nvSpPr>
        <p:spPr>
          <a:xfrm>
            <a:off x="8686800" y="3390899"/>
            <a:ext cx="65699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Buzz emphasizes content by keeping all users anonymous, only tracking user reactions on every piece of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content.This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One of the Booming technology.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Accenture starts 3 month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focusing on these tasks: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An audit of their big data practice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Recommendations for a successful IPO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An analysis of their content categories that highlights the top 5 categories with the largest aggregate popularity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-32436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17A839-9796-A868-A494-E293389FA9ED}"/>
              </a:ext>
            </a:extLst>
          </p:cNvPr>
          <p:cNvSpPr txBox="1"/>
          <p:nvPr/>
        </p:nvSpPr>
        <p:spPr>
          <a:xfrm>
            <a:off x="2667000" y="5462943"/>
            <a:ext cx="63936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day over 100,000 pieces of content is posted and the data format is unstructured.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Anaysis</a:t>
            </a:r>
            <a:r>
              <a:rPr lang="en-US" sz="28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find Social Buzz’s top 5 most popular categories of data</a:t>
            </a:r>
            <a:endParaRPr lang="en-IN" sz="2800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1028478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223216" y="4016336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74AF080-3333-209D-0CA9-EF71A0B8620C}"/>
              </a:ext>
            </a:extLst>
          </p:cNvPr>
          <p:cNvSpPr txBox="1"/>
          <p:nvPr/>
        </p:nvSpPr>
        <p:spPr>
          <a:xfrm>
            <a:off x="13981007" y="1379571"/>
            <a:ext cx="38109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Andrew Fleming (Chief Technical Architect),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0AFE8108-C95C-81D4-745A-D7A832D2AEB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959" t="10523" r="-1751" b="19979"/>
          <a:stretch/>
        </p:blipFill>
        <p:spPr>
          <a:xfrm>
            <a:off x="11101209" y="6812458"/>
            <a:ext cx="2497640" cy="250047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CC03EDC3-5DC0-9179-80D7-481A64607DBA}"/>
              </a:ext>
            </a:extLst>
          </p:cNvPr>
          <p:cNvSpPr txBox="1"/>
          <p:nvPr/>
        </p:nvSpPr>
        <p:spPr>
          <a:xfrm>
            <a:off x="13948884" y="4457700"/>
            <a:ext cx="38109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Marcus </a:t>
            </a:r>
            <a:r>
              <a:rPr lang="en-IN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Rompton</a:t>
            </a:r>
            <a:r>
              <a:rPr lang="en-IN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(Senior Principle)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0027812-D463-5104-FFE0-07304C30021E}"/>
              </a:ext>
            </a:extLst>
          </p:cNvPr>
          <p:cNvSpPr txBox="1"/>
          <p:nvPr/>
        </p:nvSpPr>
        <p:spPr>
          <a:xfrm>
            <a:off x="14023758" y="7462528"/>
            <a:ext cx="43069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Padharthi Vyshnavi</a:t>
            </a:r>
          </a:p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(Data Analyst)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83934EF-884E-D769-B63C-1DD6FD2358F7}"/>
              </a:ext>
            </a:extLst>
          </p:cNvPr>
          <p:cNvSpPr txBox="1"/>
          <p:nvPr/>
        </p:nvSpPr>
        <p:spPr>
          <a:xfrm>
            <a:off x="3965347" y="1284816"/>
            <a:ext cx="3926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Understanding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EA5B64A-6B35-1842-E0E1-724050A73383}"/>
              </a:ext>
            </a:extLst>
          </p:cNvPr>
          <p:cNvSpPr txBox="1"/>
          <p:nvPr/>
        </p:nvSpPr>
        <p:spPr>
          <a:xfrm>
            <a:off x="5868395" y="2984043"/>
            <a:ext cx="4239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192885B-3981-64AB-98AD-E8D9A3876BEF}"/>
              </a:ext>
            </a:extLst>
          </p:cNvPr>
          <p:cNvSpPr txBox="1"/>
          <p:nvPr/>
        </p:nvSpPr>
        <p:spPr>
          <a:xfrm>
            <a:off x="7891585" y="4605252"/>
            <a:ext cx="3843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Modelling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F7E0ABE-071A-15B5-C8AC-2765021AC753}"/>
              </a:ext>
            </a:extLst>
          </p:cNvPr>
          <p:cNvSpPr txBox="1"/>
          <p:nvPr/>
        </p:nvSpPr>
        <p:spPr>
          <a:xfrm>
            <a:off x="9423367" y="6362700"/>
            <a:ext cx="4064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5CAB94E-4D44-5D08-E8B9-218D6AEBFAC5}"/>
              </a:ext>
            </a:extLst>
          </p:cNvPr>
          <p:cNvSpPr txBox="1"/>
          <p:nvPr/>
        </p:nvSpPr>
        <p:spPr>
          <a:xfrm>
            <a:off x="11337710" y="8231140"/>
            <a:ext cx="43594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Uncover Insights</a:t>
            </a:r>
          </a:p>
          <a:p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09AFB66-C0D2-88B8-D17C-7C8CBDDA5E34}"/>
              </a:ext>
            </a:extLst>
          </p:cNvPr>
          <p:cNvSpPr txBox="1"/>
          <p:nvPr/>
        </p:nvSpPr>
        <p:spPr>
          <a:xfrm>
            <a:off x="1447800" y="3695700"/>
            <a:ext cx="37523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16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Unique  categories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9F8EC7-E37A-8A3F-97D5-97277E197A7C}"/>
              </a:ext>
            </a:extLst>
          </p:cNvPr>
          <p:cNvSpPr txBox="1"/>
          <p:nvPr/>
        </p:nvSpPr>
        <p:spPr>
          <a:xfrm>
            <a:off x="7272183" y="3924300"/>
            <a:ext cx="3301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1897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Reactions to “Animal” Posts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D29102-5374-7ADA-FB98-198F993A49E2}"/>
              </a:ext>
            </a:extLst>
          </p:cNvPr>
          <p:cNvSpPr txBox="1"/>
          <p:nvPr/>
        </p:nvSpPr>
        <p:spPr>
          <a:xfrm>
            <a:off x="13087839" y="3695700"/>
            <a:ext cx="33015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JANUARY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Posts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694C037B-9E4C-A38E-9EBD-C6EE9D79C32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821" r="2384" b="3224"/>
          <a:stretch/>
        </p:blipFill>
        <p:spPr>
          <a:xfrm>
            <a:off x="5219700" y="1866899"/>
            <a:ext cx="7661537" cy="645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A2171E27-A1B8-F0D4-8471-27E635CA75F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598" b="-1598"/>
          <a:stretch/>
        </p:blipFill>
        <p:spPr>
          <a:xfrm>
            <a:off x="4791075" y="1766887"/>
            <a:ext cx="8705850" cy="67532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301</Words>
  <Application>Microsoft Office PowerPoint</Application>
  <PresentationFormat>Custom</PresentationFormat>
  <Paragraphs>75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Graphik Regular</vt:lpstr>
      <vt:lpstr>Arial</vt:lpstr>
      <vt:lpstr>Calibri</vt:lpstr>
      <vt:lpstr>Clear Sans Regular Bold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Padharthi Vyshnavi</cp:lastModifiedBy>
  <cp:revision>10</cp:revision>
  <dcterms:created xsi:type="dcterms:W3CDTF">2006-08-16T00:00:00Z</dcterms:created>
  <dcterms:modified xsi:type="dcterms:W3CDTF">2024-04-07T06:46:44Z</dcterms:modified>
  <dc:identifier>DAEhDyfaYKE</dc:identifier>
</cp:coreProperties>
</file>