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1638-0ED5-4FDB-8ECC-7B160252E792}" type="datetimeFigureOut">
              <a:rPr lang="en-US" smtClean="0"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9C5-90CB-413B-9013-26E05D16500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1638-0ED5-4FDB-8ECC-7B160252E792}" type="datetimeFigureOut">
              <a:rPr lang="en-US" smtClean="0"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9C5-90CB-413B-9013-26E05D16500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1638-0ED5-4FDB-8ECC-7B160252E792}" type="datetimeFigureOut">
              <a:rPr lang="en-US" smtClean="0"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9C5-90CB-413B-9013-26E05D16500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1638-0ED5-4FDB-8ECC-7B160252E792}" type="datetimeFigureOut">
              <a:rPr lang="en-US" smtClean="0"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9C5-90CB-413B-9013-26E05D16500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1638-0ED5-4FDB-8ECC-7B160252E792}" type="datetimeFigureOut">
              <a:rPr lang="en-US" smtClean="0"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9C5-90CB-413B-9013-26E05D16500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1638-0ED5-4FDB-8ECC-7B160252E792}" type="datetimeFigureOut">
              <a:rPr lang="en-US" smtClean="0"/>
              <a:t>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9C5-90CB-413B-9013-26E05D16500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1638-0ED5-4FDB-8ECC-7B160252E792}" type="datetimeFigureOut">
              <a:rPr lang="en-US" smtClean="0"/>
              <a:t>2/4/2014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9C5-90CB-413B-9013-26E05D16500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1638-0ED5-4FDB-8ECC-7B160252E792}" type="datetimeFigureOut">
              <a:rPr lang="en-US" smtClean="0"/>
              <a:t>2/4/2014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9C5-90CB-413B-9013-26E05D16500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1638-0ED5-4FDB-8ECC-7B160252E792}" type="datetimeFigureOut">
              <a:rPr lang="en-US" smtClean="0"/>
              <a:t>2/4/2014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9C5-90CB-413B-9013-26E05D16500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1638-0ED5-4FDB-8ECC-7B160252E792}" type="datetimeFigureOut">
              <a:rPr lang="en-US" smtClean="0"/>
              <a:t>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9C5-90CB-413B-9013-26E05D16500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1638-0ED5-4FDB-8ECC-7B160252E792}" type="datetimeFigureOut">
              <a:rPr lang="en-US" smtClean="0"/>
              <a:t>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9C5-90CB-413B-9013-26E05D16500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4EE1638-0ED5-4FDB-8ECC-7B160252E792}" type="datetimeFigureOut">
              <a:rPr lang="en-US" smtClean="0"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26159C5-90CB-413B-9013-26E05D16500F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2.3.2/getting-started.html#html-template" TargetMode="External"/><Relationship Id="rId2" Type="http://schemas.openxmlformats.org/officeDocument/2006/relationships/hyperlink" Target="http://getbootstrap.com/2.3.2/base-css.html#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ech-forums.net/foru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                    PROJECT 1</a:t>
            </a:r>
            <a:br>
              <a:rPr lang="en-US" sz="3600" dirty="0" smtClean="0"/>
            </a:br>
            <a:r>
              <a:rPr lang="en-US" sz="3600" dirty="0" smtClean="0"/>
              <a:t>Message board status report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4495800"/>
            <a:ext cx="6400800" cy="1752600"/>
          </a:xfrm>
        </p:spPr>
        <p:txBody>
          <a:bodyPr/>
          <a:lstStyle/>
          <a:p>
            <a:r>
              <a:rPr lang="en-US" dirty="0" smtClean="0"/>
              <a:t>Vyshnavi Popuri	</a:t>
            </a:r>
          </a:p>
          <a:p>
            <a:r>
              <a:rPr lang="en-US" dirty="0" smtClean="0"/>
              <a:t>Shravan Chouti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Forum for Technology news: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This is a message board for technology news </a:t>
            </a:r>
            <a:r>
              <a:rPr lang="en-US" sz="3200" dirty="0" smtClean="0"/>
              <a:t>where user </a:t>
            </a:r>
            <a:r>
              <a:rPr lang="en-US" sz="3200" dirty="0" smtClean="0"/>
              <a:t>can </a:t>
            </a:r>
            <a:r>
              <a:rPr lang="en-US" sz="3200" dirty="0" smtClean="0"/>
              <a:t>post regarding </a:t>
            </a:r>
            <a:r>
              <a:rPr lang="en-US" sz="3200" dirty="0" smtClean="0"/>
              <a:t>any updates in different </a:t>
            </a:r>
            <a:r>
              <a:rPr lang="en-US" sz="3200" dirty="0" smtClean="0"/>
              <a:t>technologies.</a:t>
            </a:r>
            <a:endParaRPr lang="en-US" sz="3200" dirty="0" smtClean="0"/>
          </a:p>
          <a:p>
            <a:r>
              <a:rPr lang="en-US" sz="3200" dirty="0" smtClean="0"/>
              <a:t>Allows user to view the posts of others and respond to them.</a:t>
            </a:r>
          </a:p>
          <a:p>
            <a:r>
              <a:rPr lang="en-US" sz="3200" dirty="0" smtClean="0"/>
              <a:t>User can choose from various topics available and then start a discussion.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155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81000" y="3657600"/>
            <a:ext cx="8229600" cy="289560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Status: Login Page created, DB connections </a:t>
            </a:r>
            <a:r>
              <a:rPr lang="en-US" sz="1600" dirty="0" smtClean="0">
                <a:solidFill>
                  <a:schemeClr val="tx1"/>
                </a:solidFill>
              </a:rPr>
              <a:t> are done</a:t>
            </a:r>
            <a:r>
              <a:rPr lang="en-US" sz="1600" dirty="0">
                <a:solidFill>
                  <a:schemeClr val="tx1"/>
                </a:solidFill>
              </a:rPr>
              <a:t>, working on the home page and multiple threads in the page.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Problems: Alignment and UI problems.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Solution: CSS properties such as div</a:t>
            </a:r>
            <a:r>
              <a:rPr lang="en-US" sz="1600" dirty="0" smtClean="0">
                <a:solidFill>
                  <a:schemeClr val="tx1"/>
                </a:solidFill>
              </a:rPr>
              <a:t>, horizontal, vertical </a:t>
            </a:r>
            <a:r>
              <a:rPr lang="en-US" sz="1600" dirty="0">
                <a:solidFill>
                  <a:schemeClr val="tx1"/>
                </a:solidFill>
              </a:rPr>
              <a:t>and text align etc.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Concepts: PHP, HTML and CSS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To-dos: Create multiple threads i:e different topics in the home page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76061"/>
            <a:ext cx="6629400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8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1143000"/>
            <a:ext cx="8229600" cy="9906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487680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getbootstrap.com/2.3.2/base-css.html#tables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getbootstrap.com/2.3.2/getting-started.html#html-template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http://www.tech-forums.net/forums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74</TotalTime>
  <Words>88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                    PROJECT 1 Message board status report</vt:lpstr>
      <vt:lpstr>Forum for Technology news:</vt:lpstr>
      <vt:lpstr>Status: Login Page created, DB connections  are done, working on the home page and multiple threads in the page.  Problems: Alignment and UI problems.  Solution: CSS properties such as div, horizontal, vertical and text align etc.  Concepts: PHP, HTML and CSS  To-dos: Create multiple threads i:e different topics in the home page</vt:lpstr>
      <vt:lpstr>References</vt:lpstr>
    </vt:vector>
  </TitlesOfParts>
  <Company>Old Dominion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Message board status report</dc:title>
  <dc:creator>vpopuri</dc:creator>
  <cp:lastModifiedBy>vpopuri</cp:lastModifiedBy>
  <cp:revision>15</cp:revision>
  <dcterms:created xsi:type="dcterms:W3CDTF">2014-02-04T05:36:12Z</dcterms:created>
  <dcterms:modified xsi:type="dcterms:W3CDTF">2014-02-04T13:40:08Z</dcterms:modified>
</cp:coreProperties>
</file>