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4A03-9B63-1FB7-F3BE-0EAF51046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163B9-DD61-A97A-5022-E82576422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7AE43-301C-317D-A087-C9642700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DE97-5519-4596-88FF-39F0F13F026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C3249-E0BA-2F28-7314-85BFFFE6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C7D8B-0841-D42E-4FAB-7D2A3667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2D04-955C-4DA1-BD50-31B1C5B5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7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1415-A0A6-7ADE-025C-FEFC9F2F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61E0A-D56C-F6CA-B088-A7EF83E64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A3E93-594B-9209-71C0-A7A505E9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DE97-5519-4596-88FF-39F0F13F026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C57B2-5FF8-AF5B-D0F4-EEBCCEC0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24792-D001-FDA8-0298-EC799A7C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2D04-955C-4DA1-BD50-31B1C5B5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8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31AF1-9412-9A32-83D8-54DDCC64A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05D78-DAD5-2652-78EF-514E60FC0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A02D0-AF24-318E-0CBF-7D64B079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DE97-5519-4596-88FF-39F0F13F026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1EF10-6F4E-377B-85DC-C8F1F61A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C15CD-B960-A8DB-2D35-4B1B7D80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2D04-955C-4DA1-BD50-31B1C5B5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4023-34A5-B7F4-6458-B634EC57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F4DC0-DEAC-10E6-938C-4771900D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A528-8395-9FAD-D1E7-9D1646CD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DE97-5519-4596-88FF-39F0F13F026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CE040-FD4A-95E0-8719-EA69A227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F9396-95E8-3FF4-D4EB-25BC31E9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2D04-955C-4DA1-BD50-31B1C5B5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1329-A8B7-DA41-3CFE-BA7D1A64E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1D4D4-BDB9-52D8-08A2-30647550A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579FA-E247-21E9-A8AB-D17ECFE3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DE97-5519-4596-88FF-39F0F13F026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9F38C-636F-C477-9FB5-94FCDC82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1873B-3AC8-662B-D530-EC92A0CA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2D04-955C-4DA1-BD50-31B1C5B5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4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6C76-2A16-8CA1-91D1-4BA7B110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8957F-827D-09F3-A480-BD053BE63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F1FFA-A705-4242-6B57-913B17129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5DDF6-5AAA-E9A7-2DAF-28052DB5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DE97-5519-4596-88FF-39F0F13F026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EB707-5985-32CC-BFD8-7C71BF4B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5284A-AF8D-41A8-EE7C-59F4DFAC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2D04-955C-4DA1-BD50-31B1C5B5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4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8B17-92EB-8053-BC65-72AEF3A30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E9601-63C2-346C-2227-BFF6F25DE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F70EA-1C68-E2E5-40E4-96A270F7D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51196-DE6C-CE32-0958-B423F2077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E4696-4C84-9222-9498-0831CA199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B52D1-D075-3BD1-B4A1-9EAE64DB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DE97-5519-4596-88FF-39F0F13F026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3BC66-F560-2060-50A4-5D8F3499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CF926-A1C3-F90F-235B-EC3C2175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2D04-955C-4DA1-BD50-31B1C5B5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DD6B-5B25-CED7-6030-524B211B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68941-887E-7DFC-F37D-BF1C790B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DE97-5519-4596-88FF-39F0F13F026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B97A5-EAF0-3EE2-5B98-6B9FC886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043A7-07CC-7B81-27CC-17DEBC07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2D04-955C-4DA1-BD50-31B1C5B5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C2CCA-E4BE-BD59-4509-49B4BA62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DE97-5519-4596-88FF-39F0F13F026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5D8CD-4C85-EA01-ABA7-E4A6B8AA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888BB-E69A-1701-5A49-73BF60FD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2D04-955C-4DA1-BD50-31B1C5B5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994E-3C50-4FFA-32DB-486E04CE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BCE5-B838-8987-A023-740181BAD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9BA65-CBDF-5646-3D5F-DCA3C1674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0B999-C4F5-A5B1-7982-70DE1289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DE97-5519-4596-88FF-39F0F13F026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A250F-791F-6FFC-1EA4-1FD4A4C8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3B6D0-4FF5-70B6-4A69-1BB160F7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2D04-955C-4DA1-BD50-31B1C5B5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6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2D72-DB4A-456F-4A4C-03B8DE37F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76263-1123-956D-0CD4-B6C5ED0C4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148A2-5F63-2866-2742-0282114E9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7A9E-C7CB-EF2C-331D-CB4AC7BE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DE97-5519-4596-88FF-39F0F13F026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E6021-7A35-3BE9-6CDB-0C4F091F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FD30-1F0A-676B-1E32-B0D2006E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2D04-955C-4DA1-BD50-31B1C5B5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6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B5DE5-9AF4-D35E-44BA-AF759784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49B01-3105-7F61-E5BE-62FC2BDF0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8F621-3B99-2574-1DD4-8A863377F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1DE97-5519-4596-88FF-39F0F13F026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1E58-2B15-E1AE-E6EF-B3BDEC09C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8052A-5939-5032-1DF9-1DA971B44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92D04-955C-4DA1-BD50-31B1C5B5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C7ED-F1AF-02D0-3F6E-640B57913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Name: SUN VYSING </a:t>
            </a:r>
            <a:br>
              <a:rPr lang="en-US" dirty="0"/>
            </a:br>
            <a:r>
              <a:rPr lang="en-US" dirty="0"/>
              <a:t>ID: e20191124 </a:t>
            </a:r>
            <a:br>
              <a:rPr lang="en-US" dirty="0"/>
            </a:br>
            <a:r>
              <a:rPr lang="en-US" dirty="0"/>
              <a:t>Group: I4-GIC-C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BEC76-9D8F-2464-4876-9EECF68B6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Internet Programming I </a:t>
            </a:r>
          </a:p>
          <a:p>
            <a:r>
              <a:rPr lang="en-US" dirty="0"/>
              <a:t>TP: 03</a:t>
            </a:r>
          </a:p>
        </p:txBody>
      </p:sp>
    </p:spTree>
    <p:extLst>
      <p:ext uri="{BB962C8B-B14F-4D97-AF65-F5344CB8AC3E}">
        <p14:creationId xmlns:p14="http://schemas.microsoft.com/office/powerpoint/2010/main" val="94844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43E3-D600-D4A7-B819-D5BF2399F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845911"/>
            <a:ext cx="1755710" cy="4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Exercise 1</a:t>
            </a: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FD0AAA4-4428-136E-82C2-069E2CD1B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1769"/>
            <a:ext cx="12192000" cy="277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2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F1B7B5-0C56-42E5-FF10-F41A3B49B3A0}"/>
              </a:ext>
            </a:extLst>
          </p:cNvPr>
          <p:cNvSpPr txBox="1"/>
          <p:nvPr/>
        </p:nvSpPr>
        <p:spPr>
          <a:xfrm>
            <a:off x="874744" y="809044"/>
            <a:ext cx="1792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Exercise 2</a:t>
            </a:r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128849A-C8CE-237D-CA7D-0405101AA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5406"/>
            <a:ext cx="12192000" cy="262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5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BA7E56-3389-4167-EFF7-B6E43E4D10F6}"/>
              </a:ext>
            </a:extLst>
          </p:cNvPr>
          <p:cNvSpPr txBox="1"/>
          <p:nvPr/>
        </p:nvSpPr>
        <p:spPr>
          <a:xfrm>
            <a:off x="929951" y="743730"/>
            <a:ext cx="1281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Exercise 3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5F71C24D-B467-0882-33AF-FF4B82937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55" y="928396"/>
            <a:ext cx="6986157" cy="507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6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1458C8-048A-75AA-3FA6-EA52C95D962A}"/>
              </a:ext>
            </a:extLst>
          </p:cNvPr>
          <p:cNvSpPr txBox="1"/>
          <p:nvPr/>
        </p:nvSpPr>
        <p:spPr>
          <a:xfrm>
            <a:off x="1042697" y="781051"/>
            <a:ext cx="1336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Exercise 4</a:t>
            </a:r>
          </a:p>
        </p:txBody>
      </p:sp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60285CE-1CCE-F8FC-5618-960CDA335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15" y="1878195"/>
            <a:ext cx="9800169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9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055793-3876-D2F2-1B37-70AC10B2DEA5}"/>
              </a:ext>
            </a:extLst>
          </p:cNvPr>
          <p:cNvSpPr txBox="1"/>
          <p:nvPr/>
        </p:nvSpPr>
        <p:spPr>
          <a:xfrm>
            <a:off x="659364" y="361175"/>
            <a:ext cx="1449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Exercise 5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D79918-0A56-B2B7-9658-37D4087A8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445" y="923730"/>
            <a:ext cx="4526494" cy="51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Name: SUN VYSING  ID: e20191124  Group: I4-GIC-C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SUN VYSING  ID: e20191124  Group: I4-GIC-C</dc:title>
  <dc:creator>Sing sampai</dc:creator>
  <cp:lastModifiedBy>Sing sampai</cp:lastModifiedBy>
  <cp:revision>1</cp:revision>
  <dcterms:created xsi:type="dcterms:W3CDTF">2023-01-20T16:25:55Z</dcterms:created>
  <dcterms:modified xsi:type="dcterms:W3CDTF">2023-01-20T16:33:59Z</dcterms:modified>
</cp:coreProperties>
</file>