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B4246-FED4-D9C7-888F-92921C354251}" v="25" dt="2025-03-17T10:22:09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50090" autoAdjust="0"/>
  </p:normalViewPr>
  <p:slideViewPr>
    <p:cSldViewPr snapToGrid="0">
      <p:cViewPr varScale="1">
        <p:scale>
          <a:sx n="37" d="100"/>
          <a:sy n="37" d="100"/>
        </p:scale>
        <p:origin x="1980" y="24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727EF-6F93-4B0D-B708-414580DF18CC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4EBF-9298-493F-B06E-B42DCD0EF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2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Problem Statement (Clearly define the challenge)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Objective (State your project's goal)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Background and Research (Discuss existing solutions, trends, and gaps)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Collection and Preparation (Focus on data sources, cleaning, and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lvl="7"/>
            <a:r>
              <a:rPr lang="en-IN" dirty="0"/>
              <a:t>	Model Architecture (e.g., CNN, U-Net, YOLOv5)</a:t>
            </a:r>
          </a:p>
          <a:p>
            <a:pPr lvl="7"/>
            <a:r>
              <a:rPr lang="en-IN" dirty="0"/>
              <a:t>	Key Techniques (e.g., Transfer Learning, Image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r>
              <a:rPr lang="en-IN" dirty="0"/>
              <a:t>	Metrics (Accuracy, Precision, Recall, </a:t>
            </a:r>
            <a:r>
              <a:rPr lang="en-IN" dirty="0" err="1"/>
              <a:t>IoU</a:t>
            </a:r>
            <a:r>
              <a:rPr lang="en-IN" dirty="0"/>
              <a:t>, etc.)</a:t>
            </a:r>
          </a:p>
          <a:p>
            <a:r>
              <a:rPr lang="en-IN" dirty="0"/>
              <a:t>	Graphs (Confusion Matrix, ROC Curve,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Screenshots / Demonstration (Visual proof of system functionality)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Scope (Improvements, scalability, and integration ideas)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Conclusion (Summarize results and impact)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Q&amp;A Session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5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1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BcHIkWKxK2ueN8QR5GBx-52mxRYnGlmu#scrollTo=DmoSLcyoJ1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ysya143/S4F_CP_Team_12247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2551386" y="2119102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55883" y="2873563"/>
            <a:ext cx="4079963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Air Quality Prediction in Urban Areas</a:t>
            </a:r>
          </a:p>
        </p:txBody>
      </p:sp>
      <p:sp>
        <p:nvSpPr>
          <p:cNvPr id="8" name="Rectangle 7"/>
          <p:cNvSpPr/>
          <p:nvPr/>
        </p:nvSpPr>
        <p:spPr>
          <a:xfrm>
            <a:off x="7889483" y="3479191"/>
            <a:ext cx="2592376" cy="1528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DHARSHAN     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NAVEEN KUMAR     P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SHARFUDEEN   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VETRIVEL    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TARANISH BABU  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A4329E4-03A5-0DDF-9696-0D2069FC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3E6360E-CC40-2C6F-1D15-2DACD1614358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Future Scope </a:t>
            </a:r>
          </a:p>
        </p:txBody>
      </p:sp>
      <p:sp>
        <p:nvSpPr>
          <p:cNvPr id="2" name="Rectangle 1"/>
          <p:cNvSpPr/>
          <p:nvPr/>
        </p:nvSpPr>
        <p:spPr>
          <a:xfrm>
            <a:off x="1318047" y="2037047"/>
            <a:ext cx="98673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Improve prediction accuracy by incorporating deep learning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Expand dataset to include real-time </a:t>
            </a:r>
            <a:r>
              <a:rPr lang="en-US" sz="2800" dirty="0" err="1"/>
              <a:t>IoT</a:t>
            </a:r>
            <a:r>
              <a:rPr lang="en-US" sz="2800" dirty="0"/>
              <a:t> sensor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Develop a user-friendly mobile/web application for real-time air quality alerts.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Collaborate with environmental agencies for policy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4728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F33EE44-9E93-2B6C-F7BD-60DC3197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9D8AD9-046D-E1A1-DBB9-C2E463E2E067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 </a:t>
            </a:r>
          </a:p>
        </p:txBody>
      </p:sp>
      <p:sp>
        <p:nvSpPr>
          <p:cNvPr id="2" name="Rectangle 1"/>
          <p:cNvSpPr/>
          <p:nvPr/>
        </p:nvSpPr>
        <p:spPr>
          <a:xfrm>
            <a:off x="1133803" y="2429301"/>
            <a:ext cx="102358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AI-based air quality prediction enhances urban air pollution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SVM model shows promising results in forecasting PM2.5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Future improvements can make predictions more reliable and actionable.</a:t>
            </a:r>
          </a:p>
        </p:txBody>
      </p:sp>
    </p:spTree>
    <p:extLst>
      <p:ext uri="{BB962C8B-B14F-4D97-AF65-F5344CB8AC3E}">
        <p14:creationId xmlns:p14="http://schemas.microsoft.com/office/powerpoint/2010/main" val="39989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Content 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8ECAE3-73C5-E88D-2F41-7720B2D25594}"/>
              </a:ext>
            </a:extLst>
          </p:cNvPr>
          <p:cNvSpPr txBox="1"/>
          <p:nvPr/>
        </p:nvSpPr>
        <p:spPr>
          <a:xfrm>
            <a:off x="1221131" y="1608621"/>
            <a:ext cx="9328280" cy="3918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Problem Statement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Objective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 Collection and Preparation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Screenshots / Demonstration (video)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Future Scope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0" y="1067664"/>
            <a:ext cx="8093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Abstract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2514" y="1089153"/>
            <a:ext cx="10781731" cy="483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 pollution is a critical issue affecting urban populations.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monitoring systems are limited by sensor availability and real-time data constraints.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models can enhance predictions by integrating air quality, traffic, and weather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models used in Delhi helped predict air quality levels 24 hours in advance, enabling proactive measures.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72822" y="91912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13163"/>
                </a:solidFill>
              </a:rPr>
              <a:t>Problem Statement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33792" y="2053754"/>
            <a:ext cx="9927739" cy="334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Why is air pollution a problem?</a:t>
            </a: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Public health risks (respiratory diseases, cardiovascular issues).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Environmental damage and reduced visibility.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Challenges:</a:t>
            </a: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Limited real-time air quality monitoring.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Need for proactive predictions to mitigate health impacts.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Objective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5572" y="2579426"/>
            <a:ext cx="101918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Develop a predictive AI model for air quality forecasting.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Utilize traffic and weather data to enhance prediction accuracy.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Provide actionable insights to city planners and residents.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86865" y="1136298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Data Collection and Preparation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9819" y="1665028"/>
            <a:ext cx="10099343" cy="50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Dataset Details:</a:t>
            </a: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Air quality metrics: PM2.5, PM10, NO2, CO.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Traffic data: Vehicle count, average speed.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Weather conditions: Temperature, humidity, wind speed, precipitation.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Data Preprocessing:</a:t>
            </a: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Handle missing values.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Normalize numerical features.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Train-test split for model validation.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Proposed Solution (Methodology)</a:t>
            </a:r>
          </a:p>
        </p:txBody>
      </p:sp>
      <p:sp>
        <p:nvSpPr>
          <p:cNvPr id="2" name="Rectangle 1"/>
          <p:cNvSpPr/>
          <p:nvPr/>
        </p:nvSpPr>
        <p:spPr>
          <a:xfrm>
            <a:off x="1785268" y="1753502"/>
            <a:ext cx="10563367" cy="4190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Machine Learning Approach: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Support Vector Machine (SVM) Regression.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Feature selection: Traffic, weather, and air quality data.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scaling using </a:t>
            </a:r>
            <a:r>
              <a:rPr lang="en-US" sz="2000" dirty="0" err="1"/>
              <a:t>StandardScaler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Implementation Workflow: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Cleaning &amp; Preprocessing.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Feature Engineering.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Model Training &amp; Evaluation.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Prediction &amp;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Model Performance Evaluation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313156" y="2038221"/>
            <a:ext cx="86038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Evaluation Metrics: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Mean Absolute Error (MAE)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Root Mean Squared Error (RMSE)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Results: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MAE: (Insert result from model)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RMSE: (Insert result from model)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C258FF0-4D3E-555E-E17C-63DCDCBA4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97EE16-4F61-F6F6-6872-0A90CEF96738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Screenshots / Demonstration (video) </a:t>
            </a:r>
          </a:p>
        </p:txBody>
      </p:sp>
      <p:sp>
        <p:nvSpPr>
          <p:cNvPr id="2" name="Rectangle 1"/>
          <p:cNvSpPr/>
          <p:nvPr/>
        </p:nvSpPr>
        <p:spPr>
          <a:xfrm>
            <a:off x="149088" y="1503195"/>
            <a:ext cx="118169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OLAB LINK: 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://colab.research.google.com/drive/1BcHIkWKxK2ueN8QR5GBx-52mxRYnGlmu#scrollTo=DmoSLcyoJ1cE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99" y="1956683"/>
            <a:ext cx="11331029" cy="38599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4999" y="6261772"/>
            <a:ext cx="676178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5"/>
              </a:rPr>
              <a:t>GITHUB : https://github.com/vysya143/S4F_CP_Team_12247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142</TotalTime>
  <Words>466</Words>
  <Application>Microsoft Office PowerPoint</Application>
  <PresentationFormat>Widescreen</PresentationFormat>
  <Paragraphs>89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Welcome</cp:lastModifiedBy>
  <cp:revision>25</cp:revision>
  <dcterms:created xsi:type="dcterms:W3CDTF">2024-12-31T09:40:01Z</dcterms:created>
  <dcterms:modified xsi:type="dcterms:W3CDTF">2025-04-04T09:09:15Z</dcterms:modified>
</cp:coreProperties>
</file>