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9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699B-5588-BC46-98E5-A8792A3E57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39E3-9911-6848-88B3-56F7DE42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Pagrindai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Kalba</a:t>
            </a:r>
            <a:r>
              <a:rPr lang="en-US" dirty="0" smtClean="0"/>
              <a:t>, </a:t>
            </a:r>
            <a:r>
              <a:rPr lang="en-US" dirty="0" err="1" smtClean="0"/>
              <a:t>skirta</a:t>
            </a:r>
            <a:r>
              <a:rPr lang="en-US" dirty="0" smtClean="0"/>
              <a:t> web </a:t>
            </a:r>
            <a:r>
              <a:rPr lang="en-US" dirty="0" err="1" smtClean="0"/>
              <a:t>puslapių</a:t>
            </a:r>
            <a:r>
              <a:rPr lang="en-US" dirty="0" smtClean="0"/>
              <a:t> </a:t>
            </a:r>
            <a:r>
              <a:rPr lang="en-US" dirty="0" err="1" smtClean="0"/>
              <a:t>struktūrai</a:t>
            </a:r>
            <a:r>
              <a:rPr lang="en-US" dirty="0" smtClean="0"/>
              <a:t> </a:t>
            </a:r>
            <a:r>
              <a:rPr lang="en-US" dirty="0" err="1" smtClean="0"/>
              <a:t>apibrėžti</a:t>
            </a:r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 err="1" smtClean="0"/>
              <a:t>galima</a:t>
            </a:r>
            <a:r>
              <a:rPr lang="en-US" dirty="0" smtClean="0"/>
              <a:t> </a:t>
            </a:r>
            <a:r>
              <a:rPr lang="en-US" dirty="0" err="1" smtClean="0"/>
              <a:t>suprasti</a:t>
            </a:r>
            <a:r>
              <a:rPr lang="en-US" dirty="0" smtClean="0"/>
              <a:t> </a:t>
            </a:r>
            <a:r>
              <a:rPr lang="en-US" dirty="0" err="1" smtClean="0"/>
              <a:t>kaip</a:t>
            </a:r>
            <a:r>
              <a:rPr lang="en-US" dirty="0" smtClean="0"/>
              <a:t> </a:t>
            </a:r>
            <a:r>
              <a:rPr lang="en-US" dirty="0" err="1" smtClean="0"/>
              <a:t>tekstą</a:t>
            </a:r>
            <a:r>
              <a:rPr lang="en-US" dirty="0" smtClean="0"/>
              <a:t>, </a:t>
            </a:r>
            <a:r>
              <a:rPr lang="en-US" dirty="0" err="1" smtClean="0"/>
              <a:t>papildytą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</a:t>
            </a:r>
            <a:r>
              <a:rPr lang="en-US" dirty="0" err="1" smtClean="0"/>
              <a:t>naršyklei</a:t>
            </a:r>
            <a:r>
              <a:rPr lang="en-US" dirty="0" smtClean="0"/>
              <a:t>, </a:t>
            </a:r>
            <a:r>
              <a:rPr lang="en-US" dirty="0" err="1" smtClean="0"/>
              <a:t>kaip</a:t>
            </a:r>
            <a:r>
              <a:rPr lang="en-US" dirty="0" smtClean="0"/>
              <a:t> </a:t>
            </a:r>
            <a:r>
              <a:rPr lang="en-US" dirty="0" err="1" smtClean="0"/>
              <a:t>tą</a:t>
            </a:r>
            <a:r>
              <a:rPr lang="en-US" dirty="0" smtClean="0"/>
              <a:t> </a:t>
            </a:r>
            <a:r>
              <a:rPr lang="en-US" dirty="0" err="1" smtClean="0"/>
              <a:t>tekstą</a:t>
            </a:r>
            <a:r>
              <a:rPr lang="en-US" dirty="0" smtClean="0"/>
              <a:t> </a:t>
            </a:r>
            <a:r>
              <a:rPr lang="en-US" dirty="0" err="1" smtClean="0"/>
              <a:t>atvaizduoti</a:t>
            </a:r>
            <a:endParaRPr lang="en-US" dirty="0" smtClean="0"/>
          </a:p>
          <a:p>
            <a:r>
              <a:rPr lang="en-US" dirty="0" err="1" smtClean="0"/>
              <a:t>Pagrinde</a:t>
            </a:r>
            <a:r>
              <a:rPr lang="en-US" dirty="0" smtClean="0"/>
              <a:t> </a:t>
            </a:r>
            <a:r>
              <a:rPr lang="en-US" dirty="0" err="1" smtClean="0"/>
              <a:t>sudaryta</a:t>
            </a:r>
            <a:r>
              <a:rPr lang="en-US" dirty="0" smtClean="0"/>
              <a:t> </a:t>
            </a:r>
            <a:r>
              <a:rPr lang="en-US" dirty="0" err="1" smtClean="0"/>
              <a:t>iš</a:t>
            </a:r>
            <a:r>
              <a:rPr lang="en-US" dirty="0" smtClean="0"/>
              <a:t> </a:t>
            </a:r>
            <a:r>
              <a:rPr lang="en-US" dirty="0" err="1" smtClean="0"/>
              <a:t>žymų</a:t>
            </a:r>
            <a:r>
              <a:rPr lang="en-US" dirty="0" smtClean="0"/>
              <a:t> / </a:t>
            </a:r>
            <a:r>
              <a:rPr lang="en-US" dirty="0" err="1" smtClean="0"/>
              <a:t>elementų</a:t>
            </a:r>
            <a:r>
              <a:rPr lang="en-US" dirty="0" smtClean="0"/>
              <a:t> (</a:t>
            </a:r>
            <a:r>
              <a:rPr lang="en-US" dirty="0" err="1" smtClean="0"/>
              <a:t>angl.</a:t>
            </a:r>
            <a:r>
              <a:rPr lang="en-US" dirty="0" smtClean="0"/>
              <a:t> </a:t>
            </a:r>
            <a:r>
              <a:rPr lang="en-US" i="1" dirty="0" smtClean="0"/>
              <a:t>tags</a:t>
            </a:r>
            <a:r>
              <a:rPr lang="en-US" dirty="0" smtClean="0"/>
              <a:t> </a:t>
            </a:r>
            <a:r>
              <a:rPr lang="en-US" dirty="0" err="1" smtClean="0"/>
              <a:t>arba</a:t>
            </a:r>
            <a:r>
              <a:rPr lang="en-US" dirty="0" smtClean="0"/>
              <a:t> </a:t>
            </a:r>
            <a:r>
              <a:rPr lang="en-US" i="1" dirty="0" smtClean="0"/>
              <a:t>elements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971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pavyzdys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BC7A00"/>
                </a:solidFill>
                <a:effectLst/>
                <a:latin typeface="Courier New"/>
                <a:cs typeface="Courier New"/>
              </a:rPr>
              <a:t>&lt;!DOCTYPE html&gt;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&lt;html</a:t>
            </a:r>
            <a:r>
              <a:rPr lang="en-US" sz="2800" dirty="0" smtClean="0">
                <a:effectLst/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solidFill>
                  <a:srgbClr val="7D9029"/>
                </a:solidFill>
                <a:effectLst/>
                <a:latin typeface="Courier New"/>
                <a:cs typeface="Courier New"/>
              </a:rPr>
              <a:t>lang</a:t>
            </a:r>
            <a:r>
              <a:rPr lang="en-US" sz="2800" dirty="0" smtClean="0">
                <a:solidFill>
                  <a:srgbClr val="7D9029"/>
                </a:solidFill>
                <a:effectLst/>
                <a:latin typeface="Courier New"/>
                <a:cs typeface="Courier New"/>
              </a:rPr>
              <a:t>=</a:t>
            </a:r>
            <a:r>
              <a:rPr lang="en-US" sz="2800" dirty="0" smtClean="0">
                <a:solidFill>
                  <a:srgbClr val="BA2121"/>
                </a:solidFill>
                <a:effectLst/>
                <a:latin typeface="Courier New"/>
                <a:cs typeface="Courier New"/>
              </a:rPr>
              <a:t>"en”</a:t>
            </a: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&gt;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  &lt;head&gt;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</a:t>
            </a: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&lt;meta</a:t>
            </a:r>
            <a:r>
              <a:rPr lang="en-US" sz="2800" dirty="0" smtClean="0">
                <a:effectLst/>
                <a:latin typeface="Courier New"/>
                <a:cs typeface="Courier New"/>
              </a:rPr>
              <a:t> </a:t>
            </a:r>
            <a:r>
              <a:rPr lang="en-US" sz="2800" dirty="0" smtClean="0">
                <a:solidFill>
                  <a:srgbClr val="7D9029"/>
                </a:solidFill>
                <a:effectLst/>
                <a:latin typeface="Courier New"/>
                <a:cs typeface="Courier New"/>
              </a:rPr>
              <a:t>charset=</a:t>
            </a:r>
            <a:r>
              <a:rPr lang="en-US" sz="2800" dirty="0" smtClean="0">
                <a:solidFill>
                  <a:srgbClr val="BA2121"/>
                </a:solidFill>
                <a:effectLst/>
                <a:latin typeface="Courier New"/>
                <a:cs typeface="Courier New"/>
              </a:rPr>
              <a:t>"utf-8”</a:t>
            </a: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&gt;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    &lt;title&gt;</a:t>
            </a:r>
            <a:r>
              <a:rPr lang="en-US" sz="2800" dirty="0" smtClean="0">
                <a:effectLst/>
                <a:latin typeface="Courier New"/>
                <a:cs typeface="Courier New"/>
              </a:rPr>
              <a:t>title</a:t>
            </a: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&lt;/title&gt;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  &lt;/head&gt;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&lt;body&gt;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i="1" dirty="0" smtClean="0">
                <a:solidFill>
                  <a:srgbClr val="408080"/>
                </a:solidFill>
                <a:effectLst/>
                <a:latin typeface="Courier New"/>
                <a:cs typeface="Courier New"/>
              </a:rPr>
              <a:t>    &lt;!-- page content </a:t>
            </a:r>
            <a:r>
              <a:rPr lang="mr-IN" sz="2800" i="1" dirty="0" smtClean="0">
                <a:solidFill>
                  <a:srgbClr val="408080"/>
                </a:solidFill>
                <a:effectLst/>
                <a:latin typeface="Courier New"/>
                <a:cs typeface="Courier New"/>
                <a:sym typeface="Wingdings"/>
              </a:rPr>
              <a:t>--&gt;</a:t>
            </a:r>
            <a:endParaRPr lang="en-US" sz="2800" i="1" dirty="0" smtClean="0">
              <a:solidFill>
                <a:srgbClr val="408080"/>
              </a:solidFill>
              <a:effectLst/>
              <a:latin typeface="Courier New"/>
              <a:cs typeface="Courier New"/>
              <a:sym typeface="Wingdings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40808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2800" b="1" i="1" dirty="0" smtClean="0">
                <a:solidFill>
                  <a:srgbClr val="40808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&lt;/body&gt;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&lt;/html&gt;</a:t>
            </a:r>
            <a:r>
              <a:rPr lang="en-US" sz="2800" dirty="0" smtClean="0">
                <a:effectLst/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8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sandara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</a:t>
            </a:r>
            <a:r>
              <a:rPr lang="en-US" sz="2600" b="1" dirty="0" err="1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vardas</a:t>
            </a:r>
            <a:r>
              <a:rPr lang="en-US" sz="2600" dirty="0" smtClean="0">
                <a:effectLst/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7D9029"/>
                </a:solidFill>
                <a:effectLst/>
                <a:latin typeface="Courier New"/>
                <a:cs typeface="Courier New"/>
              </a:rPr>
              <a:t>attributas1=</a:t>
            </a:r>
            <a:r>
              <a:rPr lang="en-US" sz="2600" dirty="0" smtClean="0">
                <a:solidFill>
                  <a:srgbClr val="BA2121"/>
                </a:solidFill>
                <a:effectLst/>
                <a:latin typeface="Courier New"/>
                <a:cs typeface="Courier New"/>
              </a:rPr>
              <a:t>"reiksme1"</a:t>
            </a:r>
            <a:r>
              <a:rPr lang="en-US" sz="2600" dirty="0" smtClean="0">
                <a:effectLst/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7D9029"/>
                </a:solidFill>
                <a:effectLst/>
                <a:latin typeface="Courier New"/>
                <a:cs typeface="Courier New"/>
              </a:rPr>
              <a:t>attributas2=</a:t>
            </a:r>
            <a:r>
              <a:rPr lang="en-US" sz="2600" dirty="0" smtClean="0">
                <a:solidFill>
                  <a:srgbClr val="BA2121"/>
                </a:solidFill>
                <a:effectLst/>
                <a:latin typeface="Courier New"/>
                <a:cs typeface="Courier New"/>
              </a:rPr>
              <a:t>"reiksme2"</a:t>
            </a:r>
            <a:r>
              <a:rPr lang="en-US" sz="26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&gt;</a:t>
            </a:r>
            <a:r>
              <a:rPr lang="en-US" sz="2600" dirty="0" err="1" smtClean="0">
                <a:effectLst/>
                <a:latin typeface="Courier New"/>
                <a:cs typeface="Courier New"/>
              </a:rPr>
              <a:t>turinys</a:t>
            </a:r>
            <a:r>
              <a:rPr lang="en-US" sz="26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&lt;/</a:t>
            </a:r>
            <a:r>
              <a:rPr lang="en-US" sz="2600" b="1" dirty="0" err="1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vardas</a:t>
            </a:r>
            <a:r>
              <a:rPr lang="en-US" sz="26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&gt;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b="1" dirty="0" smtClean="0">
              <a:solidFill>
                <a:srgbClr val="008000"/>
              </a:solidFill>
              <a:effectLst/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</a:t>
            </a:r>
            <a:r>
              <a:rPr lang="en-US" sz="2600" b="1" dirty="0" err="1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vardas</a:t>
            </a:r>
            <a:r>
              <a:rPr lang="en-US" sz="2600" dirty="0" smtClean="0">
                <a:effectLst/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7D9029"/>
                </a:solidFill>
                <a:effectLst/>
                <a:latin typeface="Courier New"/>
                <a:cs typeface="Courier New"/>
              </a:rPr>
              <a:t>attributas1=</a:t>
            </a:r>
            <a:r>
              <a:rPr lang="en-US" sz="2600" dirty="0" smtClean="0">
                <a:solidFill>
                  <a:srgbClr val="BA2121"/>
                </a:solidFill>
                <a:effectLst/>
                <a:latin typeface="Courier New"/>
                <a:cs typeface="Courier New"/>
              </a:rPr>
              <a:t>"reiksme1"</a:t>
            </a:r>
            <a:r>
              <a:rPr lang="en-US" sz="2600" dirty="0" smtClean="0">
                <a:effectLst/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7D9029"/>
                </a:solidFill>
                <a:effectLst/>
                <a:latin typeface="Courier New"/>
                <a:cs typeface="Courier New"/>
              </a:rPr>
              <a:t>attributas2=</a:t>
            </a:r>
            <a:r>
              <a:rPr lang="en-US" sz="2600" dirty="0" smtClean="0">
                <a:solidFill>
                  <a:srgbClr val="BA2121"/>
                </a:solidFill>
                <a:effectLst/>
                <a:latin typeface="Courier New"/>
                <a:cs typeface="Courier New"/>
              </a:rPr>
              <a:t>"reiksme2"</a:t>
            </a:r>
            <a:r>
              <a:rPr lang="en-US" sz="2600" dirty="0" smtClean="0">
                <a:effectLst/>
                <a:latin typeface="Courier New"/>
                <a:cs typeface="Courier New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/&gt;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b="1" dirty="0" smtClean="0">
              <a:solidFill>
                <a:srgbClr val="008000"/>
              </a:solidFill>
              <a:effectLst/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&lt;</a:t>
            </a:r>
            <a:r>
              <a:rPr lang="en-US" sz="2600" b="1" dirty="0" err="1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vardas</a:t>
            </a:r>
            <a:r>
              <a:rPr lang="en-US" sz="2600" dirty="0" smtClean="0">
                <a:effectLst/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7D9029"/>
                </a:solidFill>
                <a:effectLst/>
                <a:latin typeface="Courier New"/>
                <a:cs typeface="Courier New"/>
              </a:rPr>
              <a:t>attributas1=</a:t>
            </a:r>
            <a:r>
              <a:rPr lang="en-US" sz="2600" dirty="0" smtClean="0">
                <a:solidFill>
                  <a:srgbClr val="BA2121"/>
                </a:solidFill>
                <a:effectLst/>
                <a:latin typeface="Courier New"/>
                <a:cs typeface="Courier New"/>
              </a:rPr>
              <a:t>"reiksme1"</a:t>
            </a:r>
            <a:r>
              <a:rPr lang="en-US" sz="2600" dirty="0" smtClean="0">
                <a:effectLst/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7D9029"/>
                </a:solidFill>
                <a:effectLst/>
                <a:latin typeface="Courier New"/>
                <a:cs typeface="Courier New"/>
              </a:rPr>
              <a:t>attributas2=</a:t>
            </a:r>
            <a:r>
              <a:rPr lang="en-US" sz="2600" dirty="0" smtClean="0">
                <a:solidFill>
                  <a:srgbClr val="BA2121"/>
                </a:solidFill>
                <a:effectLst/>
                <a:latin typeface="Courier New"/>
                <a:cs typeface="Courier New"/>
              </a:rPr>
              <a:t>"reiksme2”</a:t>
            </a:r>
            <a:r>
              <a:rPr lang="en-US" sz="2600" b="1" dirty="0" smtClean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&gt;</a:t>
            </a:r>
            <a:endParaRPr lang="en-US" sz="2600" dirty="0" smtClean="0">
              <a:effectLst/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1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teksto</a:t>
            </a:r>
            <a:r>
              <a:rPr lang="en-US" dirty="0" smtClean="0"/>
              <a:t> </a:t>
            </a:r>
            <a:r>
              <a:rPr lang="en-US" dirty="0" err="1" smtClean="0"/>
              <a:t>formatavimo</a:t>
            </a:r>
            <a:r>
              <a:rPr lang="en-US" dirty="0" smtClean="0"/>
              <a:t> </a:t>
            </a:r>
            <a:r>
              <a:rPr lang="en-US" dirty="0" err="1" smtClean="0"/>
              <a:t>elementai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&lt;strong&gt;, &lt;b&gt; - </a:t>
            </a:r>
            <a:r>
              <a:rPr lang="en-US" dirty="0" err="1" smtClean="0"/>
              <a:t>paryškintas</a:t>
            </a:r>
            <a:r>
              <a:rPr lang="en-US" dirty="0" smtClean="0"/>
              <a:t> </a:t>
            </a:r>
            <a:r>
              <a:rPr lang="en-US" dirty="0" err="1" smtClean="0"/>
              <a:t>tekstas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&gt;, &lt;</a:t>
            </a:r>
            <a:r>
              <a:rPr lang="en-US" dirty="0" err="1" smtClean="0"/>
              <a:t>i</a:t>
            </a:r>
            <a:r>
              <a:rPr lang="en-US" dirty="0" smtClean="0"/>
              <a:t>&gt; - </a:t>
            </a:r>
            <a:r>
              <a:rPr lang="en-US" dirty="0" err="1" smtClean="0"/>
              <a:t>tekstas</a:t>
            </a:r>
            <a:r>
              <a:rPr lang="en-US" dirty="0" smtClean="0"/>
              <a:t> </a:t>
            </a:r>
            <a:r>
              <a:rPr lang="en-US" dirty="0" err="1" smtClean="0"/>
              <a:t>kursyvu</a:t>
            </a:r>
            <a:endParaRPr lang="en-US" dirty="0" smtClean="0"/>
          </a:p>
          <a:p>
            <a:r>
              <a:rPr lang="en-US" dirty="0" smtClean="0"/>
              <a:t>&lt;u&gt; - </a:t>
            </a:r>
            <a:r>
              <a:rPr lang="en-US" dirty="0" err="1" smtClean="0"/>
              <a:t>pabrauktas</a:t>
            </a:r>
            <a:r>
              <a:rPr lang="en-US" dirty="0" smtClean="0"/>
              <a:t> </a:t>
            </a:r>
            <a:r>
              <a:rPr lang="en-US" dirty="0" err="1" smtClean="0"/>
              <a:t>tekstas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36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puslapio</a:t>
            </a:r>
            <a:r>
              <a:rPr lang="en-US" dirty="0" smtClean="0"/>
              <a:t> </a:t>
            </a:r>
            <a:r>
              <a:rPr lang="en-US" dirty="0" err="1" smtClean="0"/>
              <a:t>struktūros</a:t>
            </a:r>
            <a:r>
              <a:rPr lang="en-US" dirty="0" smtClean="0"/>
              <a:t> </a:t>
            </a:r>
            <a:r>
              <a:rPr lang="en-US" dirty="0" err="1" smtClean="0"/>
              <a:t>elementai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&lt;p&gt; - </a:t>
            </a:r>
            <a:r>
              <a:rPr lang="en-US" dirty="0" err="1" smtClean="0"/>
              <a:t>paragrafas</a:t>
            </a:r>
            <a:endParaRPr lang="en-US" dirty="0" smtClean="0"/>
          </a:p>
          <a:p>
            <a:r>
              <a:rPr lang="en-US" dirty="0" smtClean="0"/>
              <a:t>&lt;h1&gt;-&lt;h6&gt; - </a:t>
            </a:r>
            <a:r>
              <a:rPr lang="en-US" dirty="0" err="1" smtClean="0"/>
              <a:t>antraštė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- “</a:t>
            </a:r>
            <a:r>
              <a:rPr lang="en-US" dirty="0" err="1" smtClean="0"/>
              <a:t>nauja</a:t>
            </a:r>
            <a:r>
              <a:rPr lang="en-US" dirty="0" smtClean="0"/>
              <a:t> </a:t>
            </a:r>
            <a:r>
              <a:rPr lang="en-US" dirty="0" err="1" smtClean="0"/>
              <a:t>eilutė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&lt;a&gt; - </a:t>
            </a:r>
            <a:r>
              <a:rPr lang="en-US" dirty="0" err="1" smtClean="0"/>
              <a:t>nuoroda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- </a:t>
            </a:r>
            <a:r>
              <a:rPr lang="en-US" dirty="0" err="1" smtClean="0"/>
              <a:t>paveikslėlis</a:t>
            </a:r>
            <a:endParaRPr lang="en-US" dirty="0" smtClean="0"/>
          </a:p>
          <a:p>
            <a:r>
              <a:rPr lang="en-US" dirty="0" smtClean="0"/>
              <a:t>&lt;table&gt; - </a:t>
            </a:r>
            <a:r>
              <a:rPr lang="en-US" dirty="0" err="1" smtClean="0"/>
              <a:t>lentelė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/ &lt;</a:t>
            </a:r>
            <a:r>
              <a:rPr lang="en-US" dirty="0" err="1" smtClean="0"/>
              <a:t>ol</a:t>
            </a:r>
            <a:r>
              <a:rPr lang="en-US" dirty="0" smtClean="0"/>
              <a:t>&gt; - </a:t>
            </a:r>
            <a:r>
              <a:rPr lang="en-US" dirty="0" err="1" smtClean="0"/>
              <a:t>sąrašai</a:t>
            </a:r>
            <a:endParaRPr lang="en-US" dirty="0" smtClean="0"/>
          </a:p>
          <a:p>
            <a:r>
              <a:rPr lang="en-US" dirty="0" smtClean="0"/>
              <a:t>&lt;div&gt;, &lt;span&gt; - </a:t>
            </a:r>
            <a:r>
              <a:rPr lang="en-US" dirty="0" err="1" smtClean="0"/>
              <a:t>grupuojantys</a:t>
            </a:r>
            <a:r>
              <a:rPr lang="en-US" dirty="0" smtClean="0"/>
              <a:t> </a:t>
            </a:r>
            <a:r>
              <a:rPr lang="en-US" dirty="0" err="1" smtClean="0"/>
              <a:t>elementai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formų</a:t>
            </a:r>
            <a:r>
              <a:rPr lang="en-US" dirty="0" smtClean="0"/>
              <a:t> </a:t>
            </a:r>
            <a:r>
              <a:rPr lang="en-US" dirty="0" err="1" smtClean="0"/>
              <a:t>elementai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&lt;form&gt; - forma</a:t>
            </a:r>
          </a:p>
          <a:p>
            <a:r>
              <a:rPr lang="en-US" dirty="0" smtClean="0"/>
              <a:t>&lt;input&gt; - </a:t>
            </a:r>
            <a:r>
              <a:rPr lang="en-US" dirty="0" err="1" smtClean="0"/>
              <a:t>įvesties</a:t>
            </a:r>
            <a:r>
              <a:rPr lang="en-US" dirty="0" smtClean="0"/>
              <a:t> </a:t>
            </a:r>
            <a:r>
              <a:rPr lang="en-US" dirty="0" err="1" smtClean="0"/>
              <a:t>elementas</a:t>
            </a:r>
            <a:endParaRPr lang="en-US" dirty="0" smtClean="0"/>
          </a:p>
          <a:p>
            <a:r>
              <a:rPr lang="en-US" dirty="0" smtClean="0"/>
              <a:t>&lt;select&gt; - </a:t>
            </a:r>
            <a:r>
              <a:rPr lang="en-US" dirty="0" err="1" smtClean="0"/>
              <a:t>pasirinkimo</a:t>
            </a:r>
            <a:r>
              <a:rPr lang="en-US" dirty="0" smtClean="0"/>
              <a:t> </a:t>
            </a:r>
            <a:r>
              <a:rPr lang="en-US" dirty="0" err="1" smtClean="0"/>
              <a:t>variantų</a:t>
            </a:r>
            <a:r>
              <a:rPr lang="en-US" dirty="0" smtClean="0"/>
              <a:t> </a:t>
            </a:r>
            <a:r>
              <a:rPr lang="en-US" dirty="0" err="1" smtClean="0"/>
              <a:t>elementas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 - </a:t>
            </a:r>
            <a:r>
              <a:rPr lang="en-US" dirty="0" err="1" smtClean="0"/>
              <a:t>daugiau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vienos</a:t>
            </a:r>
            <a:r>
              <a:rPr lang="en-US" dirty="0" smtClean="0"/>
              <a:t> </a:t>
            </a:r>
            <a:r>
              <a:rPr lang="en-US" dirty="0" err="1" smtClean="0"/>
              <a:t>eilutės</a:t>
            </a:r>
            <a:r>
              <a:rPr lang="en-US" dirty="0" smtClean="0"/>
              <a:t> </a:t>
            </a:r>
            <a:r>
              <a:rPr lang="en-US" dirty="0" err="1" smtClean="0"/>
              <a:t>teksto</a:t>
            </a:r>
            <a:r>
              <a:rPr lang="en-US" dirty="0" smtClean="0"/>
              <a:t> </a:t>
            </a:r>
            <a:r>
              <a:rPr lang="en-US" dirty="0" err="1" smtClean="0"/>
              <a:t>elementas</a:t>
            </a:r>
            <a:endParaRPr lang="en-US" dirty="0" smtClean="0"/>
          </a:p>
          <a:p>
            <a:r>
              <a:rPr lang="en-US" dirty="0" smtClean="0"/>
              <a:t>&lt;button&gt; - </a:t>
            </a:r>
            <a:r>
              <a:rPr lang="en-US" dirty="0" err="1" smtClean="0"/>
              <a:t>mygtukas</a:t>
            </a:r>
            <a:endParaRPr lang="en-US" dirty="0" smtClean="0"/>
          </a:p>
          <a:p>
            <a:r>
              <a:rPr lang="en-US" dirty="0" smtClean="0"/>
              <a:t>&lt;label&gt; - </a:t>
            </a:r>
            <a:r>
              <a:rPr lang="en-US" dirty="0" err="1" smtClean="0"/>
              <a:t>pavadinimo</a:t>
            </a:r>
            <a:r>
              <a:rPr lang="en-US" dirty="0" smtClean="0"/>
              <a:t> </a:t>
            </a:r>
            <a:r>
              <a:rPr lang="en-US" dirty="0" err="1" smtClean="0"/>
              <a:t>elementas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Elementų</a:t>
            </a:r>
            <a:r>
              <a:rPr lang="en-US" dirty="0" smtClean="0"/>
              <a:t> </a:t>
            </a:r>
            <a:r>
              <a:rPr lang="en-US" dirty="0" err="1" smtClean="0"/>
              <a:t>atvaizdavimo</a:t>
            </a:r>
            <a:r>
              <a:rPr lang="en-US" dirty="0" smtClean="0"/>
              <a:t> </a:t>
            </a:r>
            <a:r>
              <a:rPr lang="en-US" dirty="0" err="1" smtClean="0"/>
              <a:t>būdai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Trys</a:t>
            </a:r>
            <a:r>
              <a:rPr lang="en-US" dirty="0" smtClean="0"/>
              <a:t> </a:t>
            </a:r>
            <a:r>
              <a:rPr lang="en-US" dirty="0" err="1" smtClean="0"/>
              <a:t>pagrindiniai</a:t>
            </a:r>
            <a:r>
              <a:rPr lang="en-US" dirty="0" smtClean="0"/>
              <a:t> </a:t>
            </a:r>
            <a:r>
              <a:rPr lang="en-US" dirty="0" err="1" smtClean="0"/>
              <a:t>tipai</a:t>
            </a:r>
            <a:r>
              <a:rPr lang="en-US" dirty="0" smtClean="0"/>
              <a:t>: inline, block </a:t>
            </a:r>
            <a:r>
              <a:rPr lang="en-US" dirty="0" err="1" smtClean="0"/>
              <a:t>ir</a:t>
            </a:r>
            <a:r>
              <a:rPr lang="en-US" dirty="0" smtClean="0"/>
              <a:t> inline-block</a:t>
            </a:r>
          </a:p>
          <a:p>
            <a:r>
              <a:rPr lang="en-US" dirty="0" smtClean="0"/>
              <a:t>Inline </a:t>
            </a:r>
            <a:r>
              <a:rPr lang="en-US" dirty="0" err="1" smtClean="0"/>
              <a:t>elementai</a:t>
            </a:r>
            <a:r>
              <a:rPr lang="en-US" dirty="0" smtClean="0"/>
              <a:t> </a:t>
            </a:r>
            <a:r>
              <a:rPr lang="en-US" dirty="0" err="1" smtClean="0"/>
              <a:t>dėliojami</a:t>
            </a:r>
            <a:r>
              <a:rPr lang="en-US" dirty="0" smtClean="0"/>
              <a:t> HTML </a:t>
            </a:r>
            <a:r>
              <a:rPr lang="en-US" dirty="0" err="1" smtClean="0"/>
              <a:t>dokumente</a:t>
            </a:r>
            <a:r>
              <a:rPr lang="en-US" dirty="0" smtClean="0"/>
              <a:t> “</a:t>
            </a:r>
            <a:r>
              <a:rPr lang="en-US" dirty="0" err="1" smtClean="0"/>
              <a:t>kaip</a:t>
            </a:r>
            <a:r>
              <a:rPr lang="en-US" dirty="0" smtClean="0"/>
              <a:t> </a:t>
            </a:r>
            <a:r>
              <a:rPr lang="en-US" dirty="0" err="1" smtClean="0"/>
              <a:t>tekstas</a:t>
            </a:r>
            <a:r>
              <a:rPr lang="en-US" dirty="0" smtClean="0"/>
              <a:t>”. </a:t>
            </a:r>
            <a:r>
              <a:rPr lang="en-US" dirty="0" err="1" smtClean="0"/>
              <a:t>Pvz</a:t>
            </a:r>
            <a:r>
              <a:rPr lang="en-US" dirty="0" smtClean="0"/>
              <a:t>.,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keliami</a:t>
            </a:r>
            <a:r>
              <a:rPr lang="en-US" dirty="0" smtClean="0"/>
              <a:t> </a:t>
            </a:r>
            <a:r>
              <a:rPr lang="en-US" dirty="0" err="1" smtClean="0"/>
              <a:t>į</a:t>
            </a:r>
            <a:r>
              <a:rPr lang="en-US" dirty="0" smtClean="0"/>
              <a:t> </a:t>
            </a:r>
            <a:r>
              <a:rPr lang="en-US" dirty="0" err="1" smtClean="0"/>
              <a:t>kitą</a:t>
            </a:r>
            <a:r>
              <a:rPr lang="en-US" dirty="0" smtClean="0"/>
              <a:t> </a:t>
            </a:r>
            <a:r>
              <a:rPr lang="en-US" dirty="0" err="1" smtClean="0"/>
              <a:t>eilutę</a:t>
            </a:r>
            <a:r>
              <a:rPr lang="en-US" dirty="0" smtClean="0"/>
              <a:t>, </a:t>
            </a:r>
            <a:r>
              <a:rPr lang="en-US" dirty="0" err="1" smtClean="0"/>
              <a:t>kai</a:t>
            </a:r>
            <a:r>
              <a:rPr lang="en-US" dirty="0" smtClean="0"/>
              <a:t> </a:t>
            </a:r>
            <a:r>
              <a:rPr lang="en-US" dirty="0" err="1" smtClean="0"/>
              <a:t>prieina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galą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Block </a:t>
            </a:r>
            <a:r>
              <a:rPr lang="en-US" dirty="0" err="1" smtClean="0"/>
              <a:t>elementai</a:t>
            </a:r>
            <a:r>
              <a:rPr lang="en-US" dirty="0" smtClean="0"/>
              <a:t> </a:t>
            </a:r>
            <a:r>
              <a:rPr lang="en-US" dirty="0" err="1" smtClean="0"/>
              <a:t>paprastai</a:t>
            </a:r>
            <a:r>
              <a:rPr lang="en-US" dirty="0" smtClean="0"/>
              <a:t> </a:t>
            </a:r>
            <a:r>
              <a:rPr lang="en-US" dirty="0" err="1" smtClean="0"/>
              <a:t>užima</a:t>
            </a:r>
            <a:r>
              <a:rPr lang="en-US" dirty="0" smtClean="0"/>
              <a:t> </a:t>
            </a:r>
            <a:r>
              <a:rPr lang="en-US" dirty="0" err="1" smtClean="0"/>
              <a:t>visą</a:t>
            </a:r>
            <a:r>
              <a:rPr lang="en-US" dirty="0" smtClean="0"/>
              <a:t> </a:t>
            </a:r>
            <a:r>
              <a:rPr lang="en-US" dirty="0" err="1" smtClean="0"/>
              <a:t>eilutę</a:t>
            </a:r>
            <a:r>
              <a:rPr lang="en-US" dirty="0" smtClean="0"/>
              <a:t>, </a:t>
            </a:r>
            <a:r>
              <a:rPr lang="en-US" dirty="0" err="1" smtClean="0"/>
              <a:t>t.y</a:t>
            </a:r>
            <a:r>
              <a:rPr lang="en-US" dirty="0" smtClean="0"/>
              <a:t>., </a:t>
            </a:r>
            <a:r>
              <a:rPr lang="en-US" dirty="0" err="1" smtClean="0"/>
              <a:t>jų</a:t>
            </a:r>
            <a:r>
              <a:rPr lang="en-US" dirty="0" smtClean="0"/>
              <a:t> </a:t>
            </a:r>
            <a:r>
              <a:rPr lang="en-US" dirty="0" err="1" smtClean="0"/>
              <a:t>kairėje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dešinėje</a:t>
            </a:r>
            <a:r>
              <a:rPr lang="en-US" dirty="0" smtClean="0"/>
              <a:t> </a:t>
            </a:r>
            <a:r>
              <a:rPr lang="en-US" dirty="0" err="1" smtClean="0"/>
              <a:t>negali</a:t>
            </a:r>
            <a:r>
              <a:rPr lang="en-US" dirty="0" smtClean="0"/>
              <a:t> </a:t>
            </a:r>
            <a:r>
              <a:rPr lang="en-US" dirty="0" err="1" smtClean="0"/>
              <a:t>būti</a:t>
            </a:r>
            <a:r>
              <a:rPr lang="en-US" dirty="0" smtClean="0"/>
              <a:t> </a:t>
            </a:r>
            <a:r>
              <a:rPr lang="en-US" dirty="0" err="1" smtClean="0"/>
              <a:t>kitų</a:t>
            </a:r>
            <a:r>
              <a:rPr lang="en-US" dirty="0" smtClean="0"/>
              <a:t> </a:t>
            </a:r>
            <a:r>
              <a:rPr lang="en-US" dirty="0" err="1" smtClean="0"/>
              <a:t>elementų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Inline-block </a:t>
            </a:r>
            <a:r>
              <a:rPr lang="en-US" dirty="0" err="1" smtClean="0"/>
              <a:t>elementai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r>
              <a:rPr lang="en-US" dirty="0" smtClean="0"/>
              <a:t> </a:t>
            </a:r>
            <a:r>
              <a:rPr lang="en-US" dirty="0" err="1" smtClean="0"/>
              <a:t>tiek</a:t>
            </a:r>
            <a:r>
              <a:rPr lang="en-US" dirty="0" smtClean="0"/>
              <a:t> inline, </a:t>
            </a:r>
            <a:r>
              <a:rPr lang="en-US" dirty="0" err="1" smtClean="0"/>
              <a:t>tiek</a:t>
            </a:r>
            <a:r>
              <a:rPr lang="en-US" dirty="0" smtClean="0"/>
              <a:t> block </a:t>
            </a:r>
            <a:r>
              <a:rPr lang="en-US" dirty="0" err="1" smtClean="0"/>
              <a:t>savybių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1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352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HTML Pagrindai</vt:lpstr>
      <vt:lpstr>HTML</vt:lpstr>
      <vt:lpstr>Html pavyzdys</vt:lpstr>
      <vt:lpstr>HTML elemento sandara</vt:lpstr>
      <vt:lpstr>HTML teksto formatavimo elementai</vt:lpstr>
      <vt:lpstr>HTML puslapio struktūros elementai</vt:lpstr>
      <vt:lpstr>HTML formų elementai</vt:lpstr>
      <vt:lpstr>Elementų atvaizdavimo būdai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Pagrindai</dc:title>
  <dc:creator>Vytautas Mackonis</dc:creator>
  <cp:lastModifiedBy>Vytautas Mackonis</cp:lastModifiedBy>
  <cp:revision>11</cp:revision>
  <dcterms:created xsi:type="dcterms:W3CDTF">2017-05-28T14:43:03Z</dcterms:created>
  <dcterms:modified xsi:type="dcterms:W3CDTF">2017-05-29T11:46:53Z</dcterms:modified>
</cp:coreProperties>
</file>