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0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93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84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70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50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3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9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0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5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3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20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2230" y="551938"/>
            <a:ext cx="10310128" cy="3080386"/>
          </a:xfrm>
        </p:spPr>
        <p:txBody>
          <a:bodyPr>
            <a:normAutofit/>
          </a:bodyPr>
          <a:lstStyle/>
          <a:p>
            <a:pPr algn="ctr"/>
            <a:r>
              <a:rPr lang="lt-LT" sz="4000" b="1" dirty="0"/>
              <a:t>INŽINERIJOS KŪRYBINIS / PROJEKTINIS / </a:t>
            </a:r>
            <a:r>
              <a:rPr lang="lt-LT" sz="4000" b="1" dirty="0" smtClean="0"/>
              <a:t>TIRIAMASIS </a:t>
            </a:r>
            <a:r>
              <a:rPr lang="lt-LT" sz="4000" b="1" dirty="0"/>
              <a:t>DARBAS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b="1" dirty="0" smtClean="0"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lt-LT" b="1" dirty="0"/>
              <a:t>Automatinės durys bei </a:t>
            </a:r>
            <a:r>
              <a:rPr lang="lt-LT" b="1" dirty="0" smtClean="0"/>
              <a:t>langas</a:t>
            </a:r>
            <a:r>
              <a:rPr lang="lt-LT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8756" y="5012157"/>
            <a:ext cx="2883243" cy="1845843"/>
          </a:xfrm>
        </p:spPr>
        <p:txBody>
          <a:bodyPr>
            <a:normAutofit/>
          </a:bodyPr>
          <a:lstStyle/>
          <a:p>
            <a:r>
              <a:rPr lang="lt-LT" dirty="0" smtClean="0"/>
              <a:t>KTU Inžinerijos licėjaus</a:t>
            </a:r>
          </a:p>
          <a:p>
            <a:r>
              <a:rPr lang="lt-LT" dirty="0" smtClean="0"/>
              <a:t>III </a:t>
            </a:r>
            <a:r>
              <a:rPr lang="lt-LT" dirty="0" smtClean="0"/>
              <a:t>kalsės mokinių</a:t>
            </a:r>
          </a:p>
          <a:p>
            <a:r>
              <a:rPr lang="lt-LT" dirty="0" smtClean="0"/>
              <a:t>Vytenio </a:t>
            </a:r>
            <a:r>
              <a:rPr lang="lt-LT" dirty="0" smtClean="0"/>
              <a:t>Kriščiūno</a:t>
            </a:r>
            <a:endParaRPr lang="lt-LT" dirty="0" smtClean="0"/>
          </a:p>
          <a:p>
            <a:r>
              <a:rPr lang="lt-LT" dirty="0" smtClean="0"/>
              <a:t>Žygimanto Latkausko</a:t>
            </a:r>
          </a:p>
        </p:txBody>
      </p:sp>
    </p:spTree>
    <p:extLst>
      <p:ext uri="{BB962C8B-B14F-4D97-AF65-F5344CB8AC3E}">
        <p14:creationId xmlns:p14="http://schemas.microsoft.com/office/powerpoint/2010/main" val="5849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" descr="https://cdn.discordapp.com/attachments/492786787316400143/534424834281832450/IMG_30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582" y="1305260"/>
            <a:ext cx="4322965" cy="32487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097" name="Picture 1" descr="https://cdn.discordapp.com/attachments/492786787316400143/534424832436338698/IMG_30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60" y="1350391"/>
            <a:ext cx="3434063" cy="25730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19462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lt-LT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PRIEDAI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 smtClean="0"/>
              <a:t>	</a:t>
            </a:r>
            <a:endParaRPr lang="en-US" dirty="0"/>
          </a:p>
        </p:txBody>
      </p:sp>
      <p:pic>
        <p:nvPicPr>
          <p:cNvPr id="4099" name="Picture 3" descr="https://cdn.discordapp.com/attachments/492786787316400143/534424834462187530/IMG_304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59" y="3829286"/>
            <a:ext cx="3709397" cy="2776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 rot="20719864">
            <a:off x="3990718" y="2607083"/>
            <a:ext cx="392286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Galutinio darbo nuotraukos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2752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5114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756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9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366" y="35139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lt-LT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Ačiū už dėmesį!!!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352421" cy="68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2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t-LT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Turinys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+mj-lt"/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lt-L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ANTRAUKA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lt-L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UMMARY</a:t>
            </a:r>
          </a:p>
          <a:p>
            <a:pPr>
              <a:buClrTx/>
              <a:buFont typeface="+mj-lt"/>
              <a:buAutoNum type="arabicPeriod"/>
            </a:pPr>
            <a:r>
              <a:rPr lang="lt-LT" altLang="lt-L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ĮVADAS</a:t>
            </a:r>
          </a:p>
          <a:p>
            <a:pPr>
              <a:buClrTx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IDĖJOS ĮGYVENDINIMO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ETAPAI</a:t>
            </a:r>
            <a:endParaRPr lang="lt-LT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+mj-lt"/>
              <a:buAutoNum type="arabicPeriod"/>
            </a:pPr>
            <a:r>
              <a:rPr lang="lt-L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REZULTATAI</a:t>
            </a:r>
          </a:p>
          <a:p>
            <a:pPr>
              <a:buClrTx/>
              <a:buFont typeface="+mj-lt"/>
              <a:buAutoNum type="arabicPeriod"/>
            </a:pPr>
            <a:r>
              <a:rPr lang="lt-L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IŠVADOS</a:t>
            </a:r>
          </a:p>
          <a:p>
            <a:pPr>
              <a:buClrTx/>
              <a:buFont typeface="+mj-lt"/>
              <a:buAutoNum type="arabicPeriod"/>
            </a:pPr>
            <a:r>
              <a:rPr lang="lt-L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PRIEDAI</a:t>
            </a:r>
          </a:p>
          <a:p>
            <a:pPr>
              <a:buClrTx/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47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32" y="801007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lt-LT" sz="4400" dirty="0">
                <a:latin typeface="Arial" panose="020B0604020202020204" pitchFamily="34" charset="0"/>
                <a:cs typeface="Arial" panose="020B0604020202020204" pitchFamily="34" charset="0"/>
              </a:rPr>
              <a:t>ANTRAUKA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/ S</a:t>
            </a:r>
            <a:r>
              <a:rPr lang="lt-LT" sz="4400" dirty="0">
                <a:latin typeface="Arial" panose="020B0604020202020204" pitchFamily="34" charset="0"/>
                <a:cs typeface="Arial" panose="020B0604020202020204" pitchFamily="34" charset="0"/>
              </a:rPr>
              <a:t>UMMARY</a:t>
            </a:r>
            <a:br>
              <a:rPr lang="lt-LT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883" y="2009599"/>
            <a:ext cx="8696556" cy="4467433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lt-LT" dirty="0" smtClean="0"/>
              <a:t>	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Mes suprojektavome 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namą, kuriame padarėme 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atomatiškai atsidarančias </a:t>
            </a: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duris ir langą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Pasirinkome daryti būtent tokį darbą, nes mums tai pasirodė įdomiausia projektinio darbo tema. Pradėjome darbą nuo namo maketo eskizo 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kūrimo, nubraižėme automatizuotų durų ir lango brėžinį,o  baigėme,  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automatizavę duris bei langą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Nors susidūrėme su keletu problemų ,jas, dirbdami bendrai, sugebėjome išspręsti.</a:t>
            </a:r>
          </a:p>
          <a:p>
            <a:pPr marL="0" indent="0" algn="just">
              <a:buNone/>
            </a:pPr>
            <a:endParaRPr lang="lt-L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designed a house where we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automated a door and window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chose to do such work because it turned out to be the most interesting topic of the project. We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work from the home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we </a:t>
            </a:r>
            <a:r>
              <a:rPr lang="en-US" altLang="en-US" sz="2400" dirty="0">
                <a:latin typeface="Arial Unicode MS" panose="020B0604020202020204" pitchFamily="34" charset="-128"/>
              </a:rPr>
              <a:t>drew a drawing of the automated door and 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window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 ended it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altLang="en-US" sz="2400" dirty="0">
                <a:latin typeface="Arial Unicode MS" panose="020B0604020202020204" pitchFamily="34" charset="-128"/>
              </a:rPr>
              <a:t>automating doors and 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windows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lt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ough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we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were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faced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a dozen 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we were able to work together 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solve those problems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758" y="25394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lt-LT" altLang="lt-LT" sz="4800" dirty="0">
                <a:latin typeface="Arial" panose="020B0604020202020204" pitchFamily="34" charset="0"/>
                <a:cs typeface="Arial" panose="020B0604020202020204" pitchFamily="34" charset="0"/>
              </a:rPr>
              <a:t>ĮVADAS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1758" y="2224216"/>
            <a:ext cx="8845096" cy="392026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lt-LT" dirty="0" smtClean="0"/>
              <a:t>	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Šio darbo tiklas - pastatatyti 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namą, suprojektuoti </a:t>
            </a: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atomatiškai atsidarančias duris ir 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langą. 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Papasakosime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kaip šį namą 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pastatyti, bei 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kokias medžiagas reikia naudoti šio darbo procese. </a:t>
            </a:r>
          </a:p>
          <a:p>
            <a:pPr marL="0" indent="0" algn="just">
              <a:buNone/>
            </a:pP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Darbo eiga:</a:t>
            </a:r>
          </a:p>
          <a:p>
            <a:pPr algn="just">
              <a:buClrTx/>
              <a:buFont typeface="+mj-lt"/>
              <a:buAutoNum type="arabicPeriod"/>
            </a:pP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Automatizuoto lango ir durų brėžinio sudarymas;</a:t>
            </a:r>
            <a:endParaRPr lang="lt-LT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Tx/>
              <a:buFont typeface="+mj-lt"/>
              <a:buAutoNum type="arabicPeriod"/>
            </a:pP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Namo brėžinio sudarymas;</a:t>
            </a:r>
            <a:endParaRPr lang="lt-LT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Tx/>
              <a:buFont typeface="+mj-lt"/>
              <a:buAutoNum type="arabicPeriod"/>
            </a:pP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Automatizuoto lango ir durų projektavimas name;</a:t>
            </a:r>
            <a:endParaRPr lang="lt-LT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Tx/>
              <a:buFont typeface="+mj-lt"/>
              <a:buAutoNum type="arabicPeriod"/>
            </a:pP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Namo statymas.</a:t>
            </a:r>
            <a:endParaRPr lang="lt-LT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32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617" y="32008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IDĖJOS ĮGYVENDINIMO ETAPAI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836" y="127354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lt-LT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1.Išpjautos </a:t>
            </a: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iš fanieros namo detalės.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511" y="3678842"/>
            <a:ext cx="3420152" cy="2566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48768" y="1972661"/>
            <a:ext cx="483016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2.Išpjautos detalės suklijuojamos</a:t>
            </a:r>
            <a:r>
              <a:rPr kumimoji="0" lang="lt-LT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4" descr="IMG_3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090" y="2790501"/>
            <a:ext cx="3333750" cy="2571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09090" y="4476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4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 descr="IMG_3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94" y="1740031"/>
            <a:ext cx="4238625" cy="3181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49" name="Picture 11" descr="https://cdn.discordapp.com/attachments/492786787316400143/534421528154996739/IMG_30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696" y="2575355"/>
            <a:ext cx="4067175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88920" y="889349"/>
            <a:ext cx="634340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3.Pradedamas vidaus dizaino įgyvendinimas.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21370" y="1867469"/>
            <a:ext cx="383951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Elektifikuojamas namas.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70484" y="73106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dn.discordapp.com/attachments/492786787316400143/534423041547960330/IMG_30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75" y="2924383"/>
            <a:ext cx="4533900" cy="3400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73" name="image" descr="https://cdn.discordapp.com/attachments/492786787316400143/534424304259956759/IMG_304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378" y="2143021"/>
            <a:ext cx="4467225" cy="3352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71074" y="2112243"/>
            <a:ext cx="415851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5.Baigiamas vidaus dizainas.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75737" y="1180460"/>
            <a:ext cx="40815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6.Baigiamas išorės dizainas.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57727" y="7210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325" y="59939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lt-LT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REZULTATAI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936" y="21336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lt-LT" dirty="0" smtClean="0"/>
              <a:t>	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Visas mūsų darbas prasidėjo nuo minties, kaip pastatyti ir elektrifikuoti namą, naudojant praktines priemones. Vėliau vyko darbo procesas, kuris mus atvedė prie šio darbo pabaigos. </a:t>
            </a:r>
          </a:p>
          <a:p>
            <a:pPr marL="0" indent="0">
              <a:buNone/>
            </a:pP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Nors ir buvo iškilusių problemų su apšvietimo įrengimui būtinų lempučių ir kitų darbui reikalingų priemonių trūkumu, vis dėlto darbą užbaigėme.</a:t>
            </a:r>
          </a:p>
          <a:p>
            <a:pPr marL="0" indent="0">
              <a:buNone/>
            </a:pP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Galutinis variantas yra puikus ir toks kokio mes ir tikėjomės – elektrifikuotas namas.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5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228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lt-LT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IŠVADOS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936" y="2191265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lt-LT" dirty="0"/>
              <a:t>	</a:t>
            </a: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1.Pagaminome namo maketą. </a:t>
            </a:r>
          </a:p>
          <a:p>
            <a:pPr marL="0" indent="0">
              <a:buNone/>
            </a:pP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2.Namą </a:t>
            </a: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elektrifikavome, jį apstatėme baldais.</a:t>
            </a:r>
          </a:p>
          <a:p>
            <a:pPr marL="0" indent="0">
              <a:buNone/>
            </a:pP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3.Sukūrėme </a:t>
            </a: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namo aplinką su medžiu, žole, dekoratyviniais krūmeliais ir 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takeliais</a:t>
            </a: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4.Pastatėme </a:t>
            </a: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garažą, </a:t>
            </a:r>
            <a:r>
              <a:rPr lang="lt-L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tvorą, </a:t>
            </a:r>
            <a:r>
              <a:rPr lang="lt-LT" sz="2400" dirty="0">
                <a:latin typeface="Arial" panose="020B0604020202020204" pitchFamily="34" charset="0"/>
                <a:cs typeface="Arial" panose="020B0604020202020204" pitchFamily="34" charset="0"/>
              </a:rPr>
              <a:t>pagaminome automobilį.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92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308</TotalTime>
  <Words>72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Unicode MS</vt:lpstr>
      <vt:lpstr>Arial</vt:lpstr>
      <vt:lpstr>Calibri</vt:lpstr>
      <vt:lpstr>Century Gothic</vt:lpstr>
      <vt:lpstr>Times New Roman</vt:lpstr>
      <vt:lpstr>Wingdings 2</vt:lpstr>
      <vt:lpstr>Quotable</vt:lpstr>
      <vt:lpstr>INŽINERIJOS KŪRYBINIS / PROJEKTINIS / TIRIAMASIS DARBAS  „Automatinės durys bei langas“</vt:lpstr>
      <vt:lpstr>Turinys</vt:lpstr>
      <vt:lpstr>SANTRAUKA / SUMMARY </vt:lpstr>
      <vt:lpstr>ĮVADAS</vt:lpstr>
      <vt:lpstr>IDĖJOS ĮGYVENDINIMO ETAPAI</vt:lpstr>
      <vt:lpstr>PowerPoint Presentation</vt:lpstr>
      <vt:lpstr>PowerPoint Presentation</vt:lpstr>
      <vt:lpstr>REZULTATAI</vt:lpstr>
      <vt:lpstr>IŠVADOS</vt:lpstr>
      <vt:lpstr>PRIEDAI</vt:lpstr>
      <vt:lpstr>Ačiū už dėmesį!!!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Elektros įvedimas name</dc:title>
  <dc:creator>User</dc:creator>
  <cp:lastModifiedBy>Windows User</cp:lastModifiedBy>
  <cp:revision>21</cp:revision>
  <dcterms:created xsi:type="dcterms:W3CDTF">2018-12-15T12:15:15Z</dcterms:created>
  <dcterms:modified xsi:type="dcterms:W3CDTF">2019-12-16T16:31:33Z</dcterms:modified>
</cp:coreProperties>
</file>