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2" r:id="rId7"/>
    <p:sldId id="265" r:id="rId8"/>
    <p:sldId id="263" r:id="rId9"/>
    <p:sldId id="260"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C9348B68-3594-4A6B-9DC4-14D6E73A1F52}" type="datetimeFigureOut">
              <a:rPr lang="en-US" smtClean="0"/>
              <a:t>12/12/2019</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8781EBAD-066E-4E61-8C7F-495DE70CA601}" type="slidenum">
              <a:rPr lang="en-US" smtClean="0"/>
              <a:t>‹#›</a:t>
            </a:fld>
            <a:endParaRPr lang="en-US"/>
          </a:p>
        </p:txBody>
      </p:sp>
    </p:spTree>
    <p:extLst>
      <p:ext uri="{BB962C8B-B14F-4D97-AF65-F5344CB8AC3E}">
        <p14:creationId xmlns:p14="http://schemas.microsoft.com/office/powerpoint/2010/main" val="793345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48B68-3594-4A6B-9DC4-14D6E73A1F52}"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90583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48B68-3594-4A6B-9DC4-14D6E73A1F52}"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352672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348B68-3594-4A6B-9DC4-14D6E73A1F52}"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317183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C9348B68-3594-4A6B-9DC4-14D6E73A1F52}" type="datetimeFigureOut">
              <a:rPr lang="en-US" smtClean="0"/>
              <a:t>12/12/2019</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34809123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348B68-3594-4A6B-9DC4-14D6E73A1F52}"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269512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348B68-3594-4A6B-9DC4-14D6E73A1F52}"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64914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348B68-3594-4A6B-9DC4-14D6E73A1F52}"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245416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8B68-3594-4A6B-9DC4-14D6E73A1F52}"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1EBAD-066E-4E61-8C7F-495DE70CA601}" type="slidenum">
              <a:rPr lang="en-US" smtClean="0"/>
              <a:t>‹#›</a:t>
            </a:fld>
            <a:endParaRPr lang="en-US"/>
          </a:p>
        </p:txBody>
      </p:sp>
    </p:spTree>
    <p:extLst>
      <p:ext uri="{BB962C8B-B14F-4D97-AF65-F5344CB8AC3E}">
        <p14:creationId xmlns:p14="http://schemas.microsoft.com/office/powerpoint/2010/main" val="47157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9348B68-3594-4A6B-9DC4-14D6E73A1F52}" type="datetimeFigureOut">
              <a:rPr lang="en-US" smtClean="0"/>
              <a:t>12/12/2019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8781EBAD-066E-4E61-8C7F-495DE70CA601}"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07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9348B68-3594-4A6B-9DC4-14D6E73A1F52}" type="datetimeFigureOut">
              <a:rPr lang="en-US" smtClean="0"/>
              <a:t>12/12/2019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8781EBAD-066E-4E61-8C7F-495DE70CA601}"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692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C9348B68-3594-4A6B-9DC4-14D6E73A1F52}" type="datetimeFigureOut">
              <a:rPr lang="en-US" smtClean="0"/>
              <a:t>12/12/2019</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781EBAD-066E-4E61-8C7F-495DE70CA601}" type="slidenum">
              <a:rPr lang="en-US" smtClean="0"/>
              <a:t>‹#›</a:t>
            </a:fld>
            <a:endParaRPr lang="en-US"/>
          </a:p>
        </p:txBody>
      </p:sp>
    </p:spTree>
    <p:extLst>
      <p:ext uri="{BB962C8B-B14F-4D97-AF65-F5344CB8AC3E}">
        <p14:creationId xmlns:p14="http://schemas.microsoft.com/office/powerpoint/2010/main" val="24312671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WNDLW2olXP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rezi.com/cjaauu7y3ss6/kodel-laikas-yra-dovana/" TargetMode="External"/><Relationship Id="rId2" Type="http://schemas.openxmlformats.org/officeDocument/2006/relationships/hyperlink" Target="http://www.budas.lt/religija/3361-laikas-dievo-dovan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628800"/>
            <a:ext cx="6801440" cy="2590800"/>
          </a:xfrm>
        </p:spPr>
        <p:txBody>
          <a:bodyPr/>
          <a:lstStyle/>
          <a:p>
            <a:r>
              <a:rPr lang="en-US" dirty="0" err="1" smtClean="0"/>
              <a:t>Kod</a:t>
            </a:r>
            <a:r>
              <a:rPr lang="lt-LT" dirty="0" smtClean="0"/>
              <a:t>ėl laikas yra dovana?</a:t>
            </a:r>
            <a:endParaRPr lang="en-US" dirty="0"/>
          </a:p>
        </p:txBody>
      </p:sp>
      <p:sp>
        <p:nvSpPr>
          <p:cNvPr id="3" name="Subtitle 2"/>
          <p:cNvSpPr>
            <a:spLocks noGrp="1"/>
          </p:cNvSpPr>
          <p:nvPr>
            <p:ph type="subTitle" idx="1"/>
          </p:nvPr>
        </p:nvSpPr>
        <p:spPr>
          <a:xfrm>
            <a:off x="6531156" y="5229200"/>
            <a:ext cx="2483768" cy="1340768"/>
          </a:xfrm>
        </p:spPr>
        <p:txBody>
          <a:bodyPr>
            <a:noAutofit/>
          </a:bodyPr>
          <a:lstStyle/>
          <a:p>
            <a:pPr algn="just"/>
            <a:r>
              <a:rPr lang="lt-LT" sz="1700" b="1" dirty="0" smtClean="0"/>
              <a:t>Darbą rengė:</a:t>
            </a:r>
          </a:p>
          <a:p>
            <a:pPr algn="just"/>
            <a:r>
              <a:rPr lang="lt-LT" sz="1700" b="1" dirty="0" smtClean="0"/>
              <a:t>Vytenis Kriščiūnas</a:t>
            </a:r>
          </a:p>
          <a:p>
            <a:pPr algn="just"/>
            <a:r>
              <a:rPr lang="lt-LT" sz="1700" b="1" dirty="0" smtClean="0"/>
              <a:t>Mantas Dvareckas</a:t>
            </a:r>
          </a:p>
          <a:p>
            <a:pPr algn="just"/>
            <a:r>
              <a:rPr lang="lt-LT" sz="1700" b="1" dirty="0" smtClean="0"/>
              <a:t>Žygimantas Latkauskas</a:t>
            </a:r>
          </a:p>
          <a:p>
            <a:pPr algn="just"/>
            <a:r>
              <a:rPr lang="lt-LT" sz="1700" b="1" dirty="0" smtClean="0"/>
              <a:t>Rokas Žliubas</a:t>
            </a:r>
            <a:endParaRPr lang="en-US" sz="17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61872"/>
            <a:ext cx="2143125" cy="2133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6129192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7680960" cy="1371600"/>
          </a:xfrm>
        </p:spPr>
        <p:txBody>
          <a:bodyPr/>
          <a:lstStyle/>
          <a:p>
            <a:pPr algn="ctr"/>
            <a:r>
              <a:rPr lang="lt-LT" u="sng" dirty="0" smtClean="0"/>
              <a:t>Ačiū už dėmesį!</a:t>
            </a:r>
            <a:endParaRPr lang="en-US" u="sng" dirty="0"/>
          </a:p>
        </p:txBody>
      </p:sp>
      <p:pic>
        <p:nvPicPr>
          <p:cNvPr id="4" name="Content Placeholder 3"/>
          <p:cNvPicPr>
            <a:picLocks noGrp="1" noChangeAspect="1"/>
          </p:cNvPicPr>
          <p:nvPr>
            <p:ph idx="1"/>
          </p:nvPr>
        </p:nvPicPr>
        <p:blipFill>
          <a:blip r:embed="rId2"/>
          <a:stretch>
            <a:fillRect/>
          </a:stretch>
        </p:blipFill>
        <p:spPr>
          <a:xfrm>
            <a:off x="1751740" y="2132856"/>
            <a:ext cx="5544616" cy="3723392"/>
          </a:xfrm>
          <a:prstGeom prst="rect">
            <a:avLst/>
          </a:prstGeom>
          <a:ln>
            <a:noFill/>
          </a:ln>
          <a:effectLst>
            <a:softEdge rad="112500"/>
          </a:effectLst>
        </p:spPr>
      </p:pic>
    </p:spTree>
    <p:extLst>
      <p:ext uri="{BB962C8B-B14F-4D97-AF65-F5344CB8AC3E}">
        <p14:creationId xmlns:p14="http://schemas.microsoft.com/office/powerpoint/2010/main" val="251300939"/>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Turinys:</a:t>
            </a:r>
            <a:endParaRPr lang="en-US" dirty="0"/>
          </a:p>
        </p:txBody>
      </p:sp>
      <p:sp>
        <p:nvSpPr>
          <p:cNvPr id="3" name="Content Placeholder 2"/>
          <p:cNvSpPr>
            <a:spLocks noGrp="1"/>
          </p:cNvSpPr>
          <p:nvPr>
            <p:ph idx="1"/>
          </p:nvPr>
        </p:nvSpPr>
        <p:spPr/>
        <p:txBody>
          <a:bodyPr>
            <a:normAutofit/>
          </a:bodyPr>
          <a:lstStyle/>
          <a:p>
            <a:r>
              <a:rPr lang="lt-LT" sz="2800" dirty="0" smtClean="0"/>
              <a:t>Kas yra laikas?</a:t>
            </a:r>
          </a:p>
          <a:p>
            <a:r>
              <a:rPr lang="en-US" sz="2800" dirty="0" err="1" smtClean="0"/>
              <a:t>Ką</a:t>
            </a:r>
            <a:r>
              <a:rPr lang="en-US" sz="2800" dirty="0" smtClean="0"/>
              <a:t> </a:t>
            </a:r>
            <a:r>
              <a:rPr lang="en-US" sz="2800" dirty="0" err="1" smtClean="0"/>
              <a:t>kalba</a:t>
            </a:r>
            <a:r>
              <a:rPr lang="en-US" sz="2800" dirty="0" smtClean="0"/>
              <a:t> </a:t>
            </a:r>
            <a:r>
              <a:rPr lang="en-US" sz="2800" dirty="0" err="1" smtClean="0"/>
              <a:t>šventasis</a:t>
            </a:r>
            <a:r>
              <a:rPr lang="en-US" sz="2800" dirty="0" smtClean="0"/>
              <a:t> </a:t>
            </a:r>
            <a:r>
              <a:rPr lang="en-US" sz="2800" dirty="0" err="1" smtClean="0"/>
              <a:t>raštas</a:t>
            </a:r>
            <a:r>
              <a:rPr lang="en-US" sz="2800" dirty="0" smtClean="0"/>
              <a:t> </a:t>
            </a:r>
            <a:r>
              <a:rPr lang="en-US" sz="2800" dirty="0" err="1" smtClean="0"/>
              <a:t>apie</a:t>
            </a:r>
            <a:r>
              <a:rPr lang="en-US" sz="2800" dirty="0" smtClean="0"/>
              <a:t> </a:t>
            </a:r>
            <a:r>
              <a:rPr lang="en-US" sz="2800" dirty="0" err="1" smtClean="0"/>
              <a:t>laiką</a:t>
            </a:r>
            <a:r>
              <a:rPr lang="en-US" sz="2800" dirty="0" smtClean="0"/>
              <a:t>?</a:t>
            </a:r>
            <a:endParaRPr lang="lt-LT" sz="2800" dirty="0" smtClean="0"/>
          </a:p>
          <a:p>
            <a:r>
              <a:rPr lang="lt-LT" sz="2800" dirty="0" smtClean="0"/>
              <a:t>Laiko trūkumas</a:t>
            </a:r>
          </a:p>
          <a:p>
            <a:r>
              <a:rPr lang="lt-LT" sz="2800" dirty="0" smtClean="0"/>
              <a:t>Laiko svarba</a:t>
            </a:r>
          </a:p>
          <a:p>
            <a:r>
              <a:rPr lang="lt-LT" sz="2800" dirty="0" smtClean="0"/>
              <a:t>Išvados</a:t>
            </a:r>
          </a:p>
          <a:p>
            <a:r>
              <a:rPr lang="lt-LT" sz="2800" dirty="0" smtClean="0"/>
              <a:t>Vaizdo įrašas</a:t>
            </a:r>
          </a:p>
          <a:p>
            <a:r>
              <a:rPr lang="lt-LT" sz="2800" dirty="0" smtClean="0"/>
              <a:t>Šaltiniai</a:t>
            </a:r>
            <a:endParaRPr lang="en-US" sz="2800" dirty="0"/>
          </a:p>
        </p:txBody>
      </p:sp>
      <p:pic>
        <p:nvPicPr>
          <p:cNvPr id="4" name="Picture 3"/>
          <p:cNvPicPr>
            <a:picLocks noChangeAspect="1"/>
          </p:cNvPicPr>
          <p:nvPr/>
        </p:nvPicPr>
        <p:blipFill>
          <a:blip r:embed="rId2"/>
          <a:stretch>
            <a:fillRect/>
          </a:stretch>
        </p:blipFill>
        <p:spPr>
          <a:xfrm>
            <a:off x="4788024" y="3501008"/>
            <a:ext cx="3744416" cy="2994546"/>
          </a:xfrm>
          <a:prstGeom prst="rect">
            <a:avLst/>
          </a:prstGeom>
          <a:ln>
            <a:noFill/>
          </a:ln>
          <a:effectLst>
            <a:softEdge rad="112500"/>
          </a:effectLst>
        </p:spPr>
      </p:pic>
    </p:spTree>
    <p:extLst>
      <p:ext uri="{BB962C8B-B14F-4D97-AF65-F5344CB8AC3E}">
        <p14:creationId xmlns:p14="http://schemas.microsoft.com/office/powerpoint/2010/main" val="290300995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1391"/>
            <a:ext cx="7680960" cy="1371600"/>
          </a:xfrm>
        </p:spPr>
        <p:txBody>
          <a:bodyPr/>
          <a:lstStyle/>
          <a:p>
            <a:r>
              <a:rPr lang="lt-LT" dirty="0" smtClean="0"/>
              <a:t>Kas yra laikas?</a:t>
            </a:r>
            <a:endParaRPr lang="en-US" dirty="0"/>
          </a:p>
        </p:txBody>
      </p:sp>
      <p:sp>
        <p:nvSpPr>
          <p:cNvPr id="3" name="Content Placeholder 2"/>
          <p:cNvSpPr>
            <a:spLocks noGrp="1"/>
          </p:cNvSpPr>
          <p:nvPr>
            <p:ph idx="1"/>
          </p:nvPr>
        </p:nvSpPr>
        <p:spPr>
          <a:xfrm>
            <a:off x="539552" y="1972991"/>
            <a:ext cx="7488832" cy="4525963"/>
          </a:xfrm>
        </p:spPr>
        <p:txBody>
          <a:bodyPr/>
          <a:lstStyle/>
          <a:p>
            <a:pPr marL="457200" lvl="1" indent="0" algn="just">
              <a:buNone/>
            </a:pPr>
            <a:r>
              <a:rPr lang="lt-LT" dirty="0" smtClean="0"/>
              <a:t>	</a:t>
            </a:r>
            <a:r>
              <a:rPr lang="lt-LT" sz="2800" dirty="0"/>
              <a:t>Vienas iš paslaptingiausių reiškinių pasaulyje yra laikas. Žmogus bando jį suprasti ir išmatuoti, kurdamas laikrodžius ir kalendorius, rašydamas dienoraščius ar atsiminimų knygas, fotografuodamas. Tačiau niekam nėra pasisekę „sučiupti“, „sustabdyti“ laiko. Laikas taip ir lieka neapčiuopiamas: neaišku, iš kur jis ateina ar kur jis nueina.</a:t>
            </a:r>
            <a:endParaRPr lang="en-US" sz="2800" dirty="0"/>
          </a:p>
        </p:txBody>
      </p:sp>
    </p:spTree>
    <p:extLst>
      <p:ext uri="{BB962C8B-B14F-4D97-AF65-F5344CB8AC3E}">
        <p14:creationId xmlns:p14="http://schemas.microsoft.com/office/powerpoint/2010/main" val="358188728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r>
              <a:rPr lang="lt-LT" dirty="0" smtClean="0"/>
              <a:t>Ką kalba šventasis raštas apie laiką?</a:t>
            </a:r>
            <a:endParaRPr lang="en-US" dirty="0"/>
          </a:p>
        </p:txBody>
      </p:sp>
      <p:sp>
        <p:nvSpPr>
          <p:cNvPr id="3" name="Content Placeholder 2"/>
          <p:cNvSpPr>
            <a:spLocks noGrp="1"/>
          </p:cNvSpPr>
          <p:nvPr>
            <p:ph idx="1"/>
          </p:nvPr>
        </p:nvSpPr>
        <p:spPr>
          <a:xfrm>
            <a:off x="683568" y="1772816"/>
            <a:ext cx="7366520" cy="4525963"/>
          </a:xfrm>
        </p:spPr>
        <p:txBody>
          <a:bodyPr>
            <a:normAutofit lnSpcReduction="10000"/>
          </a:bodyPr>
          <a:lstStyle/>
          <a:p>
            <a:pPr marL="457200" lvl="1" indent="0" algn="just">
              <a:buNone/>
            </a:pPr>
            <a:r>
              <a:rPr lang="lt-LT" dirty="0" smtClean="0"/>
              <a:t>	</a:t>
            </a:r>
            <a:r>
              <a:rPr lang="lt-LT" sz="2800" dirty="0"/>
              <a:t>Šventasis Raštas </a:t>
            </a:r>
            <a:r>
              <a:rPr lang="lt-LT" sz="2800" dirty="0" smtClean="0"/>
              <a:t>nekalba </a:t>
            </a:r>
            <a:r>
              <a:rPr lang="lt-LT" sz="2800" dirty="0"/>
              <a:t>kada, dėl ko ir kaip pasibaigs žmonių gyvenimas </a:t>
            </a:r>
            <a:r>
              <a:rPr lang="lt-LT" sz="2800" dirty="0" smtClean="0"/>
              <a:t>žemėje, </a:t>
            </a:r>
            <a:r>
              <a:rPr lang="lt-LT" sz="2800" dirty="0"/>
              <a:t>jis tik primena, kad po laikinojo gyvenimo prasidės amžinasis. Tik tam gyvenimui turime ruoštis, atsakingai naudodamiesi Dievo mums padovanotu laiku. Mūsų uždavinys - nenaudoti laiko blogiui, nešvaistyti jo tuščiai, bet panaudoti jį tam, kam jis skirtas – mūsų fiziniam bei dvasiniam brendimui ir geriems darbams.</a:t>
            </a:r>
            <a:endParaRPr lang="en-US" sz="2800" dirty="0"/>
          </a:p>
        </p:txBody>
      </p:sp>
    </p:spTree>
    <p:extLst>
      <p:ext uri="{BB962C8B-B14F-4D97-AF65-F5344CB8AC3E}">
        <p14:creationId xmlns:p14="http://schemas.microsoft.com/office/powerpoint/2010/main" val="366370592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Laiko trūkumas</a:t>
            </a:r>
            <a:endParaRPr lang="en-US" dirty="0"/>
          </a:p>
        </p:txBody>
      </p:sp>
      <p:sp>
        <p:nvSpPr>
          <p:cNvPr id="3" name="Content Placeholder 2"/>
          <p:cNvSpPr>
            <a:spLocks noGrp="1"/>
          </p:cNvSpPr>
          <p:nvPr>
            <p:ph idx="1"/>
          </p:nvPr>
        </p:nvSpPr>
        <p:spPr>
          <a:xfrm>
            <a:off x="707342" y="2204864"/>
            <a:ext cx="7680960" cy="3931920"/>
          </a:xfrm>
        </p:spPr>
        <p:txBody>
          <a:bodyPr/>
          <a:lstStyle/>
          <a:p>
            <a:pPr marL="0" indent="0" algn="just">
              <a:buNone/>
            </a:pPr>
            <a:r>
              <a:rPr lang="lt-LT" dirty="0" smtClean="0"/>
              <a:t>	</a:t>
            </a:r>
            <a:r>
              <a:rPr lang="lt-LT" sz="2800" dirty="0" smtClean="0"/>
              <a:t>Žmogus, kuris nesijaučia suvaržytas </a:t>
            </a:r>
            <a:r>
              <a:rPr lang="lt-LT" sz="2800" dirty="0" smtClean="0"/>
              <a:t>laiko, </a:t>
            </a:r>
            <a:r>
              <a:rPr lang="lt-LT" sz="2800" dirty="0" smtClean="0"/>
              <a:t>dažniausiai jo nevertina. Tik pajutus laiko  trūkumą žmogus </a:t>
            </a:r>
            <a:r>
              <a:rPr lang="lt-LT" sz="2800" dirty="0" smtClean="0"/>
              <a:t>praregi. </a:t>
            </a:r>
            <a:r>
              <a:rPr lang="lt-LT" sz="2800" dirty="0" smtClean="0"/>
              <a:t>Tokie dalykai, kaip darbas, mokslai, baimė, nuovargis varžo žmogų ir neleidžia naudotis pilnu laiko potencialu. Svarbu naudotis kiekviena akimirka, nes šiai akimirkai prabėgus, ji jau nebesugrįš. </a:t>
            </a:r>
            <a:endParaRPr lang="en-US" sz="2800" dirty="0"/>
          </a:p>
        </p:txBody>
      </p:sp>
    </p:spTree>
    <p:extLst>
      <p:ext uri="{BB962C8B-B14F-4D97-AF65-F5344CB8AC3E}">
        <p14:creationId xmlns:p14="http://schemas.microsoft.com/office/powerpoint/2010/main" val="427948573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629" y="731520"/>
            <a:ext cx="7680960" cy="1371600"/>
          </a:xfrm>
        </p:spPr>
        <p:txBody>
          <a:bodyPr/>
          <a:lstStyle/>
          <a:p>
            <a:r>
              <a:rPr lang="lt-LT" dirty="0" smtClean="0"/>
              <a:t>Laiko svarba</a:t>
            </a:r>
            <a:endParaRPr lang="en-US" dirty="0"/>
          </a:p>
        </p:txBody>
      </p:sp>
      <p:sp>
        <p:nvSpPr>
          <p:cNvPr id="3" name="Content Placeholder 2"/>
          <p:cNvSpPr>
            <a:spLocks noGrp="1"/>
          </p:cNvSpPr>
          <p:nvPr>
            <p:ph idx="1"/>
          </p:nvPr>
        </p:nvSpPr>
        <p:spPr>
          <a:xfrm>
            <a:off x="827584" y="2103120"/>
            <a:ext cx="7080840" cy="3931920"/>
          </a:xfrm>
        </p:spPr>
        <p:txBody>
          <a:bodyPr/>
          <a:lstStyle/>
          <a:p>
            <a:pPr marL="0" indent="0" algn="just">
              <a:buNone/>
            </a:pPr>
            <a:r>
              <a:rPr lang="lt-LT" dirty="0" smtClean="0"/>
              <a:t>	</a:t>
            </a:r>
            <a:r>
              <a:rPr lang="lt-LT" sz="2800" dirty="0"/>
              <a:t>Laikas žmogaus gyvenime yra svarbiausia vertybė. Juk tik dėl jo mes augame, pažįstame, džiaugiamės, svajojame ir gyvename. Tačiau, kaip bebūtų gaila, viskas mūsų </a:t>
            </a:r>
            <a:r>
              <a:rPr lang="lt-LT" sz="2800" dirty="0" smtClean="0"/>
              <a:t>pasaulyje turi pradžią ir pabaigą. Žinojimas, kad laikas gali </a:t>
            </a:r>
            <a:r>
              <a:rPr lang="lt-LT" sz="2800" dirty="0" smtClean="0"/>
              <a:t>pasibaigti, </a:t>
            </a:r>
            <a:r>
              <a:rPr lang="lt-LT" sz="2800" dirty="0" smtClean="0"/>
              <a:t>skatina žmogų gyventi, lyg kiekviena diena būtų paskutinė.</a:t>
            </a:r>
            <a:endParaRPr lang="en-US" sz="2800" dirty="0"/>
          </a:p>
        </p:txBody>
      </p:sp>
    </p:spTree>
    <p:extLst>
      <p:ext uri="{BB962C8B-B14F-4D97-AF65-F5344CB8AC3E}">
        <p14:creationId xmlns:p14="http://schemas.microsoft.com/office/powerpoint/2010/main" val="143090006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680" y="692696"/>
            <a:ext cx="7680960" cy="1371600"/>
          </a:xfrm>
        </p:spPr>
        <p:txBody>
          <a:bodyPr/>
          <a:lstStyle/>
          <a:p>
            <a:pPr algn="ctr"/>
            <a:r>
              <a:rPr lang="lt-LT" dirty="0" smtClean="0"/>
              <a:t>Išvados</a:t>
            </a:r>
            <a:endParaRPr lang="en-US" dirty="0"/>
          </a:p>
        </p:txBody>
      </p:sp>
      <p:sp>
        <p:nvSpPr>
          <p:cNvPr id="3" name="Content Placeholder 2"/>
          <p:cNvSpPr>
            <a:spLocks noGrp="1"/>
          </p:cNvSpPr>
          <p:nvPr>
            <p:ph idx="1"/>
          </p:nvPr>
        </p:nvSpPr>
        <p:spPr>
          <a:xfrm>
            <a:off x="1475656" y="1955748"/>
            <a:ext cx="6504776" cy="3931920"/>
          </a:xfrm>
        </p:spPr>
        <p:txBody>
          <a:bodyPr/>
          <a:lstStyle/>
          <a:p>
            <a:pPr marL="0" indent="0" algn="just">
              <a:buNone/>
            </a:pPr>
            <a:r>
              <a:rPr lang="lt-LT" dirty="0" smtClean="0"/>
              <a:t>	</a:t>
            </a:r>
            <a:r>
              <a:rPr lang="lt-LT" sz="2800" dirty="0" smtClean="0"/>
              <a:t>Laikas yra svarbiausia vertybė žmogaus gyvenime, todėl svarbu suprasti, kad tai yra </a:t>
            </a:r>
            <a:r>
              <a:rPr lang="lt-LT" sz="2800" dirty="0" smtClean="0"/>
              <a:t>dovana, </a:t>
            </a:r>
            <a:r>
              <a:rPr lang="lt-LT" sz="2800" dirty="0" smtClean="0"/>
              <a:t>skirta kiekvienam iš mūsų, kuria yra svarbu džiaugtis ir naudotis.</a:t>
            </a:r>
            <a:endParaRPr lang="en-US" sz="2800" dirty="0"/>
          </a:p>
        </p:txBody>
      </p:sp>
      <p:pic>
        <p:nvPicPr>
          <p:cNvPr id="4" name="Picture 3"/>
          <p:cNvPicPr>
            <a:picLocks noChangeAspect="1"/>
          </p:cNvPicPr>
          <p:nvPr/>
        </p:nvPicPr>
        <p:blipFill>
          <a:blip r:embed="rId2"/>
          <a:stretch>
            <a:fillRect/>
          </a:stretch>
        </p:blipFill>
        <p:spPr>
          <a:xfrm>
            <a:off x="5148064" y="4149080"/>
            <a:ext cx="3744416" cy="2497526"/>
          </a:xfrm>
          <a:prstGeom prst="rect">
            <a:avLst/>
          </a:prstGeom>
          <a:ln>
            <a:noFill/>
          </a:ln>
          <a:effectLst>
            <a:softEdge rad="112500"/>
          </a:effectLst>
        </p:spPr>
      </p:pic>
    </p:spTree>
    <p:extLst>
      <p:ext uri="{BB962C8B-B14F-4D97-AF65-F5344CB8AC3E}">
        <p14:creationId xmlns:p14="http://schemas.microsoft.com/office/powerpoint/2010/main" val="12446282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680960" cy="1371600"/>
          </a:xfrm>
        </p:spPr>
        <p:txBody>
          <a:bodyPr/>
          <a:lstStyle/>
          <a:p>
            <a:r>
              <a:rPr lang="lt-LT" dirty="0" smtClean="0"/>
              <a:t>Vaizdo įrašas </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https://www.youtube.com/watch?v=WNDLW2olXPc</a:t>
            </a:r>
            <a:endParaRPr lang="en-US" dirty="0"/>
          </a:p>
        </p:txBody>
      </p:sp>
      <p:pic>
        <p:nvPicPr>
          <p:cNvPr id="4" name="Picture 3"/>
          <p:cNvPicPr>
            <a:picLocks noChangeAspect="1"/>
          </p:cNvPicPr>
          <p:nvPr/>
        </p:nvPicPr>
        <p:blipFill>
          <a:blip r:embed="rId3"/>
          <a:stretch>
            <a:fillRect/>
          </a:stretch>
        </p:blipFill>
        <p:spPr>
          <a:xfrm>
            <a:off x="4137404" y="3212976"/>
            <a:ext cx="4417279" cy="3312959"/>
          </a:xfrm>
          <a:prstGeom prst="rect">
            <a:avLst/>
          </a:prstGeom>
          <a:ln>
            <a:noFill/>
          </a:ln>
          <a:effectLst>
            <a:softEdge rad="112500"/>
          </a:effectLst>
        </p:spPr>
      </p:pic>
    </p:spTree>
    <p:extLst>
      <p:ext uri="{BB962C8B-B14F-4D97-AF65-F5344CB8AC3E}">
        <p14:creationId xmlns:p14="http://schemas.microsoft.com/office/powerpoint/2010/main" val="49551898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Šaltiniai:</a:t>
            </a:r>
            <a:endParaRPr lang="en-US" dirty="0"/>
          </a:p>
        </p:txBody>
      </p:sp>
      <p:sp>
        <p:nvSpPr>
          <p:cNvPr id="3" name="Content Placeholder 2"/>
          <p:cNvSpPr>
            <a:spLocks noGrp="1"/>
          </p:cNvSpPr>
          <p:nvPr>
            <p:ph idx="1"/>
          </p:nvPr>
        </p:nvSpPr>
        <p:spPr/>
        <p:txBody>
          <a:bodyPr>
            <a:normAutofit/>
          </a:bodyPr>
          <a:lstStyle/>
          <a:p>
            <a:r>
              <a:rPr lang="en-US" sz="2000" dirty="0" smtClean="0">
                <a:hlinkClick r:id="rId2"/>
              </a:rPr>
              <a:t>http://www.budas.lt/religija/3361-laikas-dievo-dovana</a:t>
            </a:r>
            <a:endParaRPr lang="lt-LT" sz="2000" dirty="0" smtClean="0"/>
          </a:p>
          <a:p>
            <a:r>
              <a:rPr lang="en-US" sz="2000" dirty="0" smtClean="0">
                <a:hlinkClick r:id="rId3"/>
              </a:rPr>
              <a:t>https://prezi.com/cjaauu7y3ss6/kodel-laikas-yra-dovana/</a:t>
            </a:r>
            <a:endParaRPr lang="en-US" sz="2000" dirty="0"/>
          </a:p>
        </p:txBody>
      </p:sp>
    </p:spTree>
    <p:extLst>
      <p:ext uri="{BB962C8B-B14F-4D97-AF65-F5344CB8AC3E}">
        <p14:creationId xmlns:p14="http://schemas.microsoft.com/office/powerpoint/2010/main" val="2398102431"/>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112</TotalTime>
  <Words>72</Words>
  <Application>Microsoft Office PowerPoint</Application>
  <PresentationFormat>On-screen Show (4:3)</PresentationFormat>
  <Paragraphs>30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lpstr>
      <vt:lpstr>Kodėl laikas yra dovana?</vt:lpstr>
      <vt:lpstr>Turinys:</vt:lpstr>
      <vt:lpstr>Kas yra laikas?</vt:lpstr>
      <vt:lpstr>Ką kalba šventasis raštas apie laiką?</vt:lpstr>
      <vt:lpstr>Laiko trūkumas</vt:lpstr>
      <vt:lpstr>Laiko svarba</vt:lpstr>
      <vt:lpstr>Išvados</vt:lpstr>
      <vt:lpstr>Vaizdo įrašas </vt:lpstr>
      <vt:lpstr>Šaltiniai:</vt:lpstr>
      <vt:lpstr>Ačiū už dėmesį!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Kodėl laikas yra dovana?</dc:title>
  <dc:creator>PC</dc:creator>
  <cp:lastModifiedBy>Windows User</cp:lastModifiedBy>
  <cp:revision>12</cp:revision>
  <dcterms:created xsi:type="dcterms:W3CDTF">2019-12-12T20:11:45Z</dcterms:created>
  <dcterms:modified xsi:type="dcterms:W3CDTF">2019-12-12T22:10:15Z</dcterms:modified>
</cp:coreProperties>
</file>