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27" y="1151839"/>
            <a:ext cx="9001462" cy="2387600"/>
          </a:xfrm>
        </p:spPr>
        <p:txBody>
          <a:bodyPr/>
          <a:lstStyle/>
          <a:p>
            <a:r>
              <a:rPr lang="lt-L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Antanas Škėma -</a:t>
            </a:r>
            <a:br>
              <a:rPr lang="lt-L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Gyvenimas ir kūryba </a:t>
            </a:r>
            <a:endParaRPr lang="lt-L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9371" y="5167226"/>
            <a:ext cx="3484607" cy="1843173"/>
          </a:xfrm>
        </p:spPr>
        <p:txBody>
          <a:bodyPr>
            <a:normAutofit/>
          </a:bodyPr>
          <a:lstStyle/>
          <a:p>
            <a:pPr algn="l"/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KTU Inžinerijos licėjaus</a:t>
            </a:r>
          </a:p>
          <a:p>
            <a:pPr algn="l"/>
            <a:r>
              <a:rPr lang="lt-L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IV klasės mokinio</a:t>
            </a:r>
            <a:endParaRPr 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Vytenio Kriščiūno</a:t>
            </a:r>
          </a:p>
          <a:p>
            <a:endParaRPr 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304" y="3430382"/>
            <a:ext cx="3999736" cy="39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Išvados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454" y="2343199"/>
            <a:ext cx="10353762" cy="3695136"/>
          </a:xfrm>
        </p:spPr>
        <p:txBody>
          <a:bodyPr/>
          <a:lstStyle/>
          <a:p>
            <a:pPr marL="0" indent="0" algn="just">
              <a:buNone/>
            </a:pPr>
            <a:r>
              <a:rPr lang="lt-LT" dirty="0" smtClean="0"/>
              <a:t>	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Antanas Škėma yra vienas iš garsiausių XX a. lietuvių išeivijos rašytojų. Jo kūrybai būdinga ironija, autoironija, groteskas, siurrealistinė poetika. Autoriui didelę įtaką darė Vakarų kultūra. Žymiausias kūrinys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– romanas „Balta drobulė“, kuriame vaizduojamas absurdiškas pasaulis ir pagrindinio veikėjo likimas.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34010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Šaltiniai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579" y="2713902"/>
            <a:ext cx="9144605" cy="2681882"/>
          </a:xfrm>
        </p:spPr>
        <p:txBody>
          <a:bodyPr/>
          <a:lstStyle/>
          <a:p>
            <a:pPr>
              <a:buSzPct val="150000"/>
            </a:pPr>
            <a:r>
              <a:rPr lang="lt-LT" sz="1800" dirty="0" smtClean="0"/>
              <a:t>https</a:t>
            </a:r>
            <a:r>
              <a:rPr lang="lt-LT" sz="1800" dirty="0"/>
              <a:t>://</a:t>
            </a:r>
            <a:r>
              <a:rPr lang="lt-LT" sz="1800" dirty="0" smtClean="0"/>
              <a:t>mokslai.lt/referatai/lietuviu-kalba/a-skema-balta-drobul-1.html</a:t>
            </a:r>
          </a:p>
          <a:p>
            <a:pPr>
              <a:buSzPct val="150000"/>
            </a:pPr>
            <a:r>
              <a:rPr lang="lt-LT" sz="1800" dirty="0"/>
              <a:t>http://www.xn--altiniai-4wb.info/files/literatura/LH00/Loreta_Ma%C4%8Dianskait%C4%97._Antanas_%</a:t>
            </a:r>
            <a:r>
              <a:rPr lang="lt-LT" sz="1800" dirty="0" smtClean="0"/>
              <a:t>C5%A0k%C4%97ma.LHP200B.pdf</a:t>
            </a:r>
          </a:p>
          <a:p>
            <a:pPr>
              <a:buSzPct val="150000"/>
            </a:pPr>
            <a:r>
              <a:rPr lang="lt-LT" sz="1800" dirty="0"/>
              <a:t>http://</a:t>
            </a:r>
            <a:r>
              <a:rPr lang="lt-LT" sz="1800" dirty="0" smtClean="0"/>
              <a:t>www.studijoms.lt/a-skema-balta-drobule-2.htm</a:t>
            </a:r>
          </a:p>
          <a:p>
            <a:pPr>
              <a:buSzPct val="150000"/>
            </a:pPr>
            <a:r>
              <a:rPr lang="lt-LT" sz="1800" dirty="0"/>
              <a:t>https://lt.wikipedia.org/wiki/Antanas_%</a:t>
            </a:r>
            <a:r>
              <a:rPr lang="lt-LT" sz="1800" dirty="0" smtClean="0"/>
              <a:t>C5%A0k%C4%97ma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13139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41" y="486033"/>
            <a:ext cx="10353761" cy="1326321"/>
          </a:xfrm>
        </p:spPr>
        <p:txBody>
          <a:bodyPr/>
          <a:lstStyle/>
          <a:p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Turinys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638" y="1812354"/>
            <a:ext cx="10353762" cy="42470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Biografija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Kūryba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Svarbiausios kūrybos temos ir problemos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Svarbiausi kūriniai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„Balta drobulė“</a:t>
            </a:r>
          </a:p>
          <a:p>
            <a:pPr marL="457200" indent="-457200">
              <a:buFont typeface="+mj-lt"/>
              <a:buAutoNum type="arabicPeriod"/>
            </a:pP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Idėjos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ir vertybės „Baltoje drobulėje</a:t>
            </a: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Išvados 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Šaltiniai</a:t>
            </a:r>
          </a:p>
          <a:p>
            <a:pPr marL="457200" indent="-457200">
              <a:buFont typeface="+mj-lt"/>
              <a:buAutoNum type="arabicPeriod"/>
            </a:pP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80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22" y="275939"/>
            <a:ext cx="10353761" cy="1326321"/>
          </a:xfrm>
        </p:spPr>
        <p:txBody>
          <a:bodyPr/>
          <a:lstStyle/>
          <a:p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Biografija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98" y="1746423"/>
            <a:ext cx="9325837" cy="448781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lt-LT" dirty="0" smtClean="0"/>
              <a:t>	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Antanas Škėma gimė 1910 m. lapkričio 29 d. Lodzėje, Lenkijoje. Jis garsus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lietuvių išeivijos rašytojas, prozininkas, dramaturgas, literatūros kritikas, aktorius, režisierius, 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modernizmo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 atstovas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Pirmojo pasaulinio karo metais su tėvais gyveno </a:t>
            </a: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Rusijoje.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1921 m. 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grįž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į Lietuvą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okėsi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Radviliškio progimnazijoje,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pat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Kauno „Aušros“ gimnazijoje. Įstojo į Lietuvos universiteto medicinos fakultetą, po to studijavo teisę. 1936 m. jis buvo priimtas į Kauno valstybinį dramos teatrą, ten dirbo režisieriumi, statė spektaklius, vaidino beveik visuose tuo metu statytuose spektakliuose. 1943 m.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ašė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pirmąją pjesę „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Julijana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“, kurią vokiečių cenzūra uždraudė. 1944 m. apsigyveno Vokietijoje, kur dirbo įvairiuose lietuvių meniniuose sambūriuose, režisavo ir vaidino išeivijos teatrų trupėse. 1949 m. atvyko į JAV. Dirbo įvairius fizinius darbus, tačiau vis dar dalyvavo kultūriniuose sambūriuose, vaidino Čikagos teatre, Bostono dramos sambūrio 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pastatymuose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. 1960 – 1961 m. dirbo „Vienybės“ redakcijoje. Žuvo automobilio avarijoje 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Pensilvanijoje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1961 m. rugpjūčio 11 d.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253" r="4623" b="3125"/>
          <a:stretch/>
        </p:blipFill>
        <p:spPr>
          <a:xfrm>
            <a:off x="9542936" y="1602260"/>
            <a:ext cx="2591139" cy="4296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985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71" y="110717"/>
            <a:ext cx="10353761" cy="1326321"/>
          </a:xfrm>
        </p:spPr>
        <p:txBody>
          <a:bodyPr/>
          <a:lstStyle/>
          <a:p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Kūryba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176" y="1985779"/>
            <a:ext cx="8641640" cy="1676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lt-LT" dirty="0"/>
              <a:t>	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Antanas Škėma savo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kūryboje išreiškė katastrofų laikotarpio žmogaus </a:t>
            </a: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pasaulėvoką</a:t>
            </a:r>
            <a:r>
              <a:rPr lang="en-US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vertybių griūties, žmogaus vidinio suskilimo, baimės, grėsmės, nevilties </a:t>
            </a: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išgyvenimus.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Antano Škėmos kūryba buvo labai </a:t>
            </a:r>
            <a:r>
              <a:rPr lang="lt-LT" dirty="0" err="1">
                <a:latin typeface="Arial" panose="020B0604020202020204" pitchFamily="34" charset="0"/>
                <a:cs typeface="Arial" panose="020B0604020202020204" pitchFamily="34" charset="0"/>
              </a:rPr>
              <a:t>autobiografiška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: pagrindiniuose jo kūrinių herojuose dažnai galima išvysti paties rašytojo bruožus, dažnai minimi Kaunas,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Ukraina. Pavyzdžiui: jo parašytame romane „Balta drobulė“ pagrindinis veikėjas Antanas Garšva dirbo liftininku, kaip ir pats Škėma. Rašymo stilius originalus,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kupinas netikėtų metaforų, pasąmonės prasiveržimų, nuostabių grožio švystelėjimų, yra stilistinių kontrastų: greta lyrinių, estetiškai švelnių atskleidimų staiga parodomi vulgarūs, ciniški vaizdai, šiurkštūs žodžiai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4204" r="8044" b="4745"/>
          <a:stretch/>
        </p:blipFill>
        <p:spPr>
          <a:xfrm>
            <a:off x="9086794" y="1437038"/>
            <a:ext cx="2897452" cy="4764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3341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312" y="1272280"/>
            <a:ext cx="9951913" cy="3695136"/>
          </a:xfrm>
        </p:spPr>
        <p:txBody>
          <a:bodyPr/>
          <a:lstStyle/>
          <a:p>
            <a:pPr marL="0" indent="0" algn="just">
              <a:buNone/>
            </a:pPr>
            <a:r>
              <a:rPr lang="lt-LT" dirty="0" smtClean="0"/>
              <a:t>	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Kūrybai būdinga ironija, autoironija, groteskas, siurrealistinė poetika rodo rašytojo psichologinę ir filosofinę neviltį. Autorius atsisako klasikinių prozinio pasakojimo bei draminės kalbos formų – aiškios išorinio ir vidinio pasaulio srities, laiko, erdvės, vientisumo, nuoseklaus siužeto. Galima aptikti Biblinį, mitologinį, filosofinį kontekstus.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Kūryboje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juntamas egzistencializmo, ekspresionizmo, modernistinės literatūros poveikis. Rašytojo kūryboje jaučiama Vakarų kultūros įtaka. Jis teigė, jog lietuvių meninis žodis turėtų pasiremti tuometiniu Vakarų mentalitetu. </a:t>
            </a:r>
          </a:p>
          <a:p>
            <a:pPr marL="0" indent="0" algn="just">
              <a:buNone/>
            </a:pP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8048" r="1441" b="17117"/>
          <a:stretch/>
        </p:blipFill>
        <p:spPr>
          <a:xfrm>
            <a:off x="3883683" y="4084743"/>
            <a:ext cx="4440500" cy="2597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9001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r="22243"/>
          <a:stretch/>
        </p:blipFill>
        <p:spPr>
          <a:xfrm>
            <a:off x="9613555" y="3962467"/>
            <a:ext cx="2578445" cy="2895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25" y="642551"/>
            <a:ext cx="10353761" cy="1326321"/>
          </a:xfrm>
        </p:spPr>
        <p:txBody>
          <a:bodyPr/>
          <a:lstStyle/>
          <a:p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Svarbiausios kūrybos temos ir problemos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384" y="2376483"/>
            <a:ext cx="9350550" cy="3695136"/>
          </a:xfrm>
        </p:spPr>
        <p:txBody>
          <a:bodyPr/>
          <a:lstStyle/>
          <a:p>
            <a:pPr marL="0" indent="0" algn="just">
              <a:buNone/>
            </a:pPr>
            <a:r>
              <a:rPr lang="lt-LT" dirty="0" smtClean="0"/>
              <a:t>	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Temos: ž</a:t>
            </a:r>
            <a:r>
              <a:rPr lang="en-US" alt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mogaus</a:t>
            </a:r>
            <a:r>
              <a:rPr lang="en-US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išbandymas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ribinėje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situacijoje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žmogus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gyvenantis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sudužusių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iliuzijų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pasaulyje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pasaulyje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katastrofos</a:t>
            </a: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Taip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pat: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būties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prasmės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meilės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kūrybos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beprotybės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istorijos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temos</a:t>
            </a:r>
            <a:r>
              <a:rPr lang="en-US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lt-LT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Problemos: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Kokia gyvenimo prasmė? Jei jos nėra, kam gyventi? Jei gyvenimo prasmė - pats gyvenimas, kaip jį nugyventi? Kokios yra tikrosios gyvenimo vertybės? </a:t>
            </a:r>
          </a:p>
          <a:p>
            <a:pPr marL="0" indent="0" algn="just">
              <a:buNone/>
            </a:pPr>
            <a:endParaRPr lang="en-US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45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49" y="348977"/>
            <a:ext cx="10353761" cy="1326321"/>
          </a:xfrm>
        </p:spPr>
        <p:txBody>
          <a:bodyPr/>
          <a:lstStyle/>
          <a:p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Svarbiausi Kūriniai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906" y="1798866"/>
            <a:ext cx="8126677" cy="3695136"/>
          </a:xfrm>
        </p:spPr>
        <p:txBody>
          <a:bodyPr/>
          <a:lstStyle/>
          <a:p>
            <a:pPr marL="0" indent="0" algn="just">
              <a:buNone/>
            </a:pPr>
            <a:r>
              <a:rPr lang="lt-LT" dirty="0"/>
              <a:t>	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Novelių rinkiniai: ,,Nuodėguliai ir kibirkštys” (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1947 m.),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,,Šventoji Inga” (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1952 m.),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,,</a:t>
            </a:r>
            <a:r>
              <a:rPr lang="lt-LT" dirty="0" err="1">
                <a:latin typeface="Arial" panose="020B0604020202020204" pitchFamily="34" charset="0"/>
                <a:cs typeface="Arial" panose="020B0604020202020204" pitchFamily="34" charset="0"/>
              </a:rPr>
              <a:t>Čelesta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1960 m.). </a:t>
            </a:r>
          </a:p>
          <a:p>
            <a:pPr marL="0" indent="0" algn="just">
              <a:buNone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Romanas: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,,Balta drobulė” (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1958 m.).  </a:t>
            </a:r>
          </a:p>
          <a:p>
            <a:pPr marL="0" indent="0" algn="just">
              <a:buNone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Dramos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„Živilė“ (1948 m.), ,,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Pabudimas” (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1956 m.), ,,Žvakidė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1957 m.).  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03" y="1322187"/>
            <a:ext cx="2607831" cy="3785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133" r="30205"/>
          <a:stretch/>
        </p:blipFill>
        <p:spPr>
          <a:xfrm>
            <a:off x="6898078" y="3954161"/>
            <a:ext cx="1897090" cy="2491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45" y="3954162"/>
            <a:ext cx="1788198" cy="2491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12493" r="20210" b="10631"/>
          <a:stretch/>
        </p:blipFill>
        <p:spPr>
          <a:xfrm>
            <a:off x="2324185" y="3954162"/>
            <a:ext cx="1654251" cy="2491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547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82" y="324375"/>
            <a:ext cx="10353761" cy="1326321"/>
          </a:xfrm>
        </p:spPr>
        <p:txBody>
          <a:bodyPr/>
          <a:lstStyle/>
          <a:p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„Balta Drobulė“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38" y="2005174"/>
            <a:ext cx="9681424" cy="409145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lt-LT" dirty="0" smtClean="0"/>
              <a:t>	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Romanas „Balta drobulė“ – garsiausias Antano Škėmos kūrinys. Jame pasakojama apie pagrindinį veikėją Antaną Garšvą, kuris yra talentingas, meniškos sielos poetas. Jis apmąsto dabartį, pasaulį ir patį save. Dabartis – nemėgstamas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liftininko darbas Niujorko viešbutyje, Elenos meilės netektis,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pasaulis – visa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jį supanti ir jam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nesuvokiama aplinka, pats Antanas – niekam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neįdomus liftininkas, gabus poetas, sergantis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neurastenija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Visos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šios mintys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veda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jį beprotybės link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Personažui paaiškėja tiesa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gyventi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reikia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čia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ir dabar,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neužmirštant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, kad gyvenimas duotas tik vieną kartą, o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žmogus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nėra savo likimo šeimininkas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Romaną sudaro trys aukštai. Pirmas aukštas: nepilna para iš lietuvio poeto ir </a:t>
            </a:r>
            <a:r>
              <a:rPr lang="lt-L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York viešbučio </a:t>
            </a:r>
            <a:r>
              <a:rPr lang="lt-L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keltuvininko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gyvenimo. Antras aukštas</a:t>
            </a:r>
            <a:r>
              <a:rPr lang="lt-LT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Tai skyriai ,,Iš Antano Garšvos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užrašų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”, kuriuose prisimena savo gyvenimą Lietuvoje ir Vokietijoje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Trečias aukštas: praeitis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, kurią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atskleidžia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ne pats Garšva, o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pasakotojo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balsas.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Romane pasaulis yra absurdiškas, tačiau kūryba yra vienas iš būdų sukilti prieš pasaulio absurdą. </a:t>
            </a: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61" y="2127052"/>
            <a:ext cx="2315363" cy="3595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949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idėjos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ir </a:t>
            </a:r>
            <a:r>
              <a:rPr lang="lt-LT" alt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vertybės „Baltoje drobulėje“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369" y="2367912"/>
            <a:ext cx="9748612" cy="3695136"/>
          </a:xfrm>
        </p:spPr>
        <p:txBody>
          <a:bodyPr/>
          <a:lstStyle/>
          <a:p>
            <a:pPr marL="0" indent="0" algn="just">
              <a:buNone/>
            </a:pPr>
            <a:r>
              <a:rPr lang="lt-LT" dirty="0" smtClean="0"/>
              <a:t>	</a:t>
            </a:r>
            <a:r>
              <a:rPr lang="lt-LT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Idėjos: </a:t>
            </a:r>
            <a:r>
              <a:rPr lang="lt-LT" sz="21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lt-LT" altLang="lt-LT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enininkui </a:t>
            </a:r>
            <a:r>
              <a:rPr lang="lt-LT" altLang="lt-LT" sz="2100" dirty="0">
                <a:latin typeface="Arial" panose="020B0604020202020204" pitchFamily="34" charset="0"/>
                <a:cs typeface="Arial" panose="020B0604020202020204" pitchFamily="34" charset="0"/>
              </a:rPr>
              <a:t>jaustis ramiam tolygu būti mirusiam. Žmonės susvetimėję, neįmanoma sujungti pasaulio. Laimingas gali būti tas, kuris nieko netrokšta</a:t>
            </a:r>
            <a:r>
              <a:rPr lang="lt-LT" altLang="lt-LT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lt-LT" altLang="lt-LT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Vertybės: vaikiškasis </a:t>
            </a:r>
            <a:r>
              <a:rPr lang="lt-LT" altLang="lt-LT" sz="2100" dirty="0">
                <a:latin typeface="Arial" panose="020B0604020202020204" pitchFamily="34" charset="0"/>
                <a:cs typeface="Arial" panose="020B0604020202020204" pitchFamily="34" charset="0"/>
              </a:rPr>
              <a:t>pasaulis, </a:t>
            </a:r>
            <a:r>
              <a:rPr lang="lt-LT" altLang="lt-LT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kuria</a:t>
            </a:r>
            <a:r>
              <a:rPr lang="en-US" altLang="lt-LT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lt-LT" altLang="lt-LT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100" dirty="0">
                <a:latin typeface="Arial" panose="020B0604020202020204" pitchFamily="34" charset="0"/>
                <a:cs typeface="Arial" panose="020B0604020202020204" pitchFamily="34" charset="0"/>
              </a:rPr>
              <a:t>viskas nėra rūšiuojama į vietas, tvarkingas chaosas yra daug pastovesnis nei realaus gyvenimo tvarka. Kūryba, tikėjimas Dievu, jo ieškojimas, </a:t>
            </a:r>
            <a:r>
              <a:rPr lang="lt-LT" altLang="lt-LT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intelektas, moralė, </a:t>
            </a:r>
            <a:r>
              <a:rPr lang="lt-LT" altLang="lt-LT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idailizmas</a:t>
            </a:r>
            <a:endParaRPr lang="lt-LT" altLang="lt-LT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t-LT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3897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463</TotalTime>
  <Words>76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Antanas Škėma - Gyvenimas ir kūryba </vt:lpstr>
      <vt:lpstr>Turinys</vt:lpstr>
      <vt:lpstr>Biografija</vt:lpstr>
      <vt:lpstr>Kūryba</vt:lpstr>
      <vt:lpstr>PowerPoint Presentation</vt:lpstr>
      <vt:lpstr>Svarbiausios kūrybos temos ir problemos</vt:lpstr>
      <vt:lpstr>Svarbiausi Kūriniai</vt:lpstr>
      <vt:lpstr>„Balta Drobulė“</vt:lpstr>
      <vt:lpstr>idėjos ir vertybės „Baltoje drobulėje“</vt:lpstr>
      <vt:lpstr>Išvados</vt:lpstr>
      <vt:lpstr>Šaltiniai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Antanas Škėma</dc:title>
  <dc:creator>Windows User</dc:creator>
  <cp:lastModifiedBy>Windows User</cp:lastModifiedBy>
  <cp:revision>34</cp:revision>
  <dcterms:created xsi:type="dcterms:W3CDTF">2021-01-03T19:59:33Z</dcterms:created>
  <dcterms:modified xsi:type="dcterms:W3CDTF">2021-01-13T22:30:24Z</dcterms:modified>
</cp:coreProperties>
</file>