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6"/>
  </p:notesMasterIdLst>
  <p:sldIdLst>
    <p:sldId id="256" r:id="rId2"/>
    <p:sldId id="258" r:id="rId3"/>
    <p:sldId id="341" r:id="rId4"/>
    <p:sldId id="260" r:id="rId5"/>
    <p:sldId id="261" r:id="rId6"/>
    <p:sldId id="262" r:id="rId7"/>
    <p:sldId id="397" r:id="rId8"/>
    <p:sldId id="398" r:id="rId9"/>
    <p:sldId id="382" r:id="rId10"/>
    <p:sldId id="263" r:id="rId11"/>
    <p:sldId id="399" r:id="rId12"/>
    <p:sldId id="383" r:id="rId13"/>
    <p:sldId id="400" r:id="rId14"/>
    <p:sldId id="401" r:id="rId15"/>
    <p:sldId id="384" r:id="rId16"/>
    <p:sldId id="404" r:id="rId17"/>
    <p:sldId id="393" r:id="rId18"/>
    <p:sldId id="407" r:id="rId19"/>
    <p:sldId id="408" r:id="rId20"/>
    <p:sldId id="409" r:id="rId21"/>
    <p:sldId id="264" r:id="rId22"/>
    <p:sldId id="405" r:id="rId23"/>
    <p:sldId id="410" r:id="rId24"/>
    <p:sldId id="406" r:id="rId25"/>
    <p:sldId id="411" r:id="rId26"/>
    <p:sldId id="385" r:id="rId27"/>
    <p:sldId id="315" r:id="rId28"/>
    <p:sldId id="412" r:id="rId29"/>
    <p:sldId id="413" r:id="rId30"/>
    <p:sldId id="414" r:id="rId31"/>
    <p:sldId id="415" r:id="rId32"/>
    <p:sldId id="416" r:id="rId33"/>
    <p:sldId id="417" r:id="rId34"/>
    <p:sldId id="418" r:id="rId35"/>
  </p:sldIdLst>
  <p:sldSz cx="9144000" cy="5143500" type="screen16x9"/>
  <p:notesSz cx="6858000" cy="9144000"/>
  <p:embeddedFontLst>
    <p:embeddedFont>
      <p:font typeface="Bebas Neue" panose="020B0604020202020204" charset="0"/>
      <p:regular r:id="rId37"/>
    </p:embeddedFont>
    <p:embeddedFont>
      <p:font typeface="Barlow" panose="020B0604020202020204" charset="0"/>
      <p:regular r:id="rId38"/>
      <p:bold r:id="rId39"/>
      <p:italic r:id="rId40"/>
      <p:boldItalic r:id="rId41"/>
    </p:embeddedFont>
    <p:embeddedFont>
      <p:font typeface="Nunito Light" panose="020B0604020202020204" charset="0"/>
      <p:regular r:id="rId42"/>
      <p:italic r:id="rId43"/>
    </p:embeddedFont>
    <p:embeddedFont>
      <p:font typeface="Raleway ExtraBold" panose="020B0604020202020204" charset="0"/>
      <p:bold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F49FE-30AB-4C97-B884-0D51BB6FB68C}">
  <a:tblStyle styleId="{A9DF49FE-30AB-4C97-B884-0D51BB6FB6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A20D21-6BFC-4AAD-A1B5-15CCE9B3D0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9" autoAdjust="0"/>
    <p:restoredTop sz="84240" autoAdjust="0"/>
  </p:normalViewPr>
  <p:slideViewPr>
    <p:cSldViewPr snapToGrid="0">
      <p:cViewPr>
        <p:scale>
          <a:sx n="150" d="100"/>
          <a:sy n="150" d="100"/>
        </p:scale>
        <p:origin x="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b74c86f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b74c86f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b74c86f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b74c86f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316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60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b74c86f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b74c86f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39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b74c86f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b74c86f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Missing for/in</a:t>
            </a:r>
            <a:r>
              <a:rPr lang="en-U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for/of =&gt; introduce later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25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962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b74c86f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b74c86f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Function 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are listed inside the parentheses () in the function definition.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Function 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arguments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are the 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received by the function when it is invoked.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Inside the function, the arguments (the parameters) behave as local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 has function scope: Each function creates a new scope.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Variables defined inside a function are not accessible (visible) from outside the function.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Variables declared with var, let and const are quite similar when declared inside a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When JavaScript reaches a </a:t>
            </a:r>
            <a:r>
              <a:rPr lang="en-US" dirty="0" smtClean="0"/>
              <a:t>return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statement, the function will stop executing.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831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373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b74c86f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b74c86f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is a common practice to declare objects with the const keyword.. =&gt;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Preventing accidental modification: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741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b74c86f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b74c86f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40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b74c86f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b74c86f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96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b74c86f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b74c86f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is a common practice to declare arrays with the const keyword. =&gt;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Preventing accidental modification: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can also create an array, and then provide the elements: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the JavaScript Keyword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is no need to use new Array().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 simplicity, readability and execution speed, use the array literal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b74c86f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b74c86f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is a common practice to declare arrays with the const keyword. =&gt;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Preventing accidental modification: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can also create an array, and then provide the elements: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the JavaScript Keyword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is no need to use new Array().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 simplicity, readability and execution speed, use the array literal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588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b74c86f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b74c86f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is a common practice to declare arrays with the const keyword. =&gt; 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Preventing accidental modification: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can also create an array, and then provide the elements: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the JavaScript Keyword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is no need to use new Array().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 simplicity, readability and execution speed, use the array literal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25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b74c86f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b74c86f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Array elements can be deleted using the JavaScript operator delete.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 delete leaves undefined holes in the array.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 pop() or shift() instead.</a:t>
            </a:r>
          </a:p>
          <a:p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concat() method does not change the existing arrays. It always returns a new array.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993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b74c86f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b74c86f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239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52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b74c86f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b74c86f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465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b74c86f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b74c86f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257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b74c86f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b74c86f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85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559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b74c86f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b74c86f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262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b74c86f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b74c86f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0676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b74c86f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b74c86f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342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b74c86f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b74c86f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150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52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b74c86f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b74c86f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98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939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86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45400" y="1419146"/>
            <a:ext cx="74532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75225" y="3281554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-1569" y="4991006"/>
            <a:ext cx="9153332" cy="157200"/>
            <a:chOff x="-1488" y="4986300"/>
            <a:chExt cx="9153332" cy="1572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7" name="Google Shape;17;p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 rot="10800000" flipH="1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2"/>
          <p:cNvSpPr/>
          <p:nvPr/>
        </p:nvSpPr>
        <p:spPr>
          <a:xfrm rot="10800000" flipH="1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"/>
          <p:cNvSpPr/>
          <p:nvPr/>
        </p:nvSpPr>
        <p:spPr>
          <a:xfrm rot="10800000" flipH="1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2"/>
          <p:cNvSpPr/>
          <p:nvPr/>
        </p:nvSpPr>
        <p:spPr>
          <a:xfrm rot="10800000" flipH="1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32"/>
          <p:cNvGrpSpPr/>
          <p:nvPr/>
        </p:nvGrpSpPr>
        <p:grpSpPr>
          <a:xfrm>
            <a:off x="721500" y="1236425"/>
            <a:ext cx="7704000" cy="3334505"/>
            <a:chOff x="721500" y="1236425"/>
            <a:chExt cx="7704000" cy="3334505"/>
          </a:xfrm>
        </p:grpSpPr>
        <p:sp>
          <p:nvSpPr>
            <p:cNvPr id="322" name="Google Shape;322;p32"/>
            <p:cNvSpPr/>
            <p:nvPr/>
          </p:nvSpPr>
          <p:spPr>
            <a:xfrm>
              <a:off x="721500" y="1236425"/>
              <a:ext cx="7704000" cy="33345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32"/>
            <p:cNvGrpSpPr/>
            <p:nvPr/>
          </p:nvGrpSpPr>
          <p:grpSpPr>
            <a:xfrm>
              <a:off x="7849155" y="1388837"/>
              <a:ext cx="572696" cy="3182093"/>
              <a:chOff x="7849155" y="1388837"/>
              <a:chExt cx="572696" cy="3182093"/>
            </a:xfrm>
          </p:grpSpPr>
          <p:grpSp>
            <p:nvGrpSpPr>
              <p:cNvPr id="324" name="Google Shape;324;p32"/>
              <p:cNvGrpSpPr/>
              <p:nvPr/>
            </p:nvGrpSpPr>
            <p:grpSpPr>
              <a:xfrm>
                <a:off x="7849155" y="1388837"/>
                <a:ext cx="420286" cy="106769"/>
                <a:chOff x="2098350" y="467225"/>
                <a:chExt cx="817200" cy="207600"/>
              </a:xfrm>
            </p:grpSpPr>
            <p:sp>
              <p:nvSpPr>
                <p:cNvPr id="325" name="Google Shape;325;p32"/>
                <p:cNvSpPr/>
                <p:nvPr/>
              </p:nvSpPr>
              <p:spPr>
                <a:xfrm>
                  <a:off x="2098350" y="467225"/>
                  <a:ext cx="207600" cy="207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2"/>
                <p:cNvSpPr/>
                <p:nvPr/>
              </p:nvSpPr>
              <p:spPr>
                <a:xfrm>
                  <a:off x="2403150" y="467225"/>
                  <a:ext cx="207600" cy="207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2"/>
                <p:cNvSpPr/>
                <p:nvPr/>
              </p:nvSpPr>
              <p:spPr>
                <a:xfrm>
                  <a:off x="2707950" y="467225"/>
                  <a:ext cx="207600" cy="20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8" name="Google Shape;328;p32"/>
              <p:cNvGrpSpPr/>
              <p:nvPr/>
            </p:nvGrpSpPr>
            <p:grpSpPr>
              <a:xfrm>
                <a:off x="7984751" y="4133830"/>
                <a:ext cx="437100" cy="437100"/>
                <a:chOff x="8116049" y="5584959"/>
                <a:chExt cx="437100" cy="437100"/>
              </a:xfrm>
            </p:grpSpPr>
            <p:sp>
              <p:nvSpPr>
                <p:cNvPr id="329" name="Google Shape;329;p32"/>
                <p:cNvSpPr/>
                <p:nvPr/>
              </p:nvSpPr>
              <p:spPr>
                <a:xfrm rot="-2700000">
                  <a:off x="8110375" y="5718657"/>
                  <a:ext cx="448447" cy="16970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2"/>
                <p:cNvSpPr/>
                <p:nvPr/>
              </p:nvSpPr>
              <p:spPr>
                <a:xfrm flipH="1">
                  <a:off x="8244350" y="5713350"/>
                  <a:ext cx="308700" cy="308700"/>
                </a:xfrm>
                <a:prstGeom prst="rtTriangl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038200" y="206957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542200" y="3039984"/>
            <a:ext cx="405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26" name="Google Shape;26;p3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1859017" y="1611966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859017" y="19698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5851935" y="160118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5851935" y="195910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1859017" y="3250929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1859017" y="360294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5851935" y="3253932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5851935" y="36059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7142" y="173316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1037153" y="337213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5052386" y="179875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5056917" y="344854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15" name="Google Shape;115;p13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3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298150" y="2416997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 idx="2"/>
          </p:nvPr>
        </p:nvSpPr>
        <p:spPr>
          <a:xfrm>
            <a:off x="5103250" y="2416997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1"/>
          </p:nvPr>
        </p:nvSpPr>
        <p:spPr>
          <a:xfrm>
            <a:off x="5221750" y="2775260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1416650" y="2775260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2" name="Google Shape;192;p22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93" name="Google Shape;193;p2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2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829675" y="241401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1"/>
          </p:nvPr>
        </p:nvSpPr>
        <p:spPr>
          <a:xfrm>
            <a:off x="829675" y="2779776"/>
            <a:ext cx="21753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 idx="2"/>
          </p:nvPr>
        </p:nvSpPr>
        <p:spPr>
          <a:xfrm>
            <a:off x="3479874" y="241401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3"/>
          </p:nvPr>
        </p:nvSpPr>
        <p:spPr>
          <a:xfrm>
            <a:off x="3484350" y="2779776"/>
            <a:ext cx="21753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title" idx="4"/>
          </p:nvPr>
        </p:nvSpPr>
        <p:spPr>
          <a:xfrm>
            <a:off x="6130073" y="241401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5"/>
          </p:nvPr>
        </p:nvSpPr>
        <p:spPr>
          <a:xfrm>
            <a:off x="6130073" y="2779776"/>
            <a:ext cx="21753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/>
          <p:nvPr/>
        </p:nvSpPr>
        <p:spPr>
          <a:xfrm rot="10800000" flipH="1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/>
          <p:nvPr/>
        </p:nvSpPr>
        <p:spPr>
          <a:xfrm rot="10800000" flipH="1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5"/>
          <p:cNvSpPr/>
          <p:nvPr/>
        </p:nvSpPr>
        <p:spPr>
          <a:xfrm rot="10800000" flipH="1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/>
          <p:nvPr/>
        </p:nvSpPr>
        <p:spPr>
          <a:xfrm rot="10800000" flipH="1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2231736" y="1423320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1"/>
          </p:nvPr>
        </p:nvSpPr>
        <p:spPr>
          <a:xfrm>
            <a:off x="2231736" y="170504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 idx="2"/>
          </p:nvPr>
        </p:nvSpPr>
        <p:spPr>
          <a:xfrm>
            <a:off x="5661220" y="1423320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subTitle" idx="3"/>
          </p:nvPr>
        </p:nvSpPr>
        <p:spPr>
          <a:xfrm>
            <a:off x="5661216" y="170504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title" idx="4"/>
          </p:nvPr>
        </p:nvSpPr>
        <p:spPr>
          <a:xfrm>
            <a:off x="2225740" y="3256622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subTitle" idx="5"/>
          </p:nvPr>
        </p:nvSpPr>
        <p:spPr>
          <a:xfrm>
            <a:off x="2225740" y="353834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title" idx="6"/>
          </p:nvPr>
        </p:nvSpPr>
        <p:spPr>
          <a:xfrm>
            <a:off x="5661220" y="3256622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subTitle" idx="7"/>
          </p:nvPr>
        </p:nvSpPr>
        <p:spPr>
          <a:xfrm>
            <a:off x="5661216" y="353834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6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8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8" r:id="rId6"/>
    <p:sldLayoutId id="2147483671" r:id="rId7"/>
    <p:sldLayoutId id="2147483672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36"/>
          <p:cNvGrpSpPr/>
          <p:nvPr/>
        </p:nvGrpSpPr>
        <p:grpSpPr>
          <a:xfrm>
            <a:off x="717644" y="843900"/>
            <a:ext cx="7704000" cy="3455700"/>
            <a:chOff x="717644" y="841542"/>
            <a:chExt cx="7704000" cy="3455700"/>
          </a:xfrm>
        </p:grpSpPr>
        <p:sp>
          <p:nvSpPr>
            <p:cNvPr id="342" name="Google Shape;342;p36"/>
            <p:cNvSpPr/>
            <p:nvPr/>
          </p:nvSpPr>
          <p:spPr>
            <a:xfrm>
              <a:off x="717644" y="841542"/>
              <a:ext cx="7704000" cy="34557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36"/>
            <p:cNvGrpSpPr/>
            <p:nvPr/>
          </p:nvGrpSpPr>
          <p:grpSpPr>
            <a:xfrm>
              <a:off x="7853662" y="993960"/>
              <a:ext cx="420286" cy="106769"/>
              <a:chOff x="2098350" y="467225"/>
              <a:chExt cx="817200" cy="207600"/>
            </a:xfrm>
          </p:grpSpPr>
          <p:sp>
            <p:nvSpPr>
              <p:cNvPr id="344" name="Google Shape;344;p36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6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36"/>
            <p:cNvGrpSpPr/>
            <p:nvPr/>
          </p:nvGrpSpPr>
          <p:grpSpPr>
            <a:xfrm>
              <a:off x="8025808" y="3979774"/>
              <a:ext cx="395836" cy="317468"/>
              <a:chOff x="7773503" y="3987878"/>
              <a:chExt cx="395836" cy="317468"/>
            </a:xfrm>
          </p:grpSpPr>
          <p:sp>
            <p:nvSpPr>
              <p:cNvPr id="348" name="Google Shape;348;p36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36"/>
          <p:cNvSpPr txBox="1">
            <a:spLocks noGrp="1"/>
          </p:cNvSpPr>
          <p:nvPr>
            <p:ph type="ctrTitle"/>
          </p:nvPr>
        </p:nvSpPr>
        <p:spPr>
          <a:xfrm>
            <a:off x="767363" y="1601458"/>
            <a:ext cx="74532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 smtClean="0">
                <a:solidFill>
                  <a:schemeClr val="accent1"/>
                </a:solidFill>
              </a:rPr>
              <a:t>Javascript</a:t>
            </a:r>
            <a:br>
              <a:rPr lang="en-US" sz="7000" dirty="0" smtClean="0">
                <a:solidFill>
                  <a:schemeClr val="accent1"/>
                </a:solidFill>
              </a:rPr>
            </a:br>
            <a:r>
              <a:rPr lang="en-US" sz="7000" dirty="0" smtClean="0">
                <a:solidFill>
                  <a:schemeClr val="accent1"/>
                </a:solidFill>
              </a:rPr>
              <a:t>Basic</a:t>
            </a:r>
            <a:endParaRPr sz="7000" dirty="0">
              <a:solidFill>
                <a:schemeClr val="accent1"/>
              </a:solidFill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subTitle" idx="1"/>
          </p:nvPr>
        </p:nvSpPr>
        <p:spPr>
          <a:xfrm>
            <a:off x="2175225" y="3281554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Here is where your presentation bgins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Operators</a:t>
            </a:r>
            <a:endParaRPr dirty="0"/>
          </a:p>
        </p:txBody>
      </p:sp>
      <p:grpSp>
        <p:nvGrpSpPr>
          <p:cNvPr id="13" name="Google Shape;468;p42"/>
          <p:cNvGrpSpPr/>
          <p:nvPr/>
        </p:nvGrpSpPr>
        <p:grpSpPr>
          <a:xfrm>
            <a:off x="480647" y="1769640"/>
            <a:ext cx="2396653" cy="2556304"/>
            <a:chOff x="4779850" y="1805375"/>
            <a:chExt cx="3389400" cy="2499900"/>
          </a:xfrm>
        </p:grpSpPr>
        <p:sp>
          <p:nvSpPr>
            <p:cNvPr id="24" name="Google Shape;469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470;p42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29" name="Google Shape;471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72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73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474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27" name="Google Shape;475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76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477;p42"/>
          <p:cNvGrpSpPr/>
          <p:nvPr/>
        </p:nvGrpSpPr>
        <p:grpSpPr>
          <a:xfrm>
            <a:off x="3396219" y="1769640"/>
            <a:ext cx="2396652" cy="2556304"/>
            <a:chOff x="4779850" y="1805375"/>
            <a:chExt cx="3389400" cy="2499900"/>
          </a:xfrm>
        </p:grpSpPr>
        <p:sp>
          <p:nvSpPr>
            <p:cNvPr id="33" name="Google Shape;478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479;p42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38" name="Google Shape;480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81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82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483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36" name="Google Shape;484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85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92;p42"/>
          <p:cNvSpPr txBox="1">
            <a:spLocks noGrp="1"/>
          </p:cNvSpPr>
          <p:nvPr>
            <p:ph type="title"/>
          </p:nvPr>
        </p:nvSpPr>
        <p:spPr>
          <a:xfrm>
            <a:off x="208998" y="1943333"/>
            <a:ext cx="275478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Arithmetic Operators</a:t>
            </a:r>
          </a:p>
        </p:txBody>
      </p:sp>
      <p:sp>
        <p:nvSpPr>
          <p:cNvPr id="42" name="Google Shape;494;p42"/>
          <p:cNvSpPr txBox="1">
            <a:spLocks noGrp="1"/>
          </p:cNvSpPr>
          <p:nvPr>
            <p:ph type="title" idx="2"/>
          </p:nvPr>
        </p:nvSpPr>
        <p:spPr>
          <a:xfrm>
            <a:off x="3223245" y="203465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Comparison Operators</a:t>
            </a:r>
            <a:endParaRPr dirty="0"/>
          </a:p>
        </p:txBody>
      </p:sp>
      <p:grpSp>
        <p:nvGrpSpPr>
          <p:cNvPr id="43" name="Google Shape;468;p42">
            <a:extLst>
              <a:ext uri="{FF2B5EF4-FFF2-40B4-BE49-F238E27FC236}">
                <a16:creationId xmlns:a16="http://schemas.microsoft.com/office/drawing/2014/main" id="{9D33E01A-72A9-3EDB-1A94-F4B46475AF0A}"/>
              </a:ext>
            </a:extLst>
          </p:cNvPr>
          <p:cNvGrpSpPr/>
          <p:nvPr/>
        </p:nvGrpSpPr>
        <p:grpSpPr>
          <a:xfrm>
            <a:off x="6439674" y="1769640"/>
            <a:ext cx="2396653" cy="2556304"/>
            <a:chOff x="4779850" y="1805375"/>
            <a:chExt cx="3389400" cy="2499900"/>
          </a:xfrm>
        </p:grpSpPr>
        <p:sp>
          <p:nvSpPr>
            <p:cNvPr id="44" name="Google Shape;469;p42">
              <a:extLst>
                <a:ext uri="{FF2B5EF4-FFF2-40B4-BE49-F238E27FC236}">
                  <a16:creationId xmlns:a16="http://schemas.microsoft.com/office/drawing/2014/main" id="{D5C981E5-C45F-CFF0-F070-60F426294DE5}"/>
                </a:ext>
              </a:extLst>
            </p:cNvPr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70;p42">
              <a:extLst>
                <a:ext uri="{FF2B5EF4-FFF2-40B4-BE49-F238E27FC236}">
                  <a16:creationId xmlns:a16="http://schemas.microsoft.com/office/drawing/2014/main" id="{9AE35D2F-72B9-E9E7-5CC3-65656271443C}"/>
                </a:ext>
              </a:extLst>
            </p:cNvPr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49" name="Google Shape;471;p42">
                <a:extLst>
                  <a:ext uri="{FF2B5EF4-FFF2-40B4-BE49-F238E27FC236}">
                    <a16:creationId xmlns:a16="http://schemas.microsoft.com/office/drawing/2014/main" id="{CB8CF627-8A26-D3F6-45CB-F5591060B81D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72;p42">
                <a:extLst>
                  <a:ext uri="{FF2B5EF4-FFF2-40B4-BE49-F238E27FC236}">
                    <a16:creationId xmlns:a16="http://schemas.microsoft.com/office/drawing/2014/main" id="{4653BA02-66D5-EE71-A4EA-A6598C33795E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73;p42">
                <a:extLst>
                  <a:ext uri="{FF2B5EF4-FFF2-40B4-BE49-F238E27FC236}">
                    <a16:creationId xmlns:a16="http://schemas.microsoft.com/office/drawing/2014/main" id="{8021565B-C778-D4EE-7251-ACEA2FFFBAFA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74;p42">
              <a:extLst>
                <a:ext uri="{FF2B5EF4-FFF2-40B4-BE49-F238E27FC236}">
                  <a16:creationId xmlns:a16="http://schemas.microsoft.com/office/drawing/2014/main" id="{3D7869CF-18DE-7BAC-5DFD-565D31380A89}"/>
                </a:ext>
              </a:extLst>
            </p:cNvPr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47" name="Google Shape;475;p42">
                <a:extLst>
                  <a:ext uri="{FF2B5EF4-FFF2-40B4-BE49-F238E27FC236}">
                    <a16:creationId xmlns:a16="http://schemas.microsoft.com/office/drawing/2014/main" id="{C5282082-8A24-81FC-1C74-42E61D0125E9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76;p42">
                <a:extLst>
                  <a:ext uri="{FF2B5EF4-FFF2-40B4-BE49-F238E27FC236}">
                    <a16:creationId xmlns:a16="http://schemas.microsoft.com/office/drawing/2014/main" id="{393A4650-8A15-F03D-E0E6-D3AAC9F421EA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EE0FA9D-DE93-88A4-B4F4-3EF476DBD3A6}"/>
              </a:ext>
            </a:extLst>
          </p:cNvPr>
          <p:cNvSpPr txBox="1"/>
          <p:nvPr/>
        </p:nvSpPr>
        <p:spPr>
          <a:xfrm>
            <a:off x="6533792" y="1863560"/>
            <a:ext cx="2169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  <a:latin typeface="Raleway ExtraBold" pitchFamily="2" charset="0"/>
              </a:rPr>
              <a:t>Logical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1" y="2604779"/>
            <a:ext cx="2164175" cy="1189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129" y="2665366"/>
            <a:ext cx="2438427" cy="1107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331" y="2778114"/>
            <a:ext cx="2393338" cy="919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Operators</a:t>
            </a:r>
            <a:endParaRPr dirty="0"/>
          </a:p>
        </p:txBody>
      </p:sp>
      <p:grpSp>
        <p:nvGrpSpPr>
          <p:cNvPr id="13" name="Google Shape;468;p42"/>
          <p:cNvGrpSpPr/>
          <p:nvPr/>
        </p:nvGrpSpPr>
        <p:grpSpPr>
          <a:xfrm>
            <a:off x="2050367" y="1739160"/>
            <a:ext cx="2396653" cy="2556304"/>
            <a:chOff x="4779850" y="1805375"/>
            <a:chExt cx="3389400" cy="2499900"/>
          </a:xfrm>
        </p:grpSpPr>
        <p:sp>
          <p:nvSpPr>
            <p:cNvPr id="24" name="Google Shape;469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470;p42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29" name="Google Shape;471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72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73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474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27" name="Google Shape;475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76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477;p42"/>
          <p:cNvGrpSpPr/>
          <p:nvPr/>
        </p:nvGrpSpPr>
        <p:grpSpPr>
          <a:xfrm>
            <a:off x="4965939" y="1739160"/>
            <a:ext cx="2396652" cy="2556304"/>
            <a:chOff x="4779850" y="1805375"/>
            <a:chExt cx="3389400" cy="2499900"/>
          </a:xfrm>
        </p:grpSpPr>
        <p:sp>
          <p:nvSpPr>
            <p:cNvPr id="33" name="Google Shape;478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479;p42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38" name="Google Shape;480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81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82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483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36" name="Google Shape;484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85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92;p42"/>
          <p:cNvSpPr txBox="1">
            <a:spLocks noGrp="1"/>
          </p:cNvSpPr>
          <p:nvPr>
            <p:ph type="title"/>
          </p:nvPr>
        </p:nvSpPr>
        <p:spPr>
          <a:xfrm>
            <a:off x="1778718" y="1912853"/>
            <a:ext cx="275478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Assignment Operators</a:t>
            </a:r>
          </a:p>
        </p:txBody>
      </p:sp>
      <p:sp>
        <p:nvSpPr>
          <p:cNvPr id="42" name="Google Shape;494;p42"/>
          <p:cNvSpPr txBox="1">
            <a:spLocks noGrp="1"/>
          </p:cNvSpPr>
          <p:nvPr>
            <p:ph type="title" idx="2"/>
          </p:nvPr>
        </p:nvSpPr>
        <p:spPr>
          <a:xfrm>
            <a:off x="4792965" y="191285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Comparison Operators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731" y="2540966"/>
            <a:ext cx="1601923" cy="1655321"/>
          </a:xfrm>
          <a:prstGeom prst="rect">
            <a:avLst/>
          </a:prstGeom>
        </p:spPr>
      </p:pic>
      <p:sp>
        <p:nvSpPr>
          <p:cNvPr id="53" name="Google Shape;495;p42"/>
          <p:cNvSpPr txBox="1">
            <a:spLocks noGrp="1"/>
          </p:cNvSpPr>
          <p:nvPr>
            <p:ph type="subTitle" idx="1"/>
          </p:nvPr>
        </p:nvSpPr>
        <p:spPr>
          <a:xfrm>
            <a:off x="4810491" y="2278553"/>
            <a:ext cx="271584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Syntax: </a:t>
            </a:r>
            <a:r>
              <a:rPr lang="en-US" b="1" dirty="0" smtClean="0"/>
              <a:t>condition</a:t>
            </a:r>
            <a:r>
              <a:rPr lang="en-US" dirty="0" smtClean="0"/>
              <a:t> ? </a:t>
            </a:r>
            <a:r>
              <a:rPr lang="en-US" b="1" dirty="0" smtClean="0"/>
              <a:t>&lt;true expression&gt;</a:t>
            </a:r>
            <a:r>
              <a:rPr lang="en-US" dirty="0" smtClean="0"/>
              <a:t> : </a:t>
            </a:r>
            <a:r>
              <a:rPr lang="en-US" b="1" dirty="0" smtClean="0"/>
              <a:t>&lt;false expression&gt;</a:t>
            </a:r>
            <a:endParaRPr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526" y="3239129"/>
            <a:ext cx="234347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2352606" y="1495876"/>
            <a:ext cx="4438800" cy="2596200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40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438" name="Google Shape;438;p4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" name="Google Shape;444;p40"/>
          <p:cNvSpPr/>
          <p:nvPr/>
        </p:nvSpPr>
        <p:spPr>
          <a:xfrm>
            <a:off x="4114799" y="1051424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089000" y="2410276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Control structures</a:t>
            </a:r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07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Conditional statements</a:t>
            </a:r>
            <a:endParaRPr dirty="0"/>
          </a:p>
        </p:txBody>
      </p:sp>
      <p:grpSp>
        <p:nvGrpSpPr>
          <p:cNvPr id="13" name="Google Shape;468;p42"/>
          <p:cNvGrpSpPr/>
          <p:nvPr/>
        </p:nvGrpSpPr>
        <p:grpSpPr>
          <a:xfrm>
            <a:off x="2050367" y="1739160"/>
            <a:ext cx="2396653" cy="2556304"/>
            <a:chOff x="4779850" y="1805375"/>
            <a:chExt cx="3389400" cy="2499900"/>
          </a:xfrm>
        </p:grpSpPr>
        <p:sp>
          <p:nvSpPr>
            <p:cNvPr id="24" name="Google Shape;469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470;p42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29" name="Google Shape;471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72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73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474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27" name="Google Shape;475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76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477;p42"/>
          <p:cNvGrpSpPr/>
          <p:nvPr/>
        </p:nvGrpSpPr>
        <p:grpSpPr>
          <a:xfrm>
            <a:off x="4965939" y="1739160"/>
            <a:ext cx="2396652" cy="2556304"/>
            <a:chOff x="4779850" y="1805375"/>
            <a:chExt cx="3389400" cy="2499900"/>
          </a:xfrm>
        </p:grpSpPr>
        <p:sp>
          <p:nvSpPr>
            <p:cNvPr id="33" name="Google Shape;478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479;p42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38" name="Google Shape;480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81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82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483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36" name="Google Shape;484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85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92;p42"/>
          <p:cNvSpPr txBox="1">
            <a:spLocks noGrp="1"/>
          </p:cNvSpPr>
          <p:nvPr>
            <p:ph type="title"/>
          </p:nvPr>
        </p:nvSpPr>
        <p:spPr>
          <a:xfrm>
            <a:off x="1976059" y="1879988"/>
            <a:ext cx="254526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If - else statements</a:t>
            </a:r>
            <a:endParaRPr lang="en-US" dirty="0"/>
          </a:p>
        </p:txBody>
      </p:sp>
      <p:sp>
        <p:nvSpPr>
          <p:cNvPr id="42" name="Google Shape;494;p42"/>
          <p:cNvSpPr txBox="1">
            <a:spLocks noGrp="1"/>
          </p:cNvSpPr>
          <p:nvPr>
            <p:ph type="title" idx="2"/>
          </p:nvPr>
        </p:nvSpPr>
        <p:spPr>
          <a:xfrm>
            <a:off x="4964910" y="1869983"/>
            <a:ext cx="237109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Switch statements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367" y="2625923"/>
            <a:ext cx="2380281" cy="11033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876" y="2477380"/>
            <a:ext cx="1518511" cy="14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Loops</a:t>
            </a:r>
            <a:endParaRPr dirty="0"/>
          </a:p>
        </p:txBody>
      </p:sp>
      <p:grpSp>
        <p:nvGrpSpPr>
          <p:cNvPr id="13" name="Google Shape;468;p42"/>
          <p:cNvGrpSpPr/>
          <p:nvPr/>
        </p:nvGrpSpPr>
        <p:grpSpPr>
          <a:xfrm>
            <a:off x="633503" y="1566165"/>
            <a:ext cx="2396653" cy="2556304"/>
            <a:chOff x="4779850" y="1805375"/>
            <a:chExt cx="3389400" cy="2499900"/>
          </a:xfrm>
        </p:grpSpPr>
        <p:sp>
          <p:nvSpPr>
            <p:cNvPr id="24" name="Google Shape;469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470;p42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29" name="Google Shape;471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72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73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474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27" name="Google Shape;475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76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477;p42"/>
          <p:cNvGrpSpPr/>
          <p:nvPr/>
        </p:nvGrpSpPr>
        <p:grpSpPr>
          <a:xfrm>
            <a:off x="3418006" y="1538308"/>
            <a:ext cx="2396652" cy="2556304"/>
            <a:chOff x="4779850" y="1805375"/>
            <a:chExt cx="3389400" cy="2499900"/>
          </a:xfrm>
        </p:grpSpPr>
        <p:sp>
          <p:nvSpPr>
            <p:cNvPr id="33" name="Google Shape;478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479;p42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38" name="Google Shape;480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81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82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483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36" name="Google Shape;484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85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92;p42"/>
          <p:cNvSpPr txBox="1">
            <a:spLocks noGrp="1"/>
          </p:cNvSpPr>
          <p:nvPr>
            <p:ph type="title"/>
          </p:nvPr>
        </p:nvSpPr>
        <p:spPr>
          <a:xfrm>
            <a:off x="559195" y="1706993"/>
            <a:ext cx="254526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42" name="Google Shape;494;p42"/>
          <p:cNvSpPr txBox="1">
            <a:spLocks noGrp="1"/>
          </p:cNvSpPr>
          <p:nvPr>
            <p:ph type="title" idx="2"/>
          </p:nvPr>
        </p:nvSpPr>
        <p:spPr>
          <a:xfrm>
            <a:off x="3416977" y="1669131"/>
            <a:ext cx="237109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while loops</a:t>
            </a:r>
            <a:endParaRPr dirty="0"/>
          </a:p>
        </p:txBody>
      </p:sp>
      <p:sp>
        <p:nvSpPr>
          <p:cNvPr id="43" name="Google Shape;495;p42"/>
          <p:cNvSpPr txBox="1">
            <a:spLocks noGrp="1"/>
          </p:cNvSpPr>
          <p:nvPr>
            <p:ph type="subTitle" idx="1"/>
          </p:nvPr>
        </p:nvSpPr>
        <p:spPr>
          <a:xfrm>
            <a:off x="633503" y="2548850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for (</a:t>
            </a:r>
            <a:r>
              <a:rPr lang="en-US" b="1" dirty="0"/>
              <a:t>expression 1</a:t>
            </a:r>
            <a:r>
              <a:rPr lang="en-US" dirty="0"/>
              <a:t>; </a:t>
            </a:r>
            <a:r>
              <a:rPr lang="en-US" b="1" dirty="0"/>
              <a:t>expression 2</a:t>
            </a:r>
            <a:r>
              <a:rPr lang="en-US" dirty="0"/>
              <a:t>; </a:t>
            </a:r>
            <a:r>
              <a:rPr lang="en-US" b="1" dirty="0"/>
              <a:t>expression 3</a:t>
            </a:r>
            <a:r>
              <a:rPr lang="en-US" dirty="0"/>
              <a:t>) {</a:t>
            </a:r>
          </a:p>
          <a:p>
            <a:pPr marL="0" lvl="0" indent="0" algn="l"/>
            <a:r>
              <a:rPr lang="en-US" dirty="0"/>
              <a:t>  // code block to be </a:t>
            </a:r>
            <a:r>
              <a:rPr lang="en-US" dirty="0" smtClean="0"/>
              <a:t>executed</a:t>
            </a:r>
          </a:p>
          <a:p>
            <a:pPr marL="0" lvl="0" indent="0" algn="l"/>
            <a:r>
              <a:rPr lang="en-US" dirty="0" smtClean="0"/>
              <a:t>}</a:t>
            </a:r>
            <a:endParaRPr dirty="0"/>
          </a:p>
        </p:txBody>
      </p:sp>
      <p:sp>
        <p:nvSpPr>
          <p:cNvPr id="44" name="Google Shape;495;p42"/>
          <p:cNvSpPr txBox="1">
            <a:spLocks noGrp="1"/>
          </p:cNvSpPr>
          <p:nvPr>
            <p:ph type="subTitle" idx="1"/>
          </p:nvPr>
        </p:nvSpPr>
        <p:spPr>
          <a:xfrm>
            <a:off x="3416977" y="2559371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while (</a:t>
            </a:r>
            <a:r>
              <a:rPr lang="en-US" b="1" i="1" dirty="0"/>
              <a:t>condition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// 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dirty="0"/>
          </a:p>
        </p:txBody>
      </p:sp>
      <p:grpSp>
        <p:nvGrpSpPr>
          <p:cNvPr id="45" name="Google Shape;477;p42"/>
          <p:cNvGrpSpPr/>
          <p:nvPr/>
        </p:nvGrpSpPr>
        <p:grpSpPr>
          <a:xfrm>
            <a:off x="6157002" y="1535035"/>
            <a:ext cx="2396652" cy="2556304"/>
            <a:chOff x="4779850" y="1805375"/>
            <a:chExt cx="3389400" cy="2499900"/>
          </a:xfrm>
        </p:grpSpPr>
        <p:sp>
          <p:nvSpPr>
            <p:cNvPr id="46" name="Google Shape;478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9;p42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51" name="Google Shape;480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81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82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3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49" name="Google Shape;484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85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494;p42"/>
          <p:cNvSpPr txBox="1">
            <a:spLocks noGrp="1"/>
          </p:cNvSpPr>
          <p:nvPr>
            <p:ph type="title" idx="2"/>
          </p:nvPr>
        </p:nvSpPr>
        <p:spPr>
          <a:xfrm>
            <a:off x="6155973" y="1665858"/>
            <a:ext cx="237109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Do While Loop</a:t>
            </a:r>
          </a:p>
        </p:txBody>
      </p:sp>
      <p:sp>
        <p:nvSpPr>
          <p:cNvPr id="55" name="Google Shape;495;p42"/>
          <p:cNvSpPr txBox="1">
            <a:spLocks noGrp="1"/>
          </p:cNvSpPr>
          <p:nvPr>
            <p:ph type="subTitle" idx="1"/>
          </p:nvPr>
        </p:nvSpPr>
        <p:spPr>
          <a:xfrm>
            <a:off x="6155973" y="2486841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do {</a:t>
            </a:r>
            <a:br>
              <a:rPr lang="en-US" dirty="0"/>
            </a:br>
            <a:r>
              <a:rPr lang="en-US" i="1" dirty="0"/>
              <a:t>  // code block to be executed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while (</a:t>
            </a:r>
            <a:r>
              <a:rPr lang="en-US" b="1" i="1" dirty="0"/>
              <a:t>condition</a:t>
            </a:r>
            <a:r>
              <a:rPr lang="en-US" dirty="0"/>
              <a:t>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4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2352606" y="1495876"/>
            <a:ext cx="4438800" cy="2596200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40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438" name="Google Shape;438;p4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" name="Google Shape;444;p40"/>
          <p:cNvSpPr/>
          <p:nvPr/>
        </p:nvSpPr>
        <p:spPr>
          <a:xfrm>
            <a:off x="4114799" y="1051424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089000" y="2410276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Functions</a:t>
            </a:r>
            <a:endParaRPr dirty="0"/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81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41"/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454" name="Google Shape;454;p41"/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5" name="Google Shape;455;p41"/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456" name="Google Shape;456;p41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41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41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41"/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460" name="Google Shape;460;p41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41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62;p41"/>
          <p:cNvSpPr txBox="1">
            <a:spLocks noGrp="1"/>
          </p:cNvSpPr>
          <p:nvPr>
            <p:ph type="body" idx="1"/>
          </p:nvPr>
        </p:nvSpPr>
        <p:spPr>
          <a:xfrm>
            <a:off x="1483976" y="1223654"/>
            <a:ext cx="5603363" cy="1294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A JavaScript function is defined with the function keyword, followed by a name, followed by parentheses ().</a:t>
            </a:r>
            <a:endParaRPr b="1" dirty="0"/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lt2"/>
                </a:solidFill>
              </a:rPr>
              <a:t>Defining Functions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32" y="2290680"/>
            <a:ext cx="4854530" cy="1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2184400" y="1495876"/>
            <a:ext cx="4870600" cy="2596200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40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438" name="Google Shape;438;p4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" name="Google Shape;444;p40"/>
          <p:cNvSpPr/>
          <p:nvPr/>
        </p:nvSpPr>
        <p:spPr>
          <a:xfrm>
            <a:off x="4114799" y="1051424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089000" y="2410276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Arrays and Objects</a:t>
            </a:r>
            <a:endParaRPr dirty="0"/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68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Object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28" name="Google Shape;453;p41">
            <a:extLst>
              <a:ext uri="{FF2B5EF4-FFF2-40B4-BE49-F238E27FC236}">
                <a16:creationId xmlns:a16="http://schemas.microsoft.com/office/drawing/2014/main" id="{330D0920-817A-D173-77BF-B3FE9985645A}"/>
              </a:ext>
            </a:extLst>
          </p:cNvPr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29" name="Google Shape;454;p41">
              <a:extLst>
                <a:ext uri="{FF2B5EF4-FFF2-40B4-BE49-F238E27FC236}">
                  <a16:creationId xmlns:a16="http://schemas.microsoft.com/office/drawing/2014/main" id="{4A46CDB6-B173-2640-804B-06E6BC9846F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455;p41">
              <a:extLst>
                <a:ext uri="{FF2B5EF4-FFF2-40B4-BE49-F238E27FC236}">
                  <a16:creationId xmlns:a16="http://schemas.microsoft.com/office/drawing/2014/main" id="{7605927B-8A28-F0B6-1B40-23E2D7504390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34" name="Google Shape;456;p41">
                <a:extLst>
                  <a:ext uri="{FF2B5EF4-FFF2-40B4-BE49-F238E27FC236}">
                    <a16:creationId xmlns:a16="http://schemas.microsoft.com/office/drawing/2014/main" id="{A4CD0392-6522-5F3E-8037-B9FB18A46EF3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57;p41">
                <a:extLst>
                  <a:ext uri="{FF2B5EF4-FFF2-40B4-BE49-F238E27FC236}">
                    <a16:creationId xmlns:a16="http://schemas.microsoft.com/office/drawing/2014/main" id="{4E626A66-0DA8-82BE-5835-1756F0F49604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58;p41">
                <a:extLst>
                  <a:ext uri="{FF2B5EF4-FFF2-40B4-BE49-F238E27FC236}">
                    <a16:creationId xmlns:a16="http://schemas.microsoft.com/office/drawing/2014/main" id="{60B05B22-A6E7-0BCD-937C-5895154E1FC7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459;p41">
              <a:extLst>
                <a:ext uri="{FF2B5EF4-FFF2-40B4-BE49-F238E27FC236}">
                  <a16:creationId xmlns:a16="http://schemas.microsoft.com/office/drawing/2014/main" id="{EDCF4D02-D5B9-76A3-942E-56D687C04525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32" name="Google Shape;460;p41">
                <a:extLst>
                  <a:ext uri="{FF2B5EF4-FFF2-40B4-BE49-F238E27FC236}">
                    <a16:creationId xmlns:a16="http://schemas.microsoft.com/office/drawing/2014/main" id="{67B14A53-5692-693A-AF8C-FA186BD96FDB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61;p41">
                <a:extLst>
                  <a:ext uri="{FF2B5EF4-FFF2-40B4-BE49-F238E27FC236}">
                    <a16:creationId xmlns:a16="http://schemas.microsoft.com/office/drawing/2014/main" id="{ABF3E716-F7A5-E3D3-DFC6-6E092C727192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" name="Google Shape;462;p41">
            <a:extLst>
              <a:ext uri="{FF2B5EF4-FFF2-40B4-BE49-F238E27FC236}">
                <a16:creationId xmlns:a16="http://schemas.microsoft.com/office/drawing/2014/main" id="{A12CFC52-F0DA-031F-C16F-3B802000EB0D}"/>
              </a:ext>
            </a:extLst>
          </p:cNvPr>
          <p:cNvSpPr txBox="1">
            <a:spLocks/>
          </p:cNvSpPr>
          <p:nvPr/>
        </p:nvSpPr>
        <p:spPr>
          <a:xfrm>
            <a:off x="1980007" y="833655"/>
            <a:ext cx="4611300" cy="142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/>
              <a:t>Creating an object: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125" y="2162064"/>
            <a:ext cx="479174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Object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28" name="Google Shape;453;p41">
            <a:extLst>
              <a:ext uri="{FF2B5EF4-FFF2-40B4-BE49-F238E27FC236}">
                <a16:creationId xmlns:a16="http://schemas.microsoft.com/office/drawing/2014/main" id="{330D0920-817A-D173-77BF-B3FE9985645A}"/>
              </a:ext>
            </a:extLst>
          </p:cNvPr>
          <p:cNvGrpSpPr/>
          <p:nvPr/>
        </p:nvGrpSpPr>
        <p:grpSpPr>
          <a:xfrm>
            <a:off x="1299597" y="1285500"/>
            <a:ext cx="6582900" cy="3049500"/>
            <a:chOff x="1280547" y="1285500"/>
            <a:chExt cx="6582900" cy="3049500"/>
          </a:xfrm>
        </p:grpSpPr>
        <p:sp>
          <p:nvSpPr>
            <p:cNvPr id="29" name="Google Shape;454;p41">
              <a:extLst>
                <a:ext uri="{FF2B5EF4-FFF2-40B4-BE49-F238E27FC236}">
                  <a16:creationId xmlns:a16="http://schemas.microsoft.com/office/drawing/2014/main" id="{4A46CDB6-B173-2640-804B-06E6BC9846F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455;p41">
              <a:extLst>
                <a:ext uri="{FF2B5EF4-FFF2-40B4-BE49-F238E27FC236}">
                  <a16:creationId xmlns:a16="http://schemas.microsoft.com/office/drawing/2014/main" id="{7605927B-8A28-F0B6-1B40-23E2D7504390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34" name="Google Shape;456;p41">
                <a:extLst>
                  <a:ext uri="{FF2B5EF4-FFF2-40B4-BE49-F238E27FC236}">
                    <a16:creationId xmlns:a16="http://schemas.microsoft.com/office/drawing/2014/main" id="{A4CD0392-6522-5F3E-8037-B9FB18A46EF3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57;p41">
                <a:extLst>
                  <a:ext uri="{FF2B5EF4-FFF2-40B4-BE49-F238E27FC236}">
                    <a16:creationId xmlns:a16="http://schemas.microsoft.com/office/drawing/2014/main" id="{4E626A66-0DA8-82BE-5835-1756F0F49604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58;p41">
                <a:extLst>
                  <a:ext uri="{FF2B5EF4-FFF2-40B4-BE49-F238E27FC236}">
                    <a16:creationId xmlns:a16="http://schemas.microsoft.com/office/drawing/2014/main" id="{60B05B22-A6E7-0BCD-937C-5895154E1FC7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459;p41">
              <a:extLst>
                <a:ext uri="{FF2B5EF4-FFF2-40B4-BE49-F238E27FC236}">
                  <a16:creationId xmlns:a16="http://schemas.microsoft.com/office/drawing/2014/main" id="{EDCF4D02-D5B9-76A3-942E-56D687C04525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32" name="Google Shape;460;p41">
                <a:extLst>
                  <a:ext uri="{FF2B5EF4-FFF2-40B4-BE49-F238E27FC236}">
                    <a16:creationId xmlns:a16="http://schemas.microsoft.com/office/drawing/2014/main" id="{67B14A53-5692-693A-AF8C-FA186BD96FDB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61;p41">
                <a:extLst>
                  <a:ext uri="{FF2B5EF4-FFF2-40B4-BE49-F238E27FC236}">
                    <a16:creationId xmlns:a16="http://schemas.microsoft.com/office/drawing/2014/main" id="{ABF3E716-F7A5-E3D3-DFC6-6E092C727192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" name="Google Shape;462;p41">
            <a:extLst>
              <a:ext uri="{FF2B5EF4-FFF2-40B4-BE49-F238E27FC236}">
                <a16:creationId xmlns:a16="http://schemas.microsoft.com/office/drawing/2014/main" id="{A12CFC52-F0DA-031F-C16F-3B802000EB0D}"/>
              </a:ext>
            </a:extLst>
          </p:cNvPr>
          <p:cNvSpPr txBox="1">
            <a:spLocks/>
          </p:cNvSpPr>
          <p:nvPr/>
        </p:nvSpPr>
        <p:spPr>
          <a:xfrm>
            <a:off x="1980007" y="833655"/>
            <a:ext cx="4611300" cy="142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/>
              <a:t>Access and modify an object: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335" y="2255693"/>
            <a:ext cx="4402310" cy="15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8"/>
          <p:cNvGrpSpPr/>
          <p:nvPr/>
        </p:nvGrpSpPr>
        <p:grpSpPr>
          <a:xfrm>
            <a:off x="913956" y="1382012"/>
            <a:ext cx="3389400" cy="1321200"/>
            <a:chOff x="899950" y="1372225"/>
            <a:chExt cx="3389400" cy="1321200"/>
          </a:xfrm>
        </p:grpSpPr>
        <p:sp>
          <p:nvSpPr>
            <p:cNvPr id="391" name="Google Shape;391;p38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2" name="Google Shape;392;p38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93" name="Google Shape;393;p38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8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8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38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97" name="Google Shape;397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2" name="Google Shape;402;p38"/>
          <p:cNvSpPr/>
          <p:nvPr/>
        </p:nvSpPr>
        <p:spPr>
          <a:xfrm>
            <a:off x="1061600" y="1614075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8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Basic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05" name="Google Shape;405;p38"/>
          <p:cNvSpPr txBox="1">
            <a:spLocks noGrp="1"/>
          </p:cNvSpPr>
          <p:nvPr>
            <p:ph type="title"/>
          </p:nvPr>
        </p:nvSpPr>
        <p:spPr>
          <a:xfrm>
            <a:off x="1937445" y="1804753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Variables and Data types</a:t>
            </a:r>
            <a:endParaRPr dirty="0"/>
          </a:p>
        </p:txBody>
      </p:sp>
      <p:sp>
        <p:nvSpPr>
          <p:cNvPr id="412" name="Google Shape;412;p38"/>
          <p:cNvSpPr txBox="1">
            <a:spLocks noGrp="1"/>
          </p:cNvSpPr>
          <p:nvPr>
            <p:ph type="title" idx="8"/>
          </p:nvPr>
        </p:nvSpPr>
        <p:spPr>
          <a:xfrm>
            <a:off x="1037142" y="173316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8" name="Google Shape;390;p38">
            <a:extLst>
              <a:ext uri="{FF2B5EF4-FFF2-40B4-BE49-F238E27FC236}">
                <a16:creationId xmlns:a16="http://schemas.microsoft.com/office/drawing/2014/main" id="{7B779C27-5374-A61A-7B6C-B5A4FF1750CF}"/>
              </a:ext>
            </a:extLst>
          </p:cNvPr>
          <p:cNvGrpSpPr/>
          <p:nvPr/>
        </p:nvGrpSpPr>
        <p:grpSpPr>
          <a:xfrm>
            <a:off x="4858552" y="1382108"/>
            <a:ext cx="3389400" cy="1321200"/>
            <a:chOff x="899950" y="1372225"/>
            <a:chExt cx="3389400" cy="1321200"/>
          </a:xfrm>
        </p:grpSpPr>
        <p:sp>
          <p:nvSpPr>
            <p:cNvPr id="9" name="Google Shape;391;p38">
              <a:extLst>
                <a:ext uri="{FF2B5EF4-FFF2-40B4-BE49-F238E27FC236}">
                  <a16:creationId xmlns:a16="http://schemas.microsoft.com/office/drawing/2014/main" id="{C1C37DC6-B36A-05B5-DA1D-E584C5611DC3}"/>
                </a:ext>
              </a:extLst>
            </p:cNvPr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392;p38">
              <a:extLst>
                <a:ext uri="{FF2B5EF4-FFF2-40B4-BE49-F238E27FC236}">
                  <a16:creationId xmlns:a16="http://schemas.microsoft.com/office/drawing/2014/main" id="{A8319422-F2BC-C8B8-48EB-C898F329BA92}"/>
                </a:ext>
              </a:extLst>
            </p:cNvPr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14" name="Google Shape;393;p38">
                <a:extLst>
                  <a:ext uri="{FF2B5EF4-FFF2-40B4-BE49-F238E27FC236}">
                    <a16:creationId xmlns:a16="http://schemas.microsoft.com/office/drawing/2014/main" id="{25B303EE-1637-833C-EB4A-C858B6A66367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94;p38">
                <a:extLst>
                  <a:ext uri="{FF2B5EF4-FFF2-40B4-BE49-F238E27FC236}">
                    <a16:creationId xmlns:a16="http://schemas.microsoft.com/office/drawing/2014/main" id="{16390BB9-7F10-74DC-0C5B-B6D6D271ECE2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95;p38">
                <a:extLst>
                  <a:ext uri="{FF2B5EF4-FFF2-40B4-BE49-F238E27FC236}">
                    <a16:creationId xmlns:a16="http://schemas.microsoft.com/office/drawing/2014/main" id="{0294A09D-0997-EBC4-CF06-5DF5D07EB880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396;p38">
              <a:extLst>
                <a:ext uri="{FF2B5EF4-FFF2-40B4-BE49-F238E27FC236}">
                  <a16:creationId xmlns:a16="http://schemas.microsoft.com/office/drawing/2014/main" id="{7F2A3EDE-3B2A-5FE2-7360-210CCFEEE2D9}"/>
                </a:ext>
              </a:extLst>
            </p:cNvPr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12" name="Google Shape;397;p38">
                <a:extLst>
                  <a:ext uri="{FF2B5EF4-FFF2-40B4-BE49-F238E27FC236}">
                    <a16:creationId xmlns:a16="http://schemas.microsoft.com/office/drawing/2014/main" id="{61801162-43CF-3940-985E-C61391D2E7A3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98;p38">
                <a:extLst>
                  <a:ext uri="{FF2B5EF4-FFF2-40B4-BE49-F238E27FC236}">
                    <a16:creationId xmlns:a16="http://schemas.microsoft.com/office/drawing/2014/main" id="{A200BC70-3547-BDF4-541B-7A46E50849D2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402;p38">
            <a:extLst>
              <a:ext uri="{FF2B5EF4-FFF2-40B4-BE49-F238E27FC236}">
                <a16:creationId xmlns:a16="http://schemas.microsoft.com/office/drawing/2014/main" id="{77A73FC6-6458-A8A7-7455-30A9D53A9919}"/>
              </a:ext>
            </a:extLst>
          </p:cNvPr>
          <p:cNvSpPr/>
          <p:nvPr/>
        </p:nvSpPr>
        <p:spPr>
          <a:xfrm>
            <a:off x="5040083" y="1634766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bg1"/>
                </a:solidFill>
                <a:latin typeface="Raleway ExtraBold" pitchFamily="2" charset="0"/>
              </a:rPr>
              <a:t>2</a:t>
            </a:r>
            <a:endParaRPr sz="2500">
              <a:solidFill>
                <a:schemeClr val="bg1"/>
              </a:solidFill>
              <a:latin typeface="Raleway ExtraBold" pitchFamily="2" charset="0"/>
            </a:endParaRPr>
          </a:p>
        </p:txBody>
      </p:sp>
      <p:grpSp>
        <p:nvGrpSpPr>
          <p:cNvPr id="2" name="Google Shape;390;p38">
            <a:extLst>
              <a:ext uri="{FF2B5EF4-FFF2-40B4-BE49-F238E27FC236}">
                <a16:creationId xmlns:a16="http://schemas.microsoft.com/office/drawing/2014/main" id="{BDAEEAB1-E5E4-AEB1-5252-7F47A7CF8617}"/>
              </a:ext>
            </a:extLst>
          </p:cNvPr>
          <p:cNvGrpSpPr/>
          <p:nvPr/>
        </p:nvGrpSpPr>
        <p:grpSpPr>
          <a:xfrm>
            <a:off x="4858552" y="3263528"/>
            <a:ext cx="3389400" cy="1321200"/>
            <a:chOff x="899950" y="1372225"/>
            <a:chExt cx="3389400" cy="1321200"/>
          </a:xfrm>
        </p:grpSpPr>
        <p:sp>
          <p:nvSpPr>
            <p:cNvPr id="3" name="Google Shape;391;p38">
              <a:extLst>
                <a:ext uri="{FF2B5EF4-FFF2-40B4-BE49-F238E27FC236}">
                  <a16:creationId xmlns:a16="http://schemas.microsoft.com/office/drawing/2014/main" id="{12A90871-4D91-0AE7-E011-C5DBB9CF049B}"/>
                </a:ext>
              </a:extLst>
            </p:cNvPr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392;p38">
              <a:extLst>
                <a:ext uri="{FF2B5EF4-FFF2-40B4-BE49-F238E27FC236}">
                  <a16:creationId xmlns:a16="http://schemas.microsoft.com/office/drawing/2014/main" id="{EF401664-9E38-BB81-27A2-7269CF8FD471}"/>
                </a:ext>
              </a:extLst>
            </p:cNvPr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18" name="Google Shape;393;p38">
                <a:extLst>
                  <a:ext uri="{FF2B5EF4-FFF2-40B4-BE49-F238E27FC236}">
                    <a16:creationId xmlns:a16="http://schemas.microsoft.com/office/drawing/2014/main" id="{216EFD62-3795-D497-887E-94B604D7C53E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94;p38">
                <a:extLst>
                  <a:ext uri="{FF2B5EF4-FFF2-40B4-BE49-F238E27FC236}">
                    <a16:creationId xmlns:a16="http://schemas.microsoft.com/office/drawing/2014/main" id="{471AE731-94D1-F5E0-968D-6DBE5AFF0D1D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95;p38">
                <a:extLst>
                  <a:ext uri="{FF2B5EF4-FFF2-40B4-BE49-F238E27FC236}">
                    <a16:creationId xmlns:a16="http://schemas.microsoft.com/office/drawing/2014/main" id="{1013902E-1D20-90F0-F394-BA8DF00338F0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396;p38">
              <a:extLst>
                <a:ext uri="{FF2B5EF4-FFF2-40B4-BE49-F238E27FC236}">
                  <a16:creationId xmlns:a16="http://schemas.microsoft.com/office/drawing/2014/main" id="{9211E463-D3BE-8BA4-31E3-B2591558791B}"/>
                </a:ext>
              </a:extLst>
            </p:cNvPr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6" name="Google Shape;397;p38">
                <a:extLst>
                  <a:ext uri="{FF2B5EF4-FFF2-40B4-BE49-F238E27FC236}">
                    <a16:creationId xmlns:a16="http://schemas.microsoft.com/office/drawing/2014/main" id="{625A196A-D035-0DF7-C1B4-C63CB9EB56F7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398;p38">
                <a:extLst>
                  <a:ext uri="{FF2B5EF4-FFF2-40B4-BE49-F238E27FC236}">
                    <a16:creationId xmlns:a16="http://schemas.microsoft.com/office/drawing/2014/main" id="{AE6E1580-7D05-B5EA-0C49-04952E8D4F0C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402;p38">
            <a:extLst>
              <a:ext uri="{FF2B5EF4-FFF2-40B4-BE49-F238E27FC236}">
                <a16:creationId xmlns:a16="http://schemas.microsoft.com/office/drawing/2014/main" id="{5DCE0465-64DF-A9F2-DE40-0980BB444C8E}"/>
              </a:ext>
            </a:extLst>
          </p:cNvPr>
          <p:cNvSpPr/>
          <p:nvPr/>
        </p:nvSpPr>
        <p:spPr>
          <a:xfrm>
            <a:off x="5084810" y="3509946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5;p38">
            <a:extLst>
              <a:ext uri="{FF2B5EF4-FFF2-40B4-BE49-F238E27FC236}">
                <a16:creationId xmlns:a16="http://schemas.microsoft.com/office/drawing/2014/main" id="{7BD73F99-97F5-6238-620D-0871827E4347}"/>
              </a:ext>
            </a:extLst>
          </p:cNvPr>
          <p:cNvSpPr txBox="1">
            <a:spLocks/>
          </p:cNvSpPr>
          <p:nvPr/>
        </p:nvSpPr>
        <p:spPr>
          <a:xfrm>
            <a:off x="5937763" y="3621450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4" name="Google Shape;412;p38">
            <a:extLst>
              <a:ext uri="{FF2B5EF4-FFF2-40B4-BE49-F238E27FC236}">
                <a16:creationId xmlns:a16="http://schemas.microsoft.com/office/drawing/2014/main" id="{E3778DB4-E171-B85B-BAF2-4FF2F0F5B3FF}"/>
              </a:ext>
            </a:extLst>
          </p:cNvPr>
          <p:cNvSpPr txBox="1">
            <a:spLocks/>
          </p:cNvSpPr>
          <p:nvPr/>
        </p:nvSpPr>
        <p:spPr>
          <a:xfrm>
            <a:off x="5064149" y="357066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leway ExtraBold"/>
              <a:buNone/>
              <a:defRPr sz="25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4</a:t>
            </a:r>
          </a:p>
        </p:txBody>
      </p:sp>
      <p:grpSp>
        <p:nvGrpSpPr>
          <p:cNvPr id="25" name="Google Shape;390;p38">
            <a:extLst>
              <a:ext uri="{FF2B5EF4-FFF2-40B4-BE49-F238E27FC236}">
                <a16:creationId xmlns:a16="http://schemas.microsoft.com/office/drawing/2014/main" id="{3A9332B3-2612-1A41-8B16-FBA48A8A6CB1}"/>
              </a:ext>
            </a:extLst>
          </p:cNvPr>
          <p:cNvGrpSpPr/>
          <p:nvPr/>
        </p:nvGrpSpPr>
        <p:grpSpPr>
          <a:xfrm>
            <a:off x="932817" y="3295902"/>
            <a:ext cx="3389400" cy="1321200"/>
            <a:chOff x="899950" y="1372225"/>
            <a:chExt cx="3389400" cy="1321200"/>
          </a:xfrm>
        </p:grpSpPr>
        <p:sp>
          <p:nvSpPr>
            <p:cNvPr id="26" name="Google Shape;391;p38">
              <a:extLst>
                <a:ext uri="{FF2B5EF4-FFF2-40B4-BE49-F238E27FC236}">
                  <a16:creationId xmlns:a16="http://schemas.microsoft.com/office/drawing/2014/main" id="{776D3ED7-29A7-4AF8-2346-B931E4695BD0}"/>
                </a:ext>
              </a:extLst>
            </p:cNvPr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392;p38">
              <a:extLst>
                <a:ext uri="{FF2B5EF4-FFF2-40B4-BE49-F238E27FC236}">
                  <a16:creationId xmlns:a16="http://schemas.microsoft.com/office/drawing/2014/main" id="{C0E109F8-E0E2-C94D-ECDE-AADE3F02F6F9}"/>
                </a:ext>
              </a:extLst>
            </p:cNvPr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1" name="Google Shape;393;p38">
                <a:extLst>
                  <a:ext uri="{FF2B5EF4-FFF2-40B4-BE49-F238E27FC236}">
                    <a16:creationId xmlns:a16="http://schemas.microsoft.com/office/drawing/2014/main" id="{6A3A64AE-8E01-8BA6-9BBF-03CCC91BF61B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94;p38">
                <a:extLst>
                  <a:ext uri="{FF2B5EF4-FFF2-40B4-BE49-F238E27FC236}">
                    <a16:creationId xmlns:a16="http://schemas.microsoft.com/office/drawing/2014/main" id="{47899472-1386-2348-CAA2-15E51F0BE3A2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95;p38">
                <a:extLst>
                  <a:ext uri="{FF2B5EF4-FFF2-40B4-BE49-F238E27FC236}">
                    <a16:creationId xmlns:a16="http://schemas.microsoft.com/office/drawing/2014/main" id="{402F5AE1-BF08-1F32-957A-3D55A3232964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396;p38">
              <a:extLst>
                <a:ext uri="{FF2B5EF4-FFF2-40B4-BE49-F238E27FC236}">
                  <a16:creationId xmlns:a16="http://schemas.microsoft.com/office/drawing/2014/main" id="{14280411-3301-C51B-BFF6-7F06B2B9578F}"/>
                </a:ext>
              </a:extLst>
            </p:cNvPr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29" name="Google Shape;397;p38">
                <a:extLst>
                  <a:ext uri="{FF2B5EF4-FFF2-40B4-BE49-F238E27FC236}">
                    <a16:creationId xmlns:a16="http://schemas.microsoft.com/office/drawing/2014/main" id="{DCD0585D-866C-2F27-B219-430A9819E7BA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98;p38">
                <a:extLst>
                  <a:ext uri="{FF2B5EF4-FFF2-40B4-BE49-F238E27FC236}">
                    <a16:creationId xmlns:a16="http://schemas.microsoft.com/office/drawing/2014/main" id="{D800928C-C5E3-6FC8-CEC5-C85C38875527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402;p38">
            <a:extLst>
              <a:ext uri="{FF2B5EF4-FFF2-40B4-BE49-F238E27FC236}">
                <a16:creationId xmlns:a16="http://schemas.microsoft.com/office/drawing/2014/main" id="{EA2F4583-8B2C-F21D-E8D3-B1E378DEE3E4}"/>
              </a:ext>
            </a:extLst>
          </p:cNvPr>
          <p:cNvSpPr/>
          <p:nvPr/>
        </p:nvSpPr>
        <p:spPr>
          <a:xfrm>
            <a:off x="1080461" y="3527965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05;p38">
            <a:extLst>
              <a:ext uri="{FF2B5EF4-FFF2-40B4-BE49-F238E27FC236}">
                <a16:creationId xmlns:a16="http://schemas.microsoft.com/office/drawing/2014/main" id="{1DC9B4CB-FFEE-CF06-BC59-25C805C9229D}"/>
              </a:ext>
            </a:extLst>
          </p:cNvPr>
          <p:cNvSpPr txBox="1">
            <a:spLocks/>
          </p:cNvSpPr>
          <p:nvPr/>
        </p:nvSpPr>
        <p:spPr>
          <a:xfrm>
            <a:off x="1903710" y="3661647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6" name="Google Shape;412;p38">
            <a:extLst>
              <a:ext uri="{FF2B5EF4-FFF2-40B4-BE49-F238E27FC236}">
                <a16:creationId xmlns:a16="http://schemas.microsoft.com/office/drawing/2014/main" id="{E36D173D-C7CD-E2FC-73D8-B12455605A57}"/>
              </a:ext>
            </a:extLst>
          </p:cNvPr>
          <p:cNvSpPr txBox="1">
            <a:spLocks/>
          </p:cNvSpPr>
          <p:nvPr/>
        </p:nvSpPr>
        <p:spPr>
          <a:xfrm>
            <a:off x="1056003" y="364705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leway ExtraBold"/>
              <a:buNone/>
              <a:defRPr sz="25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3</a:t>
            </a:r>
          </a:p>
        </p:txBody>
      </p:sp>
      <p:sp>
        <p:nvSpPr>
          <p:cNvPr id="37" name="Google Shape;405;p38">
            <a:extLst>
              <a:ext uri="{FF2B5EF4-FFF2-40B4-BE49-F238E27FC236}">
                <a16:creationId xmlns:a16="http://schemas.microsoft.com/office/drawing/2014/main" id="{C171D03B-87E1-00E1-CE41-60602C2F15BF}"/>
              </a:ext>
            </a:extLst>
          </p:cNvPr>
          <p:cNvSpPr txBox="1">
            <a:spLocks/>
          </p:cNvSpPr>
          <p:nvPr/>
        </p:nvSpPr>
        <p:spPr>
          <a:xfrm>
            <a:off x="5937920" y="1740030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smtClean="0"/>
              <a:t>Operators and Expressions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Object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28" name="Google Shape;453;p41">
            <a:extLst>
              <a:ext uri="{FF2B5EF4-FFF2-40B4-BE49-F238E27FC236}">
                <a16:creationId xmlns:a16="http://schemas.microsoft.com/office/drawing/2014/main" id="{330D0920-817A-D173-77BF-B3FE9985645A}"/>
              </a:ext>
            </a:extLst>
          </p:cNvPr>
          <p:cNvGrpSpPr/>
          <p:nvPr/>
        </p:nvGrpSpPr>
        <p:grpSpPr>
          <a:xfrm>
            <a:off x="1299597" y="1285500"/>
            <a:ext cx="6582900" cy="3049500"/>
            <a:chOff x="1280547" y="1285500"/>
            <a:chExt cx="6582900" cy="3049500"/>
          </a:xfrm>
        </p:grpSpPr>
        <p:sp>
          <p:nvSpPr>
            <p:cNvPr id="29" name="Google Shape;454;p41">
              <a:extLst>
                <a:ext uri="{FF2B5EF4-FFF2-40B4-BE49-F238E27FC236}">
                  <a16:creationId xmlns:a16="http://schemas.microsoft.com/office/drawing/2014/main" id="{4A46CDB6-B173-2640-804B-06E6BC9846F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455;p41">
              <a:extLst>
                <a:ext uri="{FF2B5EF4-FFF2-40B4-BE49-F238E27FC236}">
                  <a16:creationId xmlns:a16="http://schemas.microsoft.com/office/drawing/2014/main" id="{7605927B-8A28-F0B6-1B40-23E2D7504390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34" name="Google Shape;456;p41">
                <a:extLst>
                  <a:ext uri="{FF2B5EF4-FFF2-40B4-BE49-F238E27FC236}">
                    <a16:creationId xmlns:a16="http://schemas.microsoft.com/office/drawing/2014/main" id="{A4CD0392-6522-5F3E-8037-B9FB18A46EF3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57;p41">
                <a:extLst>
                  <a:ext uri="{FF2B5EF4-FFF2-40B4-BE49-F238E27FC236}">
                    <a16:creationId xmlns:a16="http://schemas.microsoft.com/office/drawing/2014/main" id="{4E626A66-0DA8-82BE-5835-1756F0F49604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58;p41">
                <a:extLst>
                  <a:ext uri="{FF2B5EF4-FFF2-40B4-BE49-F238E27FC236}">
                    <a16:creationId xmlns:a16="http://schemas.microsoft.com/office/drawing/2014/main" id="{60B05B22-A6E7-0BCD-937C-5895154E1FC7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459;p41">
              <a:extLst>
                <a:ext uri="{FF2B5EF4-FFF2-40B4-BE49-F238E27FC236}">
                  <a16:creationId xmlns:a16="http://schemas.microsoft.com/office/drawing/2014/main" id="{EDCF4D02-D5B9-76A3-942E-56D687C04525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32" name="Google Shape;460;p41">
                <a:extLst>
                  <a:ext uri="{FF2B5EF4-FFF2-40B4-BE49-F238E27FC236}">
                    <a16:creationId xmlns:a16="http://schemas.microsoft.com/office/drawing/2014/main" id="{67B14A53-5692-693A-AF8C-FA186BD96FDB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61;p41">
                <a:extLst>
                  <a:ext uri="{FF2B5EF4-FFF2-40B4-BE49-F238E27FC236}">
                    <a16:creationId xmlns:a16="http://schemas.microsoft.com/office/drawing/2014/main" id="{ABF3E716-F7A5-E3D3-DFC6-6E092C727192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" name="Google Shape;462;p41">
            <a:extLst>
              <a:ext uri="{FF2B5EF4-FFF2-40B4-BE49-F238E27FC236}">
                <a16:creationId xmlns:a16="http://schemas.microsoft.com/office/drawing/2014/main" id="{A12CFC52-F0DA-031F-C16F-3B802000EB0D}"/>
              </a:ext>
            </a:extLst>
          </p:cNvPr>
          <p:cNvSpPr txBox="1">
            <a:spLocks/>
          </p:cNvSpPr>
          <p:nvPr/>
        </p:nvSpPr>
        <p:spPr>
          <a:xfrm>
            <a:off x="1980007" y="833655"/>
            <a:ext cx="4611300" cy="142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/>
              <a:t>Object constructors: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307" y="2272012"/>
            <a:ext cx="4010585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Array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28" name="Google Shape;453;p41">
            <a:extLst>
              <a:ext uri="{FF2B5EF4-FFF2-40B4-BE49-F238E27FC236}">
                <a16:creationId xmlns:a16="http://schemas.microsoft.com/office/drawing/2014/main" id="{330D0920-817A-D173-77BF-B3FE9985645A}"/>
              </a:ext>
            </a:extLst>
          </p:cNvPr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29" name="Google Shape;454;p41">
              <a:extLst>
                <a:ext uri="{FF2B5EF4-FFF2-40B4-BE49-F238E27FC236}">
                  <a16:creationId xmlns:a16="http://schemas.microsoft.com/office/drawing/2014/main" id="{4A46CDB6-B173-2640-804B-06E6BC9846F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455;p41">
              <a:extLst>
                <a:ext uri="{FF2B5EF4-FFF2-40B4-BE49-F238E27FC236}">
                  <a16:creationId xmlns:a16="http://schemas.microsoft.com/office/drawing/2014/main" id="{7605927B-8A28-F0B6-1B40-23E2D7504390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34" name="Google Shape;456;p41">
                <a:extLst>
                  <a:ext uri="{FF2B5EF4-FFF2-40B4-BE49-F238E27FC236}">
                    <a16:creationId xmlns:a16="http://schemas.microsoft.com/office/drawing/2014/main" id="{A4CD0392-6522-5F3E-8037-B9FB18A46EF3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57;p41">
                <a:extLst>
                  <a:ext uri="{FF2B5EF4-FFF2-40B4-BE49-F238E27FC236}">
                    <a16:creationId xmlns:a16="http://schemas.microsoft.com/office/drawing/2014/main" id="{4E626A66-0DA8-82BE-5835-1756F0F49604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58;p41">
                <a:extLst>
                  <a:ext uri="{FF2B5EF4-FFF2-40B4-BE49-F238E27FC236}">
                    <a16:creationId xmlns:a16="http://schemas.microsoft.com/office/drawing/2014/main" id="{60B05B22-A6E7-0BCD-937C-5895154E1FC7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459;p41">
              <a:extLst>
                <a:ext uri="{FF2B5EF4-FFF2-40B4-BE49-F238E27FC236}">
                  <a16:creationId xmlns:a16="http://schemas.microsoft.com/office/drawing/2014/main" id="{EDCF4D02-D5B9-76A3-942E-56D687C04525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32" name="Google Shape;460;p41">
                <a:extLst>
                  <a:ext uri="{FF2B5EF4-FFF2-40B4-BE49-F238E27FC236}">
                    <a16:creationId xmlns:a16="http://schemas.microsoft.com/office/drawing/2014/main" id="{67B14A53-5692-693A-AF8C-FA186BD96FDB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61;p41">
                <a:extLst>
                  <a:ext uri="{FF2B5EF4-FFF2-40B4-BE49-F238E27FC236}">
                    <a16:creationId xmlns:a16="http://schemas.microsoft.com/office/drawing/2014/main" id="{ABF3E716-F7A5-E3D3-DFC6-6E092C727192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" name="Google Shape;462;p41">
            <a:extLst>
              <a:ext uri="{FF2B5EF4-FFF2-40B4-BE49-F238E27FC236}">
                <a16:creationId xmlns:a16="http://schemas.microsoft.com/office/drawing/2014/main" id="{A12CFC52-F0DA-031F-C16F-3B802000EB0D}"/>
              </a:ext>
            </a:extLst>
          </p:cNvPr>
          <p:cNvSpPr txBox="1">
            <a:spLocks/>
          </p:cNvSpPr>
          <p:nvPr/>
        </p:nvSpPr>
        <p:spPr>
          <a:xfrm>
            <a:off x="1980007" y="833655"/>
            <a:ext cx="4611300" cy="142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/>
              <a:t>Creating an Array: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85" y="2056074"/>
            <a:ext cx="4602582" cy="180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Array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28" name="Google Shape;453;p41">
            <a:extLst>
              <a:ext uri="{FF2B5EF4-FFF2-40B4-BE49-F238E27FC236}">
                <a16:creationId xmlns:a16="http://schemas.microsoft.com/office/drawing/2014/main" id="{330D0920-817A-D173-77BF-B3FE9985645A}"/>
              </a:ext>
            </a:extLst>
          </p:cNvPr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29" name="Google Shape;454;p41">
              <a:extLst>
                <a:ext uri="{FF2B5EF4-FFF2-40B4-BE49-F238E27FC236}">
                  <a16:creationId xmlns:a16="http://schemas.microsoft.com/office/drawing/2014/main" id="{4A46CDB6-B173-2640-804B-06E6BC9846F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455;p41">
              <a:extLst>
                <a:ext uri="{FF2B5EF4-FFF2-40B4-BE49-F238E27FC236}">
                  <a16:creationId xmlns:a16="http://schemas.microsoft.com/office/drawing/2014/main" id="{7605927B-8A28-F0B6-1B40-23E2D7504390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34" name="Google Shape;456;p41">
                <a:extLst>
                  <a:ext uri="{FF2B5EF4-FFF2-40B4-BE49-F238E27FC236}">
                    <a16:creationId xmlns:a16="http://schemas.microsoft.com/office/drawing/2014/main" id="{A4CD0392-6522-5F3E-8037-B9FB18A46EF3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57;p41">
                <a:extLst>
                  <a:ext uri="{FF2B5EF4-FFF2-40B4-BE49-F238E27FC236}">
                    <a16:creationId xmlns:a16="http://schemas.microsoft.com/office/drawing/2014/main" id="{4E626A66-0DA8-82BE-5835-1756F0F49604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58;p41">
                <a:extLst>
                  <a:ext uri="{FF2B5EF4-FFF2-40B4-BE49-F238E27FC236}">
                    <a16:creationId xmlns:a16="http://schemas.microsoft.com/office/drawing/2014/main" id="{60B05B22-A6E7-0BCD-937C-5895154E1FC7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459;p41">
              <a:extLst>
                <a:ext uri="{FF2B5EF4-FFF2-40B4-BE49-F238E27FC236}">
                  <a16:creationId xmlns:a16="http://schemas.microsoft.com/office/drawing/2014/main" id="{EDCF4D02-D5B9-76A3-942E-56D687C04525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32" name="Google Shape;460;p41">
                <a:extLst>
                  <a:ext uri="{FF2B5EF4-FFF2-40B4-BE49-F238E27FC236}">
                    <a16:creationId xmlns:a16="http://schemas.microsoft.com/office/drawing/2014/main" id="{67B14A53-5692-693A-AF8C-FA186BD96FDB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61;p41">
                <a:extLst>
                  <a:ext uri="{FF2B5EF4-FFF2-40B4-BE49-F238E27FC236}">
                    <a16:creationId xmlns:a16="http://schemas.microsoft.com/office/drawing/2014/main" id="{ABF3E716-F7A5-E3D3-DFC6-6E092C727192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" name="Google Shape;462;p41">
            <a:extLst>
              <a:ext uri="{FF2B5EF4-FFF2-40B4-BE49-F238E27FC236}">
                <a16:creationId xmlns:a16="http://schemas.microsoft.com/office/drawing/2014/main" id="{A12CFC52-F0DA-031F-C16F-3B802000EB0D}"/>
              </a:ext>
            </a:extLst>
          </p:cNvPr>
          <p:cNvSpPr txBox="1">
            <a:spLocks/>
          </p:cNvSpPr>
          <p:nvPr/>
        </p:nvSpPr>
        <p:spPr>
          <a:xfrm>
            <a:off x="1980007" y="833655"/>
            <a:ext cx="4611300" cy="142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/>
              <a:t>Access and modify an array: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07" y="2476828"/>
            <a:ext cx="473458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 of and For in loop in array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28" name="Google Shape;453;p41">
            <a:extLst>
              <a:ext uri="{FF2B5EF4-FFF2-40B4-BE49-F238E27FC236}">
                <a16:creationId xmlns:a16="http://schemas.microsoft.com/office/drawing/2014/main" id="{330D0920-817A-D173-77BF-B3FE9985645A}"/>
              </a:ext>
            </a:extLst>
          </p:cNvPr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29" name="Google Shape;454;p41">
              <a:extLst>
                <a:ext uri="{FF2B5EF4-FFF2-40B4-BE49-F238E27FC236}">
                  <a16:creationId xmlns:a16="http://schemas.microsoft.com/office/drawing/2014/main" id="{4A46CDB6-B173-2640-804B-06E6BC9846F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455;p41">
              <a:extLst>
                <a:ext uri="{FF2B5EF4-FFF2-40B4-BE49-F238E27FC236}">
                  <a16:creationId xmlns:a16="http://schemas.microsoft.com/office/drawing/2014/main" id="{7605927B-8A28-F0B6-1B40-23E2D7504390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34" name="Google Shape;456;p41">
                <a:extLst>
                  <a:ext uri="{FF2B5EF4-FFF2-40B4-BE49-F238E27FC236}">
                    <a16:creationId xmlns:a16="http://schemas.microsoft.com/office/drawing/2014/main" id="{A4CD0392-6522-5F3E-8037-B9FB18A46EF3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57;p41">
                <a:extLst>
                  <a:ext uri="{FF2B5EF4-FFF2-40B4-BE49-F238E27FC236}">
                    <a16:creationId xmlns:a16="http://schemas.microsoft.com/office/drawing/2014/main" id="{4E626A66-0DA8-82BE-5835-1756F0F49604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58;p41">
                <a:extLst>
                  <a:ext uri="{FF2B5EF4-FFF2-40B4-BE49-F238E27FC236}">
                    <a16:creationId xmlns:a16="http://schemas.microsoft.com/office/drawing/2014/main" id="{60B05B22-A6E7-0BCD-937C-5895154E1FC7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459;p41">
              <a:extLst>
                <a:ext uri="{FF2B5EF4-FFF2-40B4-BE49-F238E27FC236}">
                  <a16:creationId xmlns:a16="http://schemas.microsoft.com/office/drawing/2014/main" id="{EDCF4D02-D5B9-76A3-942E-56D687C04525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32" name="Google Shape;460;p41">
                <a:extLst>
                  <a:ext uri="{FF2B5EF4-FFF2-40B4-BE49-F238E27FC236}">
                    <a16:creationId xmlns:a16="http://schemas.microsoft.com/office/drawing/2014/main" id="{67B14A53-5692-693A-AF8C-FA186BD96FDB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61;p41">
                <a:extLst>
                  <a:ext uri="{FF2B5EF4-FFF2-40B4-BE49-F238E27FC236}">
                    <a16:creationId xmlns:a16="http://schemas.microsoft.com/office/drawing/2014/main" id="{ABF3E716-F7A5-E3D3-DFC6-6E092C727192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" name="Google Shape;462;p41">
            <a:extLst>
              <a:ext uri="{FF2B5EF4-FFF2-40B4-BE49-F238E27FC236}">
                <a16:creationId xmlns:a16="http://schemas.microsoft.com/office/drawing/2014/main" id="{A12CFC52-F0DA-031F-C16F-3B802000EB0D}"/>
              </a:ext>
            </a:extLst>
          </p:cNvPr>
          <p:cNvSpPr txBox="1">
            <a:spLocks/>
          </p:cNvSpPr>
          <p:nvPr/>
        </p:nvSpPr>
        <p:spPr>
          <a:xfrm>
            <a:off x="1980007" y="833655"/>
            <a:ext cx="4611300" cy="142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/>
              <a:t>Access and modify an array: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07" y="2476828"/>
            <a:ext cx="473458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Array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28" name="Google Shape;453;p41">
            <a:extLst>
              <a:ext uri="{FF2B5EF4-FFF2-40B4-BE49-F238E27FC236}">
                <a16:creationId xmlns:a16="http://schemas.microsoft.com/office/drawing/2014/main" id="{330D0920-817A-D173-77BF-B3FE9985645A}"/>
              </a:ext>
            </a:extLst>
          </p:cNvPr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29" name="Google Shape;454;p41">
              <a:extLst>
                <a:ext uri="{FF2B5EF4-FFF2-40B4-BE49-F238E27FC236}">
                  <a16:creationId xmlns:a16="http://schemas.microsoft.com/office/drawing/2014/main" id="{4A46CDB6-B173-2640-804B-06E6BC9846F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455;p41">
              <a:extLst>
                <a:ext uri="{FF2B5EF4-FFF2-40B4-BE49-F238E27FC236}">
                  <a16:creationId xmlns:a16="http://schemas.microsoft.com/office/drawing/2014/main" id="{7605927B-8A28-F0B6-1B40-23E2D7504390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34" name="Google Shape;456;p41">
                <a:extLst>
                  <a:ext uri="{FF2B5EF4-FFF2-40B4-BE49-F238E27FC236}">
                    <a16:creationId xmlns:a16="http://schemas.microsoft.com/office/drawing/2014/main" id="{A4CD0392-6522-5F3E-8037-B9FB18A46EF3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57;p41">
                <a:extLst>
                  <a:ext uri="{FF2B5EF4-FFF2-40B4-BE49-F238E27FC236}">
                    <a16:creationId xmlns:a16="http://schemas.microsoft.com/office/drawing/2014/main" id="{4E626A66-0DA8-82BE-5835-1756F0F49604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58;p41">
                <a:extLst>
                  <a:ext uri="{FF2B5EF4-FFF2-40B4-BE49-F238E27FC236}">
                    <a16:creationId xmlns:a16="http://schemas.microsoft.com/office/drawing/2014/main" id="{60B05B22-A6E7-0BCD-937C-5895154E1FC7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459;p41">
              <a:extLst>
                <a:ext uri="{FF2B5EF4-FFF2-40B4-BE49-F238E27FC236}">
                  <a16:creationId xmlns:a16="http://schemas.microsoft.com/office/drawing/2014/main" id="{EDCF4D02-D5B9-76A3-942E-56D687C04525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32" name="Google Shape;460;p41">
                <a:extLst>
                  <a:ext uri="{FF2B5EF4-FFF2-40B4-BE49-F238E27FC236}">
                    <a16:creationId xmlns:a16="http://schemas.microsoft.com/office/drawing/2014/main" id="{67B14A53-5692-693A-AF8C-FA186BD96FDB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61;p41">
                <a:extLst>
                  <a:ext uri="{FF2B5EF4-FFF2-40B4-BE49-F238E27FC236}">
                    <a16:creationId xmlns:a16="http://schemas.microsoft.com/office/drawing/2014/main" id="{ABF3E716-F7A5-E3D3-DFC6-6E092C727192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" name="Google Shape;462;p41">
            <a:extLst>
              <a:ext uri="{FF2B5EF4-FFF2-40B4-BE49-F238E27FC236}">
                <a16:creationId xmlns:a16="http://schemas.microsoft.com/office/drawing/2014/main" id="{A12CFC52-F0DA-031F-C16F-3B802000EB0D}"/>
              </a:ext>
            </a:extLst>
          </p:cNvPr>
          <p:cNvSpPr txBox="1">
            <a:spLocks/>
          </p:cNvSpPr>
          <p:nvPr/>
        </p:nvSpPr>
        <p:spPr>
          <a:xfrm>
            <a:off x="2889610" y="1940497"/>
            <a:ext cx="4611300" cy="142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b="1" dirty="0" smtClean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/>
              <a:t>Array’s method: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	</a:t>
            </a:r>
            <a:r>
              <a:rPr lang="en-US" dirty="0" smtClean="0"/>
              <a:t>pop(), push()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 smtClean="0"/>
              <a:t>shift(). unshift()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 smtClean="0"/>
              <a:t>forEach()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 smtClean="0"/>
              <a:t>every()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 smtClean="0"/>
              <a:t>some()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 smtClean="0"/>
              <a:t>find()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 smtClean="0"/>
              <a:t>filter()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 smtClean="0"/>
              <a:t>map()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 smtClean="0"/>
              <a:t>reduce()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	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501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Callback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28" name="Google Shape;453;p41">
            <a:extLst>
              <a:ext uri="{FF2B5EF4-FFF2-40B4-BE49-F238E27FC236}">
                <a16:creationId xmlns:a16="http://schemas.microsoft.com/office/drawing/2014/main" id="{330D0920-817A-D173-77BF-B3FE9985645A}"/>
              </a:ext>
            </a:extLst>
          </p:cNvPr>
          <p:cNvGrpSpPr/>
          <p:nvPr/>
        </p:nvGrpSpPr>
        <p:grpSpPr>
          <a:xfrm>
            <a:off x="1261497" y="1285500"/>
            <a:ext cx="6582900" cy="3049500"/>
            <a:chOff x="1280547" y="1285500"/>
            <a:chExt cx="6582900" cy="3049500"/>
          </a:xfrm>
        </p:grpSpPr>
        <p:sp>
          <p:nvSpPr>
            <p:cNvPr id="29" name="Google Shape;454;p41">
              <a:extLst>
                <a:ext uri="{FF2B5EF4-FFF2-40B4-BE49-F238E27FC236}">
                  <a16:creationId xmlns:a16="http://schemas.microsoft.com/office/drawing/2014/main" id="{4A46CDB6-B173-2640-804B-06E6BC9846F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455;p41">
              <a:extLst>
                <a:ext uri="{FF2B5EF4-FFF2-40B4-BE49-F238E27FC236}">
                  <a16:creationId xmlns:a16="http://schemas.microsoft.com/office/drawing/2014/main" id="{7605927B-8A28-F0B6-1B40-23E2D7504390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34" name="Google Shape;456;p41">
                <a:extLst>
                  <a:ext uri="{FF2B5EF4-FFF2-40B4-BE49-F238E27FC236}">
                    <a16:creationId xmlns:a16="http://schemas.microsoft.com/office/drawing/2014/main" id="{A4CD0392-6522-5F3E-8037-B9FB18A46EF3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57;p41">
                <a:extLst>
                  <a:ext uri="{FF2B5EF4-FFF2-40B4-BE49-F238E27FC236}">
                    <a16:creationId xmlns:a16="http://schemas.microsoft.com/office/drawing/2014/main" id="{4E626A66-0DA8-82BE-5835-1756F0F49604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58;p41">
                <a:extLst>
                  <a:ext uri="{FF2B5EF4-FFF2-40B4-BE49-F238E27FC236}">
                    <a16:creationId xmlns:a16="http://schemas.microsoft.com/office/drawing/2014/main" id="{60B05B22-A6E7-0BCD-937C-5895154E1FC7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459;p41">
              <a:extLst>
                <a:ext uri="{FF2B5EF4-FFF2-40B4-BE49-F238E27FC236}">
                  <a16:creationId xmlns:a16="http://schemas.microsoft.com/office/drawing/2014/main" id="{EDCF4D02-D5B9-76A3-942E-56D687C04525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32" name="Google Shape;460;p41">
                <a:extLst>
                  <a:ext uri="{FF2B5EF4-FFF2-40B4-BE49-F238E27FC236}">
                    <a16:creationId xmlns:a16="http://schemas.microsoft.com/office/drawing/2014/main" id="{67B14A53-5692-693A-AF8C-FA186BD96FDB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61;p41">
                <a:extLst>
                  <a:ext uri="{FF2B5EF4-FFF2-40B4-BE49-F238E27FC236}">
                    <a16:creationId xmlns:a16="http://schemas.microsoft.com/office/drawing/2014/main" id="{ABF3E716-F7A5-E3D3-DFC6-6E092C727192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" name="Google Shape;462;p41">
            <a:extLst>
              <a:ext uri="{FF2B5EF4-FFF2-40B4-BE49-F238E27FC236}">
                <a16:creationId xmlns:a16="http://schemas.microsoft.com/office/drawing/2014/main" id="{A12CFC52-F0DA-031F-C16F-3B802000EB0D}"/>
              </a:ext>
            </a:extLst>
          </p:cNvPr>
          <p:cNvSpPr txBox="1">
            <a:spLocks/>
          </p:cNvSpPr>
          <p:nvPr/>
        </p:nvSpPr>
        <p:spPr>
          <a:xfrm>
            <a:off x="2070460" y="1303589"/>
            <a:ext cx="4611300" cy="142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</a:pPr>
            <a:r>
              <a:rPr lang="en-US" b="1" dirty="0"/>
              <a:t>A callback is a function passed as an argument to another function</a:t>
            </a:r>
            <a:r>
              <a:rPr lang="en-US" b="1" dirty="0" smtClean="0"/>
              <a:t>.</a:t>
            </a:r>
          </a:p>
          <a:p>
            <a:pPr marL="0" indent="0" algn="ctr">
              <a:buClr>
                <a:schemeClr val="dk1"/>
              </a:buClr>
              <a:buSzPts val="1100"/>
            </a:pPr>
            <a:endParaRPr lang="en-US" b="1" dirty="0"/>
          </a:p>
          <a:p>
            <a:pPr marL="0" indent="0" algn="ctr">
              <a:buClr>
                <a:schemeClr val="dk1"/>
              </a:buClr>
              <a:buSzPts val="1100"/>
            </a:pPr>
            <a:r>
              <a:rPr lang="en-US" b="1" dirty="0" smtClean="0"/>
              <a:t>Demo with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08" y="2716477"/>
            <a:ext cx="328658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2352606" y="1495876"/>
            <a:ext cx="4438800" cy="2596200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40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438" name="Google Shape;438;p4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" name="Google Shape;444;p40"/>
          <p:cNvSpPr/>
          <p:nvPr/>
        </p:nvSpPr>
        <p:spPr>
          <a:xfrm>
            <a:off x="4114799" y="1051424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089000" y="2410276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Javascript in the browser</a:t>
            </a:r>
            <a:endParaRPr lang="en-US" dirty="0"/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7319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Document Object Model (DOM)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18" name="Google Shape;453;p41">
            <a:extLst>
              <a:ext uri="{FF2B5EF4-FFF2-40B4-BE49-F238E27FC236}">
                <a16:creationId xmlns:a16="http://schemas.microsoft.com/office/drawing/2014/main" id="{0DC10465-D603-3D45-C6EA-145C4C7E9329}"/>
              </a:ext>
            </a:extLst>
          </p:cNvPr>
          <p:cNvGrpSpPr/>
          <p:nvPr/>
        </p:nvGrpSpPr>
        <p:grpSpPr>
          <a:xfrm>
            <a:off x="1280548" y="1285500"/>
            <a:ext cx="6582900" cy="3049500"/>
            <a:chOff x="1280547" y="1285500"/>
            <a:chExt cx="6582900" cy="3049500"/>
          </a:xfrm>
        </p:grpSpPr>
        <p:sp>
          <p:nvSpPr>
            <p:cNvPr id="19" name="Google Shape;454;p41">
              <a:extLst>
                <a:ext uri="{FF2B5EF4-FFF2-40B4-BE49-F238E27FC236}">
                  <a16:creationId xmlns:a16="http://schemas.microsoft.com/office/drawing/2014/main" id="{AC126DD6-1B19-26B0-34C7-78237E1B8F1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455;p41">
              <a:extLst>
                <a:ext uri="{FF2B5EF4-FFF2-40B4-BE49-F238E27FC236}">
                  <a16:creationId xmlns:a16="http://schemas.microsoft.com/office/drawing/2014/main" id="{D41C59D2-D512-8410-089C-0914AEA948A3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24" name="Google Shape;456;p41">
                <a:extLst>
                  <a:ext uri="{FF2B5EF4-FFF2-40B4-BE49-F238E27FC236}">
                    <a16:creationId xmlns:a16="http://schemas.microsoft.com/office/drawing/2014/main" id="{389D73D1-CD99-8B61-A68A-895A268C1206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57;p41">
                <a:extLst>
                  <a:ext uri="{FF2B5EF4-FFF2-40B4-BE49-F238E27FC236}">
                    <a16:creationId xmlns:a16="http://schemas.microsoft.com/office/drawing/2014/main" id="{DFAC2FE9-F157-BC12-FF9F-61D8BC8BD239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58;p41">
                <a:extLst>
                  <a:ext uri="{FF2B5EF4-FFF2-40B4-BE49-F238E27FC236}">
                    <a16:creationId xmlns:a16="http://schemas.microsoft.com/office/drawing/2014/main" id="{A0EF8005-C3CD-2688-FB93-08B3030D91EB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459;p41">
              <a:extLst>
                <a:ext uri="{FF2B5EF4-FFF2-40B4-BE49-F238E27FC236}">
                  <a16:creationId xmlns:a16="http://schemas.microsoft.com/office/drawing/2014/main" id="{61D42569-8150-7098-D570-B0E463344DC9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22" name="Google Shape;460;p41">
                <a:extLst>
                  <a:ext uri="{FF2B5EF4-FFF2-40B4-BE49-F238E27FC236}">
                    <a16:creationId xmlns:a16="http://schemas.microsoft.com/office/drawing/2014/main" id="{0C8F54E3-6CAC-3376-9684-D5EF122D7750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61;p41">
                <a:extLst>
                  <a:ext uri="{FF2B5EF4-FFF2-40B4-BE49-F238E27FC236}">
                    <a16:creationId xmlns:a16="http://schemas.microsoft.com/office/drawing/2014/main" id="{F223E682-A01C-7D3D-F0C6-4DCB39763456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62;p41">
            <a:extLst>
              <a:ext uri="{FF2B5EF4-FFF2-40B4-BE49-F238E27FC236}">
                <a16:creationId xmlns:a16="http://schemas.microsoft.com/office/drawing/2014/main" id="{44ED0C0D-E249-6A38-FF52-4DD51BCCD1FB}"/>
              </a:ext>
            </a:extLst>
          </p:cNvPr>
          <p:cNvSpPr txBox="1">
            <a:spLocks/>
          </p:cNvSpPr>
          <p:nvPr/>
        </p:nvSpPr>
        <p:spPr>
          <a:xfrm>
            <a:off x="1280548" y="996700"/>
            <a:ext cx="6430506" cy="156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dirty="0"/>
              <a:t>When a web page is loaded, the browser creates a </a:t>
            </a:r>
            <a:r>
              <a:rPr lang="en-US" b="1" dirty="0"/>
              <a:t>D</a:t>
            </a:r>
            <a:r>
              <a:rPr lang="en-US" dirty="0"/>
              <a:t>ocument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M</a:t>
            </a:r>
            <a:r>
              <a:rPr lang="en-US" dirty="0"/>
              <a:t>odel of the page.</a:t>
            </a:r>
          </a:p>
          <a:p>
            <a:pPr algn="ctr"/>
            <a:r>
              <a:rPr lang="en-US" dirty="0"/>
              <a:t>The </a:t>
            </a:r>
            <a:r>
              <a:rPr lang="en-US" b="1" dirty="0"/>
              <a:t>HTML DOM</a:t>
            </a:r>
            <a:r>
              <a:rPr lang="en-US" dirty="0"/>
              <a:t> model is constructed as a tree of </a:t>
            </a:r>
            <a:r>
              <a:rPr lang="en-US" b="1" dirty="0"/>
              <a:t>Objects</a:t>
            </a:r>
            <a:r>
              <a:rPr lang="en-US" dirty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168" y="2262454"/>
            <a:ext cx="3800832" cy="19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48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Document Object Model (DOM</a:t>
            </a:r>
            <a:r>
              <a:rPr lang="en-US" dirty="0" smtClean="0"/>
              <a:t>) (cont.)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18" name="Google Shape;453;p41">
            <a:extLst>
              <a:ext uri="{FF2B5EF4-FFF2-40B4-BE49-F238E27FC236}">
                <a16:creationId xmlns:a16="http://schemas.microsoft.com/office/drawing/2014/main" id="{0DC10465-D603-3D45-C6EA-145C4C7E9329}"/>
              </a:ext>
            </a:extLst>
          </p:cNvPr>
          <p:cNvGrpSpPr/>
          <p:nvPr/>
        </p:nvGrpSpPr>
        <p:grpSpPr>
          <a:xfrm>
            <a:off x="1280548" y="1285500"/>
            <a:ext cx="6582900" cy="3049500"/>
            <a:chOff x="1280547" y="1285500"/>
            <a:chExt cx="6582900" cy="3049500"/>
          </a:xfrm>
        </p:grpSpPr>
        <p:sp>
          <p:nvSpPr>
            <p:cNvPr id="19" name="Google Shape;454;p41">
              <a:extLst>
                <a:ext uri="{FF2B5EF4-FFF2-40B4-BE49-F238E27FC236}">
                  <a16:creationId xmlns:a16="http://schemas.microsoft.com/office/drawing/2014/main" id="{AC126DD6-1B19-26B0-34C7-78237E1B8F1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455;p41">
              <a:extLst>
                <a:ext uri="{FF2B5EF4-FFF2-40B4-BE49-F238E27FC236}">
                  <a16:creationId xmlns:a16="http://schemas.microsoft.com/office/drawing/2014/main" id="{D41C59D2-D512-8410-089C-0914AEA948A3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24" name="Google Shape;456;p41">
                <a:extLst>
                  <a:ext uri="{FF2B5EF4-FFF2-40B4-BE49-F238E27FC236}">
                    <a16:creationId xmlns:a16="http://schemas.microsoft.com/office/drawing/2014/main" id="{389D73D1-CD99-8B61-A68A-895A268C1206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57;p41">
                <a:extLst>
                  <a:ext uri="{FF2B5EF4-FFF2-40B4-BE49-F238E27FC236}">
                    <a16:creationId xmlns:a16="http://schemas.microsoft.com/office/drawing/2014/main" id="{DFAC2FE9-F157-BC12-FF9F-61D8BC8BD239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58;p41">
                <a:extLst>
                  <a:ext uri="{FF2B5EF4-FFF2-40B4-BE49-F238E27FC236}">
                    <a16:creationId xmlns:a16="http://schemas.microsoft.com/office/drawing/2014/main" id="{A0EF8005-C3CD-2688-FB93-08B3030D91EB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459;p41">
              <a:extLst>
                <a:ext uri="{FF2B5EF4-FFF2-40B4-BE49-F238E27FC236}">
                  <a16:creationId xmlns:a16="http://schemas.microsoft.com/office/drawing/2014/main" id="{61D42569-8150-7098-D570-B0E463344DC9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22" name="Google Shape;460;p41">
                <a:extLst>
                  <a:ext uri="{FF2B5EF4-FFF2-40B4-BE49-F238E27FC236}">
                    <a16:creationId xmlns:a16="http://schemas.microsoft.com/office/drawing/2014/main" id="{0C8F54E3-6CAC-3376-9684-D5EF122D7750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61;p41">
                <a:extLst>
                  <a:ext uri="{FF2B5EF4-FFF2-40B4-BE49-F238E27FC236}">
                    <a16:creationId xmlns:a16="http://schemas.microsoft.com/office/drawing/2014/main" id="{F223E682-A01C-7D3D-F0C6-4DCB39763456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62;p41">
            <a:extLst>
              <a:ext uri="{FF2B5EF4-FFF2-40B4-BE49-F238E27FC236}">
                <a16:creationId xmlns:a16="http://schemas.microsoft.com/office/drawing/2014/main" id="{44ED0C0D-E249-6A38-FF52-4DD51BCCD1FB}"/>
              </a:ext>
            </a:extLst>
          </p:cNvPr>
          <p:cNvSpPr txBox="1">
            <a:spLocks/>
          </p:cNvSpPr>
          <p:nvPr/>
        </p:nvSpPr>
        <p:spPr>
          <a:xfrm>
            <a:off x="1356745" y="1833224"/>
            <a:ext cx="6430506" cy="156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dirty="0"/>
              <a:t>The DOM is a W3C (World Wide Web Consortium) standard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The </a:t>
            </a:r>
            <a:r>
              <a:rPr lang="en-US" dirty="0"/>
              <a:t>W3C DOM standard is separated into 3 different parts: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Core DOM - standard model for all document types</a:t>
            </a:r>
          </a:p>
          <a:p>
            <a:pPr algn="ctr"/>
            <a:r>
              <a:rPr lang="en-US" dirty="0"/>
              <a:t>XML DOM - standard model for XML documents</a:t>
            </a:r>
          </a:p>
          <a:p>
            <a:pPr algn="ctr"/>
            <a:r>
              <a:rPr lang="en-US" dirty="0"/>
              <a:t>HTML DOM - standard model for HTML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92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Accessing </a:t>
            </a:r>
            <a:r>
              <a:rPr lang="en-US" dirty="0" smtClean="0"/>
              <a:t>DOM </a:t>
            </a:r>
            <a:r>
              <a:rPr lang="en-US" dirty="0"/>
              <a:t>Elements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18" name="Google Shape;453;p41">
            <a:extLst>
              <a:ext uri="{FF2B5EF4-FFF2-40B4-BE49-F238E27FC236}">
                <a16:creationId xmlns:a16="http://schemas.microsoft.com/office/drawing/2014/main" id="{0DC10465-D603-3D45-C6EA-145C4C7E9329}"/>
              </a:ext>
            </a:extLst>
          </p:cNvPr>
          <p:cNvGrpSpPr/>
          <p:nvPr/>
        </p:nvGrpSpPr>
        <p:grpSpPr>
          <a:xfrm>
            <a:off x="1280548" y="1285500"/>
            <a:ext cx="6582900" cy="3049500"/>
            <a:chOff x="1280547" y="1285500"/>
            <a:chExt cx="6582900" cy="3049500"/>
          </a:xfrm>
        </p:grpSpPr>
        <p:sp>
          <p:nvSpPr>
            <p:cNvPr id="19" name="Google Shape;454;p41">
              <a:extLst>
                <a:ext uri="{FF2B5EF4-FFF2-40B4-BE49-F238E27FC236}">
                  <a16:creationId xmlns:a16="http://schemas.microsoft.com/office/drawing/2014/main" id="{AC126DD6-1B19-26B0-34C7-78237E1B8F1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455;p41">
              <a:extLst>
                <a:ext uri="{FF2B5EF4-FFF2-40B4-BE49-F238E27FC236}">
                  <a16:creationId xmlns:a16="http://schemas.microsoft.com/office/drawing/2014/main" id="{D41C59D2-D512-8410-089C-0914AEA948A3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24" name="Google Shape;456;p41">
                <a:extLst>
                  <a:ext uri="{FF2B5EF4-FFF2-40B4-BE49-F238E27FC236}">
                    <a16:creationId xmlns:a16="http://schemas.microsoft.com/office/drawing/2014/main" id="{389D73D1-CD99-8B61-A68A-895A268C1206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57;p41">
                <a:extLst>
                  <a:ext uri="{FF2B5EF4-FFF2-40B4-BE49-F238E27FC236}">
                    <a16:creationId xmlns:a16="http://schemas.microsoft.com/office/drawing/2014/main" id="{DFAC2FE9-F157-BC12-FF9F-61D8BC8BD239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58;p41">
                <a:extLst>
                  <a:ext uri="{FF2B5EF4-FFF2-40B4-BE49-F238E27FC236}">
                    <a16:creationId xmlns:a16="http://schemas.microsoft.com/office/drawing/2014/main" id="{A0EF8005-C3CD-2688-FB93-08B3030D91EB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459;p41">
              <a:extLst>
                <a:ext uri="{FF2B5EF4-FFF2-40B4-BE49-F238E27FC236}">
                  <a16:creationId xmlns:a16="http://schemas.microsoft.com/office/drawing/2014/main" id="{61D42569-8150-7098-D570-B0E463344DC9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22" name="Google Shape;460;p41">
                <a:extLst>
                  <a:ext uri="{FF2B5EF4-FFF2-40B4-BE49-F238E27FC236}">
                    <a16:creationId xmlns:a16="http://schemas.microsoft.com/office/drawing/2014/main" id="{0C8F54E3-6CAC-3376-9684-D5EF122D7750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61;p41">
                <a:extLst>
                  <a:ext uri="{FF2B5EF4-FFF2-40B4-BE49-F238E27FC236}">
                    <a16:creationId xmlns:a16="http://schemas.microsoft.com/office/drawing/2014/main" id="{F223E682-A01C-7D3D-F0C6-4DCB39763456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62;p41">
            <a:extLst>
              <a:ext uri="{FF2B5EF4-FFF2-40B4-BE49-F238E27FC236}">
                <a16:creationId xmlns:a16="http://schemas.microsoft.com/office/drawing/2014/main" id="{44ED0C0D-E249-6A38-FF52-4DD51BCCD1FB}"/>
              </a:ext>
            </a:extLst>
          </p:cNvPr>
          <p:cNvSpPr txBox="1">
            <a:spLocks/>
          </p:cNvSpPr>
          <p:nvPr/>
        </p:nvSpPr>
        <p:spPr>
          <a:xfrm>
            <a:off x="1356745" y="1219260"/>
            <a:ext cx="6430506" cy="156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The document object represents your web </a:t>
            </a:r>
            <a:r>
              <a:rPr lang="en-US" dirty="0" smtClean="0"/>
              <a:t>page.</a:t>
            </a:r>
          </a:p>
          <a:p>
            <a:endParaRPr lang="en-US" dirty="0"/>
          </a:p>
          <a:p>
            <a:r>
              <a:rPr lang="en-US" dirty="0"/>
              <a:t>If you want to access any element in an HTML page, you always </a:t>
            </a:r>
            <a:r>
              <a:rPr lang="en-US" dirty="0" smtClean="0"/>
              <a:t>start</a:t>
            </a:r>
          </a:p>
          <a:p>
            <a:r>
              <a:rPr lang="en-US" dirty="0" smtClean="0"/>
              <a:t>with </a:t>
            </a:r>
            <a:r>
              <a:rPr lang="en-US" dirty="0"/>
              <a:t>accessing the document object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87" y="2687557"/>
            <a:ext cx="4352644" cy="13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2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8"/>
          <p:cNvGrpSpPr/>
          <p:nvPr/>
        </p:nvGrpSpPr>
        <p:grpSpPr>
          <a:xfrm>
            <a:off x="913956" y="2131312"/>
            <a:ext cx="3389400" cy="1321200"/>
            <a:chOff x="899950" y="1372225"/>
            <a:chExt cx="3389400" cy="1321200"/>
          </a:xfrm>
        </p:grpSpPr>
        <p:sp>
          <p:nvSpPr>
            <p:cNvPr id="391" name="Google Shape;391;p38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2" name="Google Shape;392;p38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93" name="Google Shape;393;p38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8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8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38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97" name="Google Shape;397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2" name="Google Shape;402;p38"/>
          <p:cNvSpPr/>
          <p:nvPr/>
        </p:nvSpPr>
        <p:spPr>
          <a:xfrm>
            <a:off x="1061600" y="2363375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8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Javascript Basic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05" name="Google Shape;405;p38"/>
          <p:cNvSpPr txBox="1">
            <a:spLocks noGrp="1"/>
          </p:cNvSpPr>
          <p:nvPr>
            <p:ph type="title"/>
          </p:nvPr>
        </p:nvSpPr>
        <p:spPr>
          <a:xfrm>
            <a:off x="1937445" y="2554053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Arrays and Objects</a:t>
            </a:r>
            <a:endParaRPr dirty="0"/>
          </a:p>
        </p:txBody>
      </p:sp>
      <p:sp>
        <p:nvSpPr>
          <p:cNvPr id="412" name="Google Shape;412;p38"/>
          <p:cNvSpPr txBox="1">
            <a:spLocks noGrp="1"/>
          </p:cNvSpPr>
          <p:nvPr>
            <p:ph type="title" idx="8"/>
          </p:nvPr>
        </p:nvSpPr>
        <p:spPr>
          <a:xfrm>
            <a:off x="1037142" y="248246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grpSp>
        <p:nvGrpSpPr>
          <p:cNvPr id="8" name="Google Shape;390;p38">
            <a:extLst>
              <a:ext uri="{FF2B5EF4-FFF2-40B4-BE49-F238E27FC236}">
                <a16:creationId xmlns:a16="http://schemas.microsoft.com/office/drawing/2014/main" id="{7B779C27-5374-A61A-7B6C-B5A4FF1750CF}"/>
              </a:ext>
            </a:extLst>
          </p:cNvPr>
          <p:cNvGrpSpPr/>
          <p:nvPr/>
        </p:nvGrpSpPr>
        <p:grpSpPr>
          <a:xfrm>
            <a:off x="4858552" y="2131408"/>
            <a:ext cx="3389400" cy="1321200"/>
            <a:chOff x="899950" y="1372225"/>
            <a:chExt cx="3389400" cy="1321200"/>
          </a:xfrm>
        </p:grpSpPr>
        <p:sp>
          <p:nvSpPr>
            <p:cNvPr id="9" name="Google Shape;391;p38">
              <a:extLst>
                <a:ext uri="{FF2B5EF4-FFF2-40B4-BE49-F238E27FC236}">
                  <a16:creationId xmlns:a16="http://schemas.microsoft.com/office/drawing/2014/main" id="{C1C37DC6-B36A-05B5-DA1D-E584C5611DC3}"/>
                </a:ext>
              </a:extLst>
            </p:cNvPr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392;p38">
              <a:extLst>
                <a:ext uri="{FF2B5EF4-FFF2-40B4-BE49-F238E27FC236}">
                  <a16:creationId xmlns:a16="http://schemas.microsoft.com/office/drawing/2014/main" id="{A8319422-F2BC-C8B8-48EB-C898F329BA92}"/>
                </a:ext>
              </a:extLst>
            </p:cNvPr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14" name="Google Shape;393;p38">
                <a:extLst>
                  <a:ext uri="{FF2B5EF4-FFF2-40B4-BE49-F238E27FC236}">
                    <a16:creationId xmlns:a16="http://schemas.microsoft.com/office/drawing/2014/main" id="{25B303EE-1637-833C-EB4A-C858B6A66367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94;p38">
                <a:extLst>
                  <a:ext uri="{FF2B5EF4-FFF2-40B4-BE49-F238E27FC236}">
                    <a16:creationId xmlns:a16="http://schemas.microsoft.com/office/drawing/2014/main" id="{16390BB9-7F10-74DC-0C5B-B6D6D271ECE2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95;p38">
                <a:extLst>
                  <a:ext uri="{FF2B5EF4-FFF2-40B4-BE49-F238E27FC236}">
                    <a16:creationId xmlns:a16="http://schemas.microsoft.com/office/drawing/2014/main" id="{0294A09D-0997-EBC4-CF06-5DF5D07EB880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396;p38">
              <a:extLst>
                <a:ext uri="{FF2B5EF4-FFF2-40B4-BE49-F238E27FC236}">
                  <a16:creationId xmlns:a16="http://schemas.microsoft.com/office/drawing/2014/main" id="{7F2A3EDE-3B2A-5FE2-7360-210CCFEEE2D9}"/>
                </a:ext>
              </a:extLst>
            </p:cNvPr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12" name="Google Shape;397;p38">
                <a:extLst>
                  <a:ext uri="{FF2B5EF4-FFF2-40B4-BE49-F238E27FC236}">
                    <a16:creationId xmlns:a16="http://schemas.microsoft.com/office/drawing/2014/main" id="{61801162-43CF-3940-985E-C61391D2E7A3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98;p38">
                <a:extLst>
                  <a:ext uri="{FF2B5EF4-FFF2-40B4-BE49-F238E27FC236}">
                    <a16:creationId xmlns:a16="http://schemas.microsoft.com/office/drawing/2014/main" id="{A200BC70-3547-BDF4-541B-7A46E50849D2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402;p38">
            <a:extLst>
              <a:ext uri="{FF2B5EF4-FFF2-40B4-BE49-F238E27FC236}">
                <a16:creationId xmlns:a16="http://schemas.microsoft.com/office/drawing/2014/main" id="{77A73FC6-6458-A8A7-7455-30A9D53A9919}"/>
              </a:ext>
            </a:extLst>
          </p:cNvPr>
          <p:cNvSpPr/>
          <p:nvPr/>
        </p:nvSpPr>
        <p:spPr>
          <a:xfrm>
            <a:off x="5040083" y="2384066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bg1"/>
                </a:solidFill>
                <a:latin typeface="Raleway ExtraBold" pitchFamily="2" charset="0"/>
              </a:rPr>
              <a:t>6</a:t>
            </a:r>
            <a:endParaRPr sz="2500">
              <a:solidFill>
                <a:schemeClr val="bg1"/>
              </a:solidFill>
              <a:latin typeface="Raleway ExtraBold" pitchFamily="2" charset="0"/>
            </a:endParaRPr>
          </a:p>
        </p:txBody>
      </p:sp>
      <p:sp>
        <p:nvSpPr>
          <p:cNvPr id="37" name="Google Shape;405;p38">
            <a:extLst>
              <a:ext uri="{FF2B5EF4-FFF2-40B4-BE49-F238E27FC236}">
                <a16:creationId xmlns:a16="http://schemas.microsoft.com/office/drawing/2014/main" id="{C171D03B-87E1-00E1-CE41-60602C2F15BF}"/>
              </a:ext>
            </a:extLst>
          </p:cNvPr>
          <p:cNvSpPr txBox="1">
            <a:spLocks/>
          </p:cNvSpPr>
          <p:nvPr/>
        </p:nvSpPr>
        <p:spPr>
          <a:xfrm>
            <a:off x="5937920" y="2489330"/>
            <a:ext cx="248608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smtClean="0"/>
              <a:t>Javascript in the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Modifying  </a:t>
            </a:r>
            <a:r>
              <a:rPr lang="en-US" dirty="0" smtClean="0"/>
              <a:t>DOM </a:t>
            </a:r>
            <a:r>
              <a:rPr lang="en-US" dirty="0"/>
              <a:t>Elements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18" name="Google Shape;453;p41">
            <a:extLst>
              <a:ext uri="{FF2B5EF4-FFF2-40B4-BE49-F238E27FC236}">
                <a16:creationId xmlns:a16="http://schemas.microsoft.com/office/drawing/2014/main" id="{0DC10465-D603-3D45-C6EA-145C4C7E9329}"/>
              </a:ext>
            </a:extLst>
          </p:cNvPr>
          <p:cNvGrpSpPr/>
          <p:nvPr/>
        </p:nvGrpSpPr>
        <p:grpSpPr>
          <a:xfrm>
            <a:off x="1280548" y="1285500"/>
            <a:ext cx="6582900" cy="3049500"/>
            <a:chOff x="1280547" y="1285500"/>
            <a:chExt cx="6582900" cy="3049500"/>
          </a:xfrm>
        </p:grpSpPr>
        <p:sp>
          <p:nvSpPr>
            <p:cNvPr id="19" name="Google Shape;454;p41">
              <a:extLst>
                <a:ext uri="{FF2B5EF4-FFF2-40B4-BE49-F238E27FC236}">
                  <a16:creationId xmlns:a16="http://schemas.microsoft.com/office/drawing/2014/main" id="{AC126DD6-1B19-26B0-34C7-78237E1B8F1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455;p41">
              <a:extLst>
                <a:ext uri="{FF2B5EF4-FFF2-40B4-BE49-F238E27FC236}">
                  <a16:creationId xmlns:a16="http://schemas.microsoft.com/office/drawing/2014/main" id="{D41C59D2-D512-8410-089C-0914AEA948A3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24" name="Google Shape;456;p41">
                <a:extLst>
                  <a:ext uri="{FF2B5EF4-FFF2-40B4-BE49-F238E27FC236}">
                    <a16:creationId xmlns:a16="http://schemas.microsoft.com/office/drawing/2014/main" id="{389D73D1-CD99-8B61-A68A-895A268C1206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57;p41">
                <a:extLst>
                  <a:ext uri="{FF2B5EF4-FFF2-40B4-BE49-F238E27FC236}">
                    <a16:creationId xmlns:a16="http://schemas.microsoft.com/office/drawing/2014/main" id="{DFAC2FE9-F157-BC12-FF9F-61D8BC8BD239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58;p41">
                <a:extLst>
                  <a:ext uri="{FF2B5EF4-FFF2-40B4-BE49-F238E27FC236}">
                    <a16:creationId xmlns:a16="http://schemas.microsoft.com/office/drawing/2014/main" id="{A0EF8005-C3CD-2688-FB93-08B3030D91EB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459;p41">
              <a:extLst>
                <a:ext uri="{FF2B5EF4-FFF2-40B4-BE49-F238E27FC236}">
                  <a16:creationId xmlns:a16="http://schemas.microsoft.com/office/drawing/2014/main" id="{61D42569-8150-7098-D570-B0E463344DC9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22" name="Google Shape;460;p41">
                <a:extLst>
                  <a:ext uri="{FF2B5EF4-FFF2-40B4-BE49-F238E27FC236}">
                    <a16:creationId xmlns:a16="http://schemas.microsoft.com/office/drawing/2014/main" id="{0C8F54E3-6CAC-3376-9684-D5EF122D7750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61;p41">
                <a:extLst>
                  <a:ext uri="{FF2B5EF4-FFF2-40B4-BE49-F238E27FC236}">
                    <a16:creationId xmlns:a16="http://schemas.microsoft.com/office/drawing/2014/main" id="{F223E682-A01C-7D3D-F0C6-4DCB39763456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62;p41">
            <a:extLst>
              <a:ext uri="{FF2B5EF4-FFF2-40B4-BE49-F238E27FC236}">
                <a16:creationId xmlns:a16="http://schemas.microsoft.com/office/drawing/2014/main" id="{44ED0C0D-E249-6A38-FF52-4DD51BCCD1FB}"/>
              </a:ext>
            </a:extLst>
          </p:cNvPr>
          <p:cNvSpPr txBox="1">
            <a:spLocks/>
          </p:cNvSpPr>
          <p:nvPr/>
        </p:nvSpPr>
        <p:spPr>
          <a:xfrm>
            <a:off x="1356745" y="836914"/>
            <a:ext cx="6430506" cy="156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 smtClean="0"/>
              <a:t>After accessing DOM Elements, we can modifying them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50" y="2151346"/>
            <a:ext cx="4007792" cy="153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08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Event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18" name="Google Shape;453;p41">
            <a:extLst>
              <a:ext uri="{FF2B5EF4-FFF2-40B4-BE49-F238E27FC236}">
                <a16:creationId xmlns:a16="http://schemas.microsoft.com/office/drawing/2014/main" id="{0DC10465-D603-3D45-C6EA-145C4C7E9329}"/>
              </a:ext>
            </a:extLst>
          </p:cNvPr>
          <p:cNvGrpSpPr/>
          <p:nvPr/>
        </p:nvGrpSpPr>
        <p:grpSpPr>
          <a:xfrm>
            <a:off x="1280548" y="1285500"/>
            <a:ext cx="6582900" cy="3049500"/>
            <a:chOff x="1280547" y="1285500"/>
            <a:chExt cx="6582900" cy="3049500"/>
          </a:xfrm>
        </p:grpSpPr>
        <p:sp>
          <p:nvSpPr>
            <p:cNvPr id="19" name="Google Shape;454;p41">
              <a:extLst>
                <a:ext uri="{FF2B5EF4-FFF2-40B4-BE49-F238E27FC236}">
                  <a16:creationId xmlns:a16="http://schemas.microsoft.com/office/drawing/2014/main" id="{AC126DD6-1B19-26B0-34C7-78237E1B8F1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455;p41">
              <a:extLst>
                <a:ext uri="{FF2B5EF4-FFF2-40B4-BE49-F238E27FC236}">
                  <a16:creationId xmlns:a16="http://schemas.microsoft.com/office/drawing/2014/main" id="{D41C59D2-D512-8410-089C-0914AEA948A3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24" name="Google Shape;456;p41">
                <a:extLst>
                  <a:ext uri="{FF2B5EF4-FFF2-40B4-BE49-F238E27FC236}">
                    <a16:creationId xmlns:a16="http://schemas.microsoft.com/office/drawing/2014/main" id="{389D73D1-CD99-8B61-A68A-895A268C1206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57;p41">
                <a:extLst>
                  <a:ext uri="{FF2B5EF4-FFF2-40B4-BE49-F238E27FC236}">
                    <a16:creationId xmlns:a16="http://schemas.microsoft.com/office/drawing/2014/main" id="{DFAC2FE9-F157-BC12-FF9F-61D8BC8BD239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58;p41">
                <a:extLst>
                  <a:ext uri="{FF2B5EF4-FFF2-40B4-BE49-F238E27FC236}">
                    <a16:creationId xmlns:a16="http://schemas.microsoft.com/office/drawing/2014/main" id="{A0EF8005-C3CD-2688-FB93-08B3030D91EB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459;p41">
              <a:extLst>
                <a:ext uri="{FF2B5EF4-FFF2-40B4-BE49-F238E27FC236}">
                  <a16:creationId xmlns:a16="http://schemas.microsoft.com/office/drawing/2014/main" id="{61D42569-8150-7098-D570-B0E463344DC9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22" name="Google Shape;460;p41">
                <a:extLst>
                  <a:ext uri="{FF2B5EF4-FFF2-40B4-BE49-F238E27FC236}">
                    <a16:creationId xmlns:a16="http://schemas.microsoft.com/office/drawing/2014/main" id="{0C8F54E3-6CAC-3376-9684-D5EF122D7750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61;p41">
                <a:extLst>
                  <a:ext uri="{FF2B5EF4-FFF2-40B4-BE49-F238E27FC236}">
                    <a16:creationId xmlns:a16="http://schemas.microsoft.com/office/drawing/2014/main" id="{F223E682-A01C-7D3D-F0C6-4DCB39763456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62;p41">
            <a:extLst>
              <a:ext uri="{FF2B5EF4-FFF2-40B4-BE49-F238E27FC236}">
                <a16:creationId xmlns:a16="http://schemas.microsoft.com/office/drawing/2014/main" id="{44ED0C0D-E249-6A38-FF52-4DD51BCCD1FB}"/>
              </a:ext>
            </a:extLst>
          </p:cNvPr>
          <p:cNvSpPr txBox="1">
            <a:spLocks/>
          </p:cNvSpPr>
          <p:nvPr/>
        </p:nvSpPr>
        <p:spPr>
          <a:xfrm>
            <a:off x="1280548" y="2029328"/>
            <a:ext cx="6430506" cy="156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1500" dirty="0"/>
              <a:t>A JavaScript can be executed when an event occurs, like when a </a:t>
            </a:r>
            <a:r>
              <a:rPr lang="en-US" sz="1500" dirty="0" smtClean="0"/>
              <a:t>user</a:t>
            </a:r>
          </a:p>
          <a:p>
            <a:r>
              <a:rPr lang="en-US" sz="1500" dirty="0" smtClean="0"/>
              <a:t>clicks </a:t>
            </a:r>
            <a:r>
              <a:rPr lang="en-US" sz="1500" dirty="0"/>
              <a:t>on an HTML element</a:t>
            </a:r>
            <a:r>
              <a:rPr lang="en-US" sz="1500" dirty="0" smtClean="0"/>
              <a:t>.</a:t>
            </a:r>
          </a:p>
          <a:p>
            <a:endParaRPr lang="en-US" sz="1500" dirty="0"/>
          </a:p>
          <a:p>
            <a:r>
              <a:rPr lang="en-US" sz="1500" dirty="0"/>
              <a:t>Examples of HTML events:</a:t>
            </a:r>
          </a:p>
          <a:p>
            <a:endParaRPr lang="en-US" sz="1500" dirty="0"/>
          </a:p>
          <a:p>
            <a:r>
              <a:rPr lang="en-US" sz="1500" dirty="0"/>
              <a:t>When a user </a:t>
            </a:r>
            <a:r>
              <a:rPr lang="en-US" sz="1500" b="1" dirty="0"/>
              <a:t>clicks</a:t>
            </a:r>
            <a:r>
              <a:rPr lang="en-US" sz="1500" dirty="0"/>
              <a:t> the mouse</a:t>
            </a:r>
          </a:p>
          <a:p>
            <a:r>
              <a:rPr lang="en-US" sz="1500" dirty="0"/>
              <a:t>When a web page has </a:t>
            </a:r>
            <a:r>
              <a:rPr lang="en-US" sz="1500" b="1" dirty="0"/>
              <a:t>loaded</a:t>
            </a:r>
          </a:p>
          <a:p>
            <a:r>
              <a:rPr lang="en-US" sz="1500" dirty="0"/>
              <a:t>When an image has been </a:t>
            </a:r>
            <a:r>
              <a:rPr lang="en-US" sz="1500" b="1" dirty="0"/>
              <a:t>loaded</a:t>
            </a:r>
          </a:p>
          <a:p>
            <a:r>
              <a:rPr lang="en-US" sz="1500" dirty="0"/>
              <a:t>When the mouse </a:t>
            </a:r>
            <a:r>
              <a:rPr lang="en-US" sz="1500" b="1" dirty="0"/>
              <a:t>moves</a:t>
            </a:r>
            <a:r>
              <a:rPr lang="en-US" sz="1500" dirty="0"/>
              <a:t> over an element</a:t>
            </a:r>
          </a:p>
          <a:p>
            <a:r>
              <a:rPr lang="en-US" sz="1500" dirty="0"/>
              <a:t>When an input field is </a:t>
            </a:r>
            <a:r>
              <a:rPr lang="en-US" sz="1500" b="1" dirty="0"/>
              <a:t>changed</a:t>
            </a:r>
          </a:p>
          <a:p>
            <a:r>
              <a:rPr lang="en-US" sz="1500" dirty="0"/>
              <a:t>When an HTML form is </a:t>
            </a:r>
            <a:r>
              <a:rPr lang="en-US" sz="1500" b="1" dirty="0"/>
              <a:t>submitted</a:t>
            </a:r>
          </a:p>
          <a:p>
            <a:r>
              <a:rPr lang="en-US" sz="1500" dirty="0"/>
              <a:t>When a user </a:t>
            </a:r>
            <a:r>
              <a:rPr lang="en-US" sz="1500" b="1" dirty="0" smtClean="0"/>
              <a:t>strokes</a:t>
            </a:r>
            <a:r>
              <a:rPr lang="en-US" sz="1500" dirty="0" smtClean="0"/>
              <a:t> </a:t>
            </a:r>
            <a:r>
              <a:rPr lang="en-US" sz="1500" dirty="0"/>
              <a:t>a key</a:t>
            </a:r>
          </a:p>
        </p:txBody>
      </p:sp>
    </p:spTree>
    <p:extLst>
      <p:ext uri="{BB962C8B-B14F-4D97-AF65-F5344CB8AC3E}">
        <p14:creationId xmlns:p14="http://schemas.microsoft.com/office/powerpoint/2010/main" val="4234252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Event handlers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18" name="Google Shape;453;p41">
            <a:extLst>
              <a:ext uri="{FF2B5EF4-FFF2-40B4-BE49-F238E27FC236}">
                <a16:creationId xmlns:a16="http://schemas.microsoft.com/office/drawing/2014/main" id="{0DC10465-D603-3D45-C6EA-145C4C7E9329}"/>
              </a:ext>
            </a:extLst>
          </p:cNvPr>
          <p:cNvGrpSpPr/>
          <p:nvPr/>
        </p:nvGrpSpPr>
        <p:grpSpPr>
          <a:xfrm>
            <a:off x="1280548" y="1285500"/>
            <a:ext cx="6582900" cy="3049500"/>
            <a:chOff x="1280547" y="1285500"/>
            <a:chExt cx="6582900" cy="3049500"/>
          </a:xfrm>
        </p:grpSpPr>
        <p:sp>
          <p:nvSpPr>
            <p:cNvPr id="19" name="Google Shape;454;p41">
              <a:extLst>
                <a:ext uri="{FF2B5EF4-FFF2-40B4-BE49-F238E27FC236}">
                  <a16:creationId xmlns:a16="http://schemas.microsoft.com/office/drawing/2014/main" id="{AC126DD6-1B19-26B0-34C7-78237E1B8F1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455;p41">
              <a:extLst>
                <a:ext uri="{FF2B5EF4-FFF2-40B4-BE49-F238E27FC236}">
                  <a16:creationId xmlns:a16="http://schemas.microsoft.com/office/drawing/2014/main" id="{D41C59D2-D512-8410-089C-0914AEA948A3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24" name="Google Shape;456;p41">
                <a:extLst>
                  <a:ext uri="{FF2B5EF4-FFF2-40B4-BE49-F238E27FC236}">
                    <a16:creationId xmlns:a16="http://schemas.microsoft.com/office/drawing/2014/main" id="{389D73D1-CD99-8B61-A68A-895A268C1206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57;p41">
                <a:extLst>
                  <a:ext uri="{FF2B5EF4-FFF2-40B4-BE49-F238E27FC236}">
                    <a16:creationId xmlns:a16="http://schemas.microsoft.com/office/drawing/2014/main" id="{DFAC2FE9-F157-BC12-FF9F-61D8BC8BD239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58;p41">
                <a:extLst>
                  <a:ext uri="{FF2B5EF4-FFF2-40B4-BE49-F238E27FC236}">
                    <a16:creationId xmlns:a16="http://schemas.microsoft.com/office/drawing/2014/main" id="{A0EF8005-C3CD-2688-FB93-08B3030D91EB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459;p41">
              <a:extLst>
                <a:ext uri="{FF2B5EF4-FFF2-40B4-BE49-F238E27FC236}">
                  <a16:creationId xmlns:a16="http://schemas.microsoft.com/office/drawing/2014/main" id="{61D42569-8150-7098-D570-B0E463344DC9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22" name="Google Shape;460;p41">
                <a:extLst>
                  <a:ext uri="{FF2B5EF4-FFF2-40B4-BE49-F238E27FC236}">
                    <a16:creationId xmlns:a16="http://schemas.microsoft.com/office/drawing/2014/main" id="{0C8F54E3-6CAC-3376-9684-D5EF122D7750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61;p41">
                <a:extLst>
                  <a:ext uri="{FF2B5EF4-FFF2-40B4-BE49-F238E27FC236}">
                    <a16:creationId xmlns:a16="http://schemas.microsoft.com/office/drawing/2014/main" id="{F223E682-A01C-7D3D-F0C6-4DCB39763456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62;p41">
            <a:extLst>
              <a:ext uri="{FF2B5EF4-FFF2-40B4-BE49-F238E27FC236}">
                <a16:creationId xmlns:a16="http://schemas.microsoft.com/office/drawing/2014/main" id="{44ED0C0D-E249-6A38-FF52-4DD51BCCD1FB}"/>
              </a:ext>
            </a:extLst>
          </p:cNvPr>
          <p:cNvSpPr txBox="1">
            <a:spLocks/>
          </p:cNvSpPr>
          <p:nvPr/>
        </p:nvSpPr>
        <p:spPr>
          <a:xfrm>
            <a:off x="1280548" y="2029328"/>
            <a:ext cx="6430506" cy="156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Some common event handlers 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onClick</a:t>
            </a:r>
            <a:r>
              <a:rPr lang="en-US" dirty="0"/>
              <a:t>: triggers when an element is clicked.</a:t>
            </a:r>
          </a:p>
          <a:p>
            <a:r>
              <a:rPr lang="en-US" b="1" dirty="0" smtClean="0"/>
              <a:t>onLoad</a:t>
            </a:r>
            <a:r>
              <a:rPr lang="en-US" dirty="0"/>
              <a:t>: triggers when a page is loaded.</a:t>
            </a:r>
          </a:p>
          <a:p>
            <a:r>
              <a:rPr lang="en-US" b="1" dirty="0"/>
              <a:t>onUnload</a:t>
            </a:r>
            <a:r>
              <a:rPr lang="en-US" dirty="0"/>
              <a:t>: triggers when a page is unloaded.</a:t>
            </a:r>
          </a:p>
          <a:p>
            <a:r>
              <a:rPr lang="en-US" b="1" dirty="0"/>
              <a:t>onMouseOver</a:t>
            </a:r>
            <a:r>
              <a:rPr lang="en-US" dirty="0"/>
              <a:t>: triggers when the mouse cursor moves over an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34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Event listeners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18" name="Google Shape;453;p41">
            <a:extLst>
              <a:ext uri="{FF2B5EF4-FFF2-40B4-BE49-F238E27FC236}">
                <a16:creationId xmlns:a16="http://schemas.microsoft.com/office/drawing/2014/main" id="{0DC10465-D603-3D45-C6EA-145C4C7E9329}"/>
              </a:ext>
            </a:extLst>
          </p:cNvPr>
          <p:cNvGrpSpPr/>
          <p:nvPr/>
        </p:nvGrpSpPr>
        <p:grpSpPr>
          <a:xfrm>
            <a:off x="1280548" y="1285500"/>
            <a:ext cx="6582900" cy="3049500"/>
            <a:chOff x="1280547" y="1285500"/>
            <a:chExt cx="6582900" cy="3049500"/>
          </a:xfrm>
        </p:grpSpPr>
        <p:sp>
          <p:nvSpPr>
            <p:cNvPr id="19" name="Google Shape;454;p41">
              <a:extLst>
                <a:ext uri="{FF2B5EF4-FFF2-40B4-BE49-F238E27FC236}">
                  <a16:creationId xmlns:a16="http://schemas.microsoft.com/office/drawing/2014/main" id="{AC126DD6-1B19-26B0-34C7-78237E1B8F1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455;p41">
              <a:extLst>
                <a:ext uri="{FF2B5EF4-FFF2-40B4-BE49-F238E27FC236}">
                  <a16:creationId xmlns:a16="http://schemas.microsoft.com/office/drawing/2014/main" id="{D41C59D2-D512-8410-089C-0914AEA948A3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24" name="Google Shape;456;p41">
                <a:extLst>
                  <a:ext uri="{FF2B5EF4-FFF2-40B4-BE49-F238E27FC236}">
                    <a16:creationId xmlns:a16="http://schemas.microsoft.com/office/drawing/2014/main" id="{389D73D1-CD99-8B61-A68A-895A268C1206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57;p41">
                <a:extLst>
                  <a:ext uri="{FF2B5EF4-FFF2-40B4-BE49-F238E27FC236}">
                    <a16:creationId xmlns:a16="http://schemas.microsoft.com/office/drawing/2014/main" id="{DFAC2FE9-F157-BC12-FF9F-61D8BC8BD239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58;p41">
                <a:extLst>
                  <a:ext uri="{FF2B5EF4-FFF2-40B4-BE49-F238E27FC236}">
                    <a16:creationId xmlns:a16="http://schemas.microsoft.com/office/drawing/2014/main" id="{A0EF8005-C3CD-2688-FB93-08B3030D91EB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459;p41">
              <a:extLst>
                <a:ext uri="{FF2B5EF4-FFF2-40B4-BE49-F238E27FC236}">
                  <a16:creationId xmlns:a16="http://schemas.microsoft.com/office/drawing/2014/main" id="{61D42569-8150-7098-D570-B0E463344DC9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22" name="Google Shape;460;p41">
                <a:extLst>
                  <a:ext uri="{FF2B5EF4-FFF2-40B4-BE49-F238E27FC236}">
                    <a16:creationId xmlns:a16="http://schemas.microsoft.com/office/drawing/2014/main" id="{0C8F54E3-6CAC-3376-9684-D5EF122D7750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61;p41">
                <a:extLst>
                  <a:ext uri="{FF2B5EF4-FFF2-40B4-BE49-F238E27FC236}">
                    <a16:creationId xmlns:a16="http://schemas.microsoft.com/office/drawing/2014/main" id="{F223E682-A01C-7D3D-F0C6-4DCB39763456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62;p41">
            <a:extLst>
              <a:ext uri="{FF2B5EF4-FFF2-40B4-BE49-F238E27FC236}">
                <a16:creationId xmlns:a16="http://schemas.microsoft.com/office/drawing/2014/main" id="{44ED0C0D-E249-6A38-FF52-4DD51BCCD1FB}"/>
              </a:ext>
            </a:extLst>
          </p:cNvPr>
          <p:cNvSpPr txBox="1">
            <a:spLocks/>
          </p:cNvSpPr>
          <p:nvPr/>
        </p:nvSpPr>
        <p:spPr>
          <a:xfrm>
            <a:off x="1428253" y="1754394"/>
            <a:ext cx="6430506" cy="156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Add an event listener that fires when a user clicks a button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i="1" dirty="0"/>
              <a:t>element</a:t>
            </a:r>
            <a:r>
              <a:rPr lang="en-US" dirty="0"/>
              <a:t>.addEventListener(</a:t>
            </a:r>
            <a:r>
              <a:rPr lang="en-US" i="1" dirty="0"/>
              <a:t>event, function, useCapture</a:t>
            </a:r>
            <a:r>
              <a:rPr lang="en-US" dirty="0"/>
              <a:t>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59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36"/>
          <p:cNvGrpSpPr/>
          <p:nvPr/>
        </p:nvGrpSpPr>
        <p:grpSpPr>
          <a:xfrm>
            <a:off x="717644" y="843900"/>
            <a:ext cx="7704000" cy="3455700"/>
            <a:chOff x="717644" y="841542"/>
            <a:chExt cx="7704000" cy="3455700"/>
          </a:xfrm>
        </p:grpSpPr>
        <p:sp>
          <p:nvSpPr>
            <p:cNvPr id="342" name="Google Shape;342;p36"/>
            <p:cNvSpPr/>
            <p:nvPr/>
          </p:nvSpPr>
          <p:spPr>
            <a:xfrm>
              <a:off x="717644" y="841542"/>
              <a:ext cx="7704000" cy="34557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36"/>
            <p:cNvGrpSpPr/>
            <p:nvPr/>
          </p:nvGrpSpPr>
          <p:grpSpPr>
            <a:xfrm>
              <a:off x="7853662" y="993960"/>
              <a:ext cx="420286" cy="106769"/>
              <a:chOff x="2098350" y="467225"/>
              <a:chExt cx="817200" cy="207600"/>
            </a:xfrm>
          </p:grpSpPr>
          <p:sp>
            <p:nvSpPr>
              <p:cNvPr id="344" name="Google Shape;344;p36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6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36"/>
            <p:cNvGrpSpPr/>
            <p:nvPr/>
          </p:nvGrpSpPr>
          <p:grpSpPr>
            <a:xfrm>
              <a:off x="8025808" y="3979774"/>
              <a:ext cx="395836" cy="317468"/>
              <a:chOff x="7773503" y="3987878"/>
              <a:chExt cx="395836" cy="317468"/>
            </a:xfrm>
          </p:grpSpPr>
          <p:sp>
            <p:nvSpPr>
              <p:cNvPr id="348" name="Google Shape;348;p36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36"/>
          <p:cNvSpPr txBox="1">
            <a:spLocks noGrp="1"/>
          </p:cNvSpPr>
          <p:nvPr>
            <p:ph type="ctrTitle"/>
          </p:nvPr>
        </p:nvSpPr>
        <p:spPr>
          <a:xfrm>
            <a:off x="767363" y="1601458"/>
            <a:ext cx="74532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 smtClean="0">
                <a:solidFill>
                  <a:schemeClr val="accent1"/>
                </a:solidFill>
              </a:rPr>
              <a:t>THANK FOR WATCHING</a:t>
            </a:r>
            <a:endParaRPr sz="7000" dirty="0">
              <a:solidFill>
                <a:schemeClr val="accent1"/>
              </a:solidFill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subTitle" idx="1"/>
          </p:nvPr>
        </p:nvSpPr>
        <p:spPr>
          <a:xfrm>
            <a:off x="2175225" y="3281554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Here is where your presentation bgins</a:t>
            </a:r>
            <a:endParaRPr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3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2352606" y="1495876"/>
            <a:ext cx="4438800" cy="2596200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40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438" name="Google Shape;438;p4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" name="Google Shape;444;p40"/>
          <p:cNvSpPr/>
          <p:nvPr/>
        </p:nvSpPr>
        <p:spPr>
          <a:xfrm>
            <a:off x="4114799" y="1051424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089000" y="2410276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Variables and Data types</a:t>
            </a:r>
            <a:endParaRPr dirty="0"/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41"/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454" name="Google Shape;454;p41"/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5" name="Google Shape;455;p41"/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456" name="Google Shape;456;p41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41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41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41"/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460" name="Google Shape;460;p41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41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62;p41"/>
          <p:cNvSpPr txBox="1">
            <a:spLocks noGrp="1"/>
          </p:cNvSpPr>
          <p:nvPr>
            <p:ph type="body" idx="1"/>
          </p:nvPr>
        </p:nvSpPr>
        <p:spPr>
          <a:xfrm>
            <a:off x="2323496" y="1437905"/>
            <a:ext cx="4680553" cy="1294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Variables are containers for storing data (storing data values</a:t>
            </a:r>
            <a:r>
              <a:rPr lang="en-US" b="1" dirty="0" smtClean="0"/>
              <a:t>).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4 Ways to Declare a JavaScript Variable: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 smtClean="0"/>
              <a:t>	</a:t>
            </a:r>
            <a:endParaRPr b="1" dirty="0"/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01" y="2662970"/>
            <a:ext cx="2046827" cy="1432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42"/>
          <p:cNvGrpSpPr/>
          <p:nvPr/>
        </p:nvGrpSpPr>
        <p:grpSpPr>
          <a:xfrm>
            <a:off x="480647" y="1769640"/>
            <a:ext cx="2396653" cy="2556304"/>
            <a:chOff x="4779850" y="1805375"/>
            <a:chExt cx="3389400" cy="2499900"/>
          </a:xfrm>
        </p:grpSpPr>
        <p:sp>
          <p:nvSpPr>
            <p:cNvPr id="469" name="Google Shape;469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42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471" name="Google Shape;471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475" name="Google Shape;475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42"/>
          <p:cNvGrpSpPr/>
          <p:nvPr/>
        </p:nvGrpSpPr>
        <p:grpSpPr>
          <a:xfrm>
            <a:off x="3396219" y="1769640"/>
            <a:ext cx="2396652" cy="2556304"/>
            <a:chOff x="4779850" y="1805375"/>
            <a:chExt cx="3389400" cy="2499900"/>
          </a:xfrm>
        </p:grpSpPr>
        <p:sp>
          <p:nvSpPr>
            <p:cNvPr id="478" name="Google Shape;478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" name="Google Shape;479;p42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480" name="Google Shape;480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484" name="Google Shape;484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2" name="Google Shape;492;p42"/>
          <p:cNvSpPr txBox="1">
            <a:spLocks noGrp="1"/>
          </p:cNvSpPr>
          <p:nvPr>
            <p:ph type="title"/>
          </p:nvPr>
        </p:nvSpPr>
        <p:spPr>
          <a:xfrm>
            <a:off x="307673" y="2075839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</a:t>
            </a:r>
            <a:endParaRPr dirty="0"/>
          </a:p>
        </p:txBody>
      </p:sp>
      <p:sp>
        <p:nvSpPr>
          <p:cNvPr id="493" name="Google Shape;493;p4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Comparison</a:t>
            </a: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2"/>
          </p:nvPr>
        </p:nvSpPr>
        <p:spPr>
          <a:xfrm>
            <a:off x="3223245" y="203465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</a:t>
            </a:r>
            <a:endParaRPr/>
          </a:p>
        </p:txBody>
      </p:sp>
      <p:sp>
        <p:nvSpPr>
          <p:cNvPr id="495" name="Google Shape;495;p42"/>
          <p:cNvSpPr txBox="1">
            <a:spLocks noGrp="1"/>
          </p:cNvSpPr>
          <p:nvPr>
            <p:ph type="subTitle" idx="1"/>
          </p:nvPr>
        </p:nvSpPr>
        <p:spPr>
          <a:xfrm>
            <a:off x="3351129" y="2509531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Declares a block-scoped variable that can be reassigned</a:t>
            </a:r>
            <a:endParaRPr dirty="0"/>
          </a:p>
        </p:txBody>
      </p:sp>
      <p:sp>
        <p:nvSpPr>
          <p:cNvPr id="496" name="Google Shape;496;p42"/>
          <p:cNvSpPr txBox="1">
            <a:spLocks noGrp="1"/>
          </p:cNvSpPr>
          <p:nvPr>
            <p:ph type="subTitle" idx="3"/>
          </p:nvPr>
        </p:nvSpPr>
        <p:spPr>
          <a:xfrm>
            <a:off x="669303" y="2482725"/>
            <a:ext cx="2141749" cy="15635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 smtClean="0"/>
              <a:t>Declares </a:t>
            </a:r>
            <a:r>
              <a:rPr lang="en-US" dirty="0"/>
              <a:t>a variable that is scoped to the function or global </a:t>
            </a:r>
            <a:r>
              <a:rPr lang="en-US" dirty="0" smtClean="0"/>
              <a:t>scope, can be redeclared and reassigned</a:t>
            </a:r>
          </a:p>
          <a:p>
            <a:pPr marL="0" lvl="0" indent="0" algn="l"/>
            <a:endParaRPr lang="en-US" dirty="0" smtClean="0"/>
          </a:p>
          <a:p>
            <a:pPr marL="0" lvl="0" indent="0" algn="l"/>
            <a:r>
              <a:rPr lang="en-US" dirty="0"/>
              <a:t>It is also hoisted to the top of its </a:t>
            </a:r>
            <a:r>
              <a:rPr lang="en-US" dirty="0" smtClean="0"/>
              <a:t>scope</a:t>
            </a:r>
          </a:p>
        </p:txBody>
      </p:sp>
      <p:grpSp>
        <p:nvGrpSpPr>
          <p:cNvPr id="2" name="Google Shape;468;p42">
            <a:extLst>
              <a:ext uri="{FF2B5EF4-FFF2-40B4-BE49-F238E27FC236}">
                <a16:creationId xmlns:a16="http://schemas.microsoft.com/office/drawing/2014/main" id="{9D33E01A-72A9-3EDB-1A94-F4B46475AF0A}"/>
              </a:ext>
            </a:extLst>
          </p:cNvPr>
          <p:cNvGrpSpPr/>
          <p:nvPr/>
        </p:nvGrpSpPr>
        <p:grpSpPr>
          <a:xfrm>
            <a:off x="6439674" y="1769640"/>
            <a:ext cx="2396653" cy="2556304"/>
            <a:chOff x="4779850" y="1805375"/>
            <a:chExt cx="3389400" cy="2499900"/>
          </a:xfrm>
        </p:grpSpPr>
        <p:sp>
          <p:nvSpPr>
            <p:cNvPr id="3" name="Google Shape;469;p42">
              <a:extLst>
                <a:ext uri="{FF2B5EF4-FFF2-40B4-BE49-F238E27FC236}">
                  <a16:creationId xmlns:a16="http://schemas.microsoft.com/office/drawing/2014/main" id="{D5C981E5-C45F-CFF0-F070-60F426294DE5}"/>
                </a:ext>
              </a:extLst>
            </p:cNvPr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470;p42">
              <a:extLst>
                <a:ext uri="{FF2B5EF4-FFF2-40B4-BE49-F238E27FC236}">
                  <a16:creationId xmlns:a16="http://schemas.microsoft.com/office/drawing/2014/main" id="{9AE35D2F-72B9-E9E7-5CC3-65656271443C}"/>
                </a:ext>
              </a:extLst>
            </p:cNvPr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8" name="Google Shape;471;p42">
                <a:extLst>
                  <a:ext uri="{FF2B5EF4-FFF2-40B4-BE49-F238E27FC236}">
                    <a16:creationId xmlns:a16="http://schemas.microsoft.com/office/drawing/2014/main" id="{CB8CF627-8A26-D3F6-45CB-F5591060B81D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72;p42">
                <a:extLst>
                  <a:ext uri="{FF2B5EF4-FFF2-40B4-BE49-F238E27FC236}">
                    <a16:creationId xmlns:a16="http://schemas.microsoft.com/office/drawing/2014/main" id="{4653BA02-66D5-EE71-A4EA-A6598C33795E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73;p42">
                <a:extLst>
                  <a:ext uri="{FF2B5EF4-FFF2-40B4-BE49-F238E27FC236}">
                    <a16:creationId xmlns:a16="http://schemas.microsoft.com/office/drawing/2014/main" id="{8021565B-C778-D4EE-7251-ACEA2FFFBAFA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474;p42">
              <a:extLst>
                <a:ext uri="{FF2B5EF4-FFF2-40B4-BE49-F238E27FC236}">
                  <a16:creationId xmlns:a16="http://schemas.microsoft.com/office/drawing/2014/main" id="{3D7869CF-18DE-7BAC-5DFD-565D31380A89}"/>
                </a:ext>
              </a:extLst>
            </p:cNvPr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6" name="Google Shape;475;p42">
                <a:extLst>
                  <a:ext uri="{FF2B5EF4-FFF2-40B4-BE49-F238E27FC236}">
                    <a16:creationId xmlns:a16="http://schemas.microsoft.com/office/drawing/2014/main" id="{C5282082-8A24-81FC-1C74-42E61D0125E9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76;p42">
                <a:extLst>
                  <a:ext uri="{FF2B5EF4-FFF2-40B4-BE49-F238E27FC236}">
                    <a16:creationId xmlns:a16="http://schemas.microsoft.com/office/drawing/2014/main" id="{393A4650-8A15-F03D-E0E6-D3AAC9F421EA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EE0FA9D-DE93-88A4-B4F4-3EF476DBD3A6}"/>
              </a:ext>
            </a:extLst>
          </p:cNvPr>
          <p:cNvSpPr txBox="1"/>
          <p:nvPr/>
        </p:nvSpPr>
        <p:spPr>
          <a:xfrm>
            <a:off x="6506336" y="2089300"/>
            <a:ext cx="2169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  <a:latin typeface="Raleway ExtraBold" pitchFamily="2" charset="0"/>
              </a:rPr>
              <a:t>const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5C240-5831-D0C6-9AF3-EB2009DC65CC}"/>
              </a:ext>
            </a:extLst>
          </p:cNvPr>
          <p:cNvSpPr txBox="1"/>
          <p:nvPr/>
        </p:nvSpPr>
        <p:spPr>
          <a:xfrm>
            <a:off x="6439674" y="2648978"/>
            <a:ext cx="23966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Declares a block-scoped variable that cannot be reassigned after initialization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42"/>
          <p:cNvGrpSpPr/>
          <p:nvPr/>
        </p:nvGrpSpPr>
        <p:grpSpPr>
          <a:xfrm>
            <a:off x="480647" y="1769640"/>
            <a:ext cx="2396653" cy="2556304"/>
            <a:chOff x="4779850" y="1805375"/>
            <a:chExt cx="3389400" cy="2499900"/>
          </a:xfrm>
        </p:grpSpPr>
        <p:sp>
          <p:nvSpPr>
            <p:cNvPr id="469" name="Google Shape;469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42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471" name="Google Shape;471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475" name="Google Shape;475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42"/>
          <p:cNvGrpSpPr/>
          <p:nvPr/>
        </p:nvGrpSpPr>
        <p:grpSpPr>
          <a:xfrm>
            <a:off x="3396219" y="1769640"/>
            <a:ext cx="2396652" cy="2556304"/>
            <a:chOff x="4779850" y="1805375"/>
            <a:chExt cx="3389400" cy="2499900"/>
          </a:xfrm>
        </p:grpSpPr>
        <p:sp>
          <p:nvSpPr>
            <p:cNvPr id="478" name="Google Shape;478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" name="Google Shape;479;p42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480" name="Google Shape;480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484" name="Google Shape;484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2" name="Google Shape;492;p42"/>
          <p:cNvSpPr txBox="1">
            <a:spLocks noGrp="1"/>
          </p:cNvSpPr>
          <p:nvPr>
            <p:ph type="title"/>
          </p:nvPr>
        </p:nvSpPr>
        <p:spPr>
          <a:xfrm>
            <a:off x="307673" y="2075839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Number</a:t>
            </a:r>
            <a:endParaRPr dirty="0"/>
          </a:p>
        </p:txBody>
      </p:sp>
      <p:sp>
        <p:nvSpPr>
          <p:cNvPr id="493" name="Google Shape;493;p4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Data types</a:t>
            </a: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2"/>
          </p:nvPr>
        </p:nvSpPr>
        <p:spPr>
          <a:xfrm>
            <a:off x="3223245" y="203465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String</a:t>
            </a:r>
            <a:endParaRPr dirty="0"/>
          </a:p>
        </p:txBody>
      </p:sp>
      <p:grpSp>
        <p:nvGrpSpPr>
          <p:cNvPr id="2" name="Google Shape;468;p42">
            <a:extLst>
              <a:ext uri="{FF2B5EF4-FFF2-40B4-BE49-F238E27FC236}">
                <a16:creationId xmlns:a16="http://schemas.microsoft.com/office/drawing/2014/main" id="{9D33E01A-72A9-3EDB-1A94-F4B46475AF0A}"/>
              </a:ext>
            </a:extLst>
          </p:cNvPr>
          <p:cNvGrpSpPr/>
          <p:nvPr/>
        </p:nvGrpSpPr>
        <p:grpSpPr>
          <a:xfrm>
            <a:off x="6439674" y="1769640"/>
            <a:ext cx="2396653" cy="2556304"/>
            <a:chOff x="4779850" y="1805375"/>
            <a:chExt cx="3389400" cy="2499900"/>
          </a:xfrm>
        </p:grpSpPr>
        <p:sp>
          <p:nvSpPr>
            <p:cNvPr id="3" name="Google Shape;469;p42">
              <a:extLst>
                <a:ext uri="{FF2B5EF4-FFF2-40B4-BE49-F238E27FC236}">
                  <a16:creationId xmlns:a16="http://schemas.microsoft.com/office/drawing/2014/main" id="{D5C981E5-C45F-CFF0-F070-60F426294DE5}"/>
                </a:ext>
              </a:extLst>
            </p:cNvPr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470;p42">
              <a:extLst>
                <a:ext uri="{FF2B5EF4-FFF2-40B4-BE49-F238E27FC236}">
                  <a16:creationId xmlns:a16="http://schemas.microsoft.com/office/drawing/2014/main" id="{9AE35D2F-72B9-E9E7-5CC3-65656271443C}"/>
                </a:ext>
              </a:extLst>
            </p:cNvPr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8" name="Google Shape;471;p42">
                <a:extLst>
                  <a:ext uri="{FF2B5EF4-FFF2-40B4-BE49-F238E27FC236}">
                    <a16:creationId xmlns:a16="http://schemas.microsoft.com/office/drawing/2014/main" id="{CB8CF627-8A26-D3F6-45CB-F5591060B81D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72;p42">
                <a:extLst>
                  <a:ext uri="{FF2B5EF4-FFF2-40B4-BE49-F238E27FC236}">
                    <a16:creationId xmlns:a16="http://schemas.microsoft.com/office/drawing/2014/main" id="{4653BA02-66D5-EE71-A4EA-A6598C33795E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73;p42">
                <a:extLst>
                  <a:ext uri="{FF2B5EF4-FFF2-40B4-BE49-F238E27FC236}">
                    <a16:creationId xmlns:a16="http://schemas.microsoft.com/office/drawing/2014/main" id="{8021565B-C778-D4EE-7251-ACEA2FFFBAFA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474;p42">
              <a:extLst>
                <a:ext uri="{FF2B5EF4-FFF2-40B4-BE49-F238E27FC236}">
                  <a16:creationId xmlns:a16="http://schemas.microsoft.com/office/drawing/2014/main" id="{3D7869CF-18DE-7BAC-5DFD-565D31380A89}"/>
                </a:ext>
              </a:extLst>
            </p:cNvPr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6" name="Google Shape;475;p42">
                <a:extLst>
                  <a:ext uri="{FF2B5EF4-FFF2-40B4-BE49-F238E27FC236}">
                    <a16:creationId xmlns:a16="http://schemas.microsoft.com/office/drawing/2014/main" id="{C5282082-8A24-81FC-1C74-42E61D0125E9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76;p42">
                <a:extLst>
                  <a:ext uri="{FF2B5EF4-FFF2-40B4-BE49-F238E27FC236}">
                    <a16:creationId xmlns:a16="http://schemas.microsoft.com/office/drawing/2014/main" id="{393A4650-8A15-F03D-E0E6-D3AAC9F421EA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EE0FA9D-DE93-88A4-B4F4-3EF476DBD3A6}"/>
              </a:ext>
            </a:extLst>
          </p:cNvPr>
          <p:cNvSpPr txBox="1"/>
          <p:nvPr/>
        </p:nvSpPr>
        <p:spPr>
          <a:xfrm>
            <a:off x="6506336" y="2089300"/>
            <a:ext cx="2169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  <a:latin typeface="Raleway ExtraBold" pitchFamily="2" charset="0"/>
              </a:rPr>
              <a:t>Boolean</a:t>
            </a:r>
            <a:endParaRPr lang="en-US" sz="2000" dirty="0">
              <a:solidFill>
                <a:schemeClr val="bg1"/>
              </a:solidFill>
              <a:latin typeface="Raleway ExtraBold" pitchFamily="2" charset="0"/>
            </a:endParaRPr>
          </a:p>
        </p:txBody>
      </p:sp>
      <p:sp>
        <p:nvSpPr>
          <p:cNvPr id="38" name="Google Shape;496;p42"/>
          <p:cNvSpPr txBox="1">
            <a:spLocks noGrp="1"/>
          </p:cNvSpPr>
          <p:nvPr>
            <p:ph type="subTitle" idx="3"/>
          </p:nvPr>
        </p:nvSpPr>
        <p:spPr>
          <a:xfrm>
            <a:off x="669303" y="2482725"/>
            <a:ext cx="2141749" cy="1037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All JavaScript numbers are stored as decimal numbers (floating point).</a:t>
            </a:r>
          </a:p>
          <a:p>
            <a:pPr marL="0" lvl="0" indent="0" algn="l"/>
            <a:endParaRPr lang="en-US" dirty="0"/>
          </a:p>
          <a:p>
            <a:pPr marL="0" lvl="0" indent="0" algn="l"/>
            <a:endParaRPr lang="en-US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35" y="3348544"/>
            <a:ext cx="1312391" cy="524956"/>
          </a:xfrm>
          <a:prstGeom prst="rect">
            <a:avLst/>
          </a:prstGeom>
        </p:spPr>
      </p:pic>
      <p:sp>
        <p:nvSpPr>
          <p:cNvPr id="41" name="Google Shape;496;p42"/>
          <p:cNvSpPr txBox="1">
            <a:spLocks noGrp="1"/>
          </p:cNvSpPr>
          <p:nvPr>
            <p:ph type="subTitle" idx="3"/>
          </p:nvPr>
        </p:nvSpPr>
        <p:spPr>
          <a:xfrm>
            <a:off x="6614185" y="2400353"/>
            <a:ext cx="2141749" cy="726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Booleans can only have two values</a:t>
            </a:r>
            <a:r>
              <a:rPr lang="en-US" dirty="0" smtClean="0"/>
              <a:t>: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379" y="3331443"/>
            <a:ext cx="1646018" cy="480089"/>
          </a:xfrm>
          <a:prstGeom prst="rect">
            <a:avLst/>
          </a:prstGeom>
        </p:spPr>
      </p:pic>
      <p:sp>
        <p:nvSpPr>
          <p:cNvPr id="43" name="Google Shape;496;p42"/>
          <p:cNvSpPr txBox="1">
            <a:spLocks noGrp="1"/>
          </p:cNvSpPr>
          <p:nvPr>
            <p:ph type="subTitle" idx="3"/>
          </p:nvPr>
        </p:nvSpPr>
        <p:spPr>
          <a:xfrm>
            <a:off x="3608176" y="2348575"/>
            <a:ext cx="2141749" cy="726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A string (or a text string) is a series of characters</a:t>
            </a:r>
            <a:endParaRPr lang="en-US" dirty="0" smtClean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265" y="3115653"/>
            <a:ext cx="2000529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42"/>
          <p:cNvGrpSpPr/>
          <p:nvPr/>
        </p:nvGrpSpPr>
        <p:grpSpPr>
          <a:xfrm>
            <a:off x="2004647" y="1685820"/>
            <a:ext cx="2396653" cy="2556304"/>
            <a:chOff x="4779850" y="1805375"/>
            <a:chExt cx="3389400" cy="2499900"/>
          </a:xfrm>
        </p:grpSpPr>
        <p:sp>
          <p:nvSpPr>
            <p:cNvPr id="469" name="Google Shape;469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42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471" name="Google Shape;471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475" name="Google Shape;475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42"/>
          <p:cNvGrpSpPr/>
          <p:nvPr/>
        </p:nvGrpSpPr>
        <p:grpSpPr>
          <a:xfrm>
            <a:off x="4920219" y="1685820"/>
            <a:ext cx="2396652" cy="2556304"/>
            <a:chOff x="4779850" y="1805375"/>
            <a:chExt cx="3389400" cy="2499900"/>
          </a:xfrm>
        </p:grpSpPr>
        <p:sp>
          <p:nvSpPr>
            <p:cNvPr id="478" name="Google Shape;478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" name="Google Shape;479;p42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480" name="Google Shape;480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484" name="Google Shape;484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2" name="Google Shape;492;p42"/>
          <p:cNvSpPr txBox="1">
            <a:spLocks noGrp="1"/>
          </p:cNvSpPr>
          <p:nvPr>
            <p:ph type="title"/>
          </p:nvPr>
        </p:nvSpPr>
        <p:spPr>
          <a:xfrm>
            <a:off x="1831673" y="1992019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</a:t>
            </a:r>
            <a:r>
              <a:rPr lang="en" dirty="0" smtClean="0"/>
              <a:t>ull and undifined</a:t>
            </a:r>
            <a:endParaRPr dirty="0"/>
          </a:p>
        </p:txBody>
      </p:sp>
      <p:sp>
        <p:nvSpPr>
          <p:cNvPr id="493" name="Google Shape;493;p4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Data types</a:t>
            </a: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2"/>
          </p:nvPr>
        </p:nvSpPr>
        <p:spPr>
          <a:xfrm>
            <a:off x="4747245" y="1950833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Objects and Arrays</a:t>
            </a: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08" y="2855918"/>
            <a:ext cx="2197929" cy="5494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634" y="2679961"/>
            <a:ext cx="2375922" cy="95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2352606" y="1495876"/>
            <a:ext cx="4438800" cy="2596200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40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438" name="Google Shape;438;p4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" name="Google Shape;444;p40"/>
          <p:cNvSpPr/>
          <p:nvPr/>
        </p:nvSpPr>
        <p:spPr>
          <a:xfrm>
            <a:off x="4114799" y="1051424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089000" y="2410276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Operators and Expressions</a:t>
            </a:r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17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&amp; Colorful Interface for Business by Slidesgo">
  <a:themeElements>
    <a:clrScheme name="Simple Light">
      <a:dk1>
        <a:srgbClr val="363636"/>
      </a:dk1>
      <a:lt1>
        <a:srgbClr val="FFFFFF"/>
      </a:lt1>
      <a:dk2>
        <a:srgbClr val="FCCF78"/>
      </a:dk2>
      <a:lt2>
        <a:srgbClr val="F57DC6"/>
      </a:lt2>
      <a:accent1>
        <a:srgbClr val="6AA1F7"/>
      </a:accent1>
      <a:accent2>
        <a:srgbClr val="9D59DB"/>
      </a:accent2>
      <a:accent3>
        <a:srgbClr val="B3D5F2"/>
      </a:accent3>
      <a:accent4>
        <a:srgbClr val="9AE6AE"/>
      </a:accent4>
      <a:accent5>
        <a:srgbClr val="777777"/>
      </a:accent5>
      <a:accent6>
        <a:srgbClr val="464646"/>
      </a:accent6>
      <a:hlink>
        <a:srgbClr val="FCCF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643</Words>
  <Application>Microsoft Office PowerPoint</Application>
  <PresentationFormat>On-screen Show (16:9)</PresentationFormat>
  <Paragraphs>193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Bebas Neue</vt:lpstr>
      <vt:lpstr>Barlow</vt:lpstr>
      <vt:lpstr>Nunito Light</vt:lpstr>
      <vt:lpstr>Arial</vt:lpstr>
      <vt:lpstr>Raleway ExtraBold</vt:lpstr>
      <vt:lpstr>Dark &amp; Colorful Interface for Business by Slidesgo</vt:lpstr>
      <vt:lpstr>Javascript Basic</vt:lpstr>
      <vt:lpstr>Javascript Basic</vt:lpstr>
      <vt:lpstr>Javascript Basic</vt:lpstr>
      <vt:lpstr>Variables and Data types</vt:lpstr>
      <vt:lpstr>Variables</vt:lpstr>
      <vt:lpstr>var</vt:lpstr>
      <vt:lpstr>Number</vt:lpstr>
      <vt:lpstr>Null and undifined</vt:lpstr>
      <vt:lpstr>Operators and Expressions</vt:lpstr>
      <vt:lpstr>Operators</vt:lpstr>
      <vt:lpstr>Operators</vt:lpstr>
      <vt:lpstr>Control structures</vt:lpstr>
      <vt:lpstr>Conditional statements</vt:lpstr>
      <vt:lpstr>Loops</vt:lpstr>
      <vt:lpstr>Functions</vt:lpstr>
      <vt:lpstr>Defining Functions</vt:lpstr>
      <vt:lpstr>Arrays and Objects</vt:lpstr>
      <vt:lpstr>Object</vt:lpstr>
      <vt:lpstr>Object</vt:lpstr>
      <vt:lpstr>Object</vt:lpstr>
      <vt:lpstr>Array</vt:lpstr>
      <vt:lpstr>Array</vt:lpstr>
      <vt:lpstr>For of and For in loop in array</vt:lpstr>
      <vt:lpstr>Array</vt:lpstr>
      <vt:lpstr>Callback</vt:lpstr>
      <vt:lpstr>Javascript in the browser</vt:lpstr>
      <vt:lpstr>Document Object Model (DOM)</vt:lpstr>
      <vt:lpstr>Document Object Model (DOM) (cont.)</vt:lpstr>
      <vt:lpstr>Accessing DOM Elements</vt:lpstr>
      <vt:lpstr>Modifying  DOM Elements</vt:lpstr>
      <vt:lpstr>Event</vt:lpstr>
      <vt:lpstr>Event handlers</vt:lpstr>
      <vt:lpstr>Event listeners</vt:lpstr>
      <vt:lpstr>THANK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ADVANCED</dc:title>
  <cp:lastModifiedBy>Tran Vy</cp:lastModifiedBy>
  <cp:revision>52</cp:revision>
  <dcterms:modified xsi:type="dcterms:W3CDTF">2023-03-23T09:09:09Z</dcterms:modified>
</cp:coreProperties>
</file>