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C3E77-F5A6-BA1C-CDCC-4E656E821678}" name="Vytautas Kučinskas" initials="VK" userId="S::vytakuci1112@kmu.lt::ea83b861-2dfb-4ca1-8a0c-72dadf9e08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F891E-5BD6-409C-A711-2C0544871FDB}" v="8" dt="2024-05-09T15:26:10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57" autoAdjust="0"/>
  </p:normalViewPr>
  <p:slideViewPr>
    <p:cSldViewPr snapToGrid="0">
      <p:cViewPr varScale="1">
        <p:scale>
          <a:sx n="79" d="100"/>
          <a:sy n="79" d="100"/>
        </p:scale>
        <p:origin x="3355" y="77"/>
      </p:cViewPr>
      <p:guideLst>
        <p:guide orient="horz" pos="32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tautas Kučinskas" userId="ea83b861-2dfb-4ca1-8a0c-72dadf9e08c9" providerId="ADAL" clId="{9E93C2FE-6319-4A21-A6A5-32B9FD3C51BA}"/>
    <pc:docChg chg="undo custSel modSld">
      <pc:chgData name="Vytautas Kučinskas" userId="ea83b861-2dfb-4ca1-8a0c-72dadf9e08c9" providerId="ADAL" clId="{9E93C2FE-6319-4A21-A6A5-32B9FD3C51BA}" dt="2024-04-29T08:54:42.255" v="50" actId="1076"/>
      <pc:docMkLst>
        <pc:docMk/>
      </pc:docMkLst>
      <pc:sldChg chg="addSp delSp modSp mod">
        <pc:chgData name="Vytautas Kučinskas" userId="ea83b861-2dfb-4ca1-8a0c-72dadf9e08c9" providerId="ADAL" clId="{9E93C2FE-6319-4A21-A6A5-32B9FD3C51BA}" dt="2024-04-29T08:54:42.255" v="50" actId="1076"/>
        <pc:sldMkLst>
          <pc:docMk/>
          <pc:sldMk cId="4047756285" sldId="257"/>
        </pc:sldMkLst>
        <pc:spChg chg="mod">
          <ac:chgData name="Vytautas Kučinskas" userId="ea83b861-2dfb-4ca1-8a0c-72dadf9e08c9" providerId="ADAL" clId="{9E93C2FE-6319-4A21-A6A5-32B9FD3C51BA}" dt="2024-04-24T11:22:05.301" v="4" actId="20577"/>
          <ac:spMkLst>
            <pc:docMk/>
            <pc:sldMk cId="4047756285" sldId="257"/>
            <ac:spMk id="52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1.016" v="7" actId="20577"/>
          <ac:spMkLst>
            <pc:docMk/>
            <pc:sldMk cId="4047756285" sldId="257"/>
            <ac:spMk id="53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7.164" v="13" actId="20577"/>
          <ac:spMkLst>
            <pc:docMk/>
            <pc:sldMk cId="4047756285" sldId="257"/>
            <ac:spMk id="54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20.689" v="16" actId="20577"/>
          <ac:spMkLst>
            <pc:docMk/>
            <pc:sldMk cId="4047756285" sldId="257"/>
            <ac:spMk id="57" creationId="{00000000-0000-0000-0000-000000000000}"/>
          </ac:spMkLst>
        </pc:spChg>
        <pc:spChg chg="mod">
          <ac:chgData name="Vytautas Kučinskas" userId="ea83b861-2dfb-4ca1-8a0c-72dadf9e08c9" providerId="ADAL" clId="{9E93C2FE-6319-4A21-A6A5-32B9FD3C51BA}" dt="2024-04-24T11:22:13.570" v="10" actId="20577"/>
          <ac:spMkLst>
            <pc:docMk/>
            <pc:sldMk cId="4047756285" sldId="257"/>
            <ac:spMk id="67" creationId="{6D26FE84-886C-4F2E-ADD0-963C02FC6278}"/>
          </ac:spMkLst>
        </pc:spChg>
        <pc:spChg chg="mod">
          <ac:chgData name="Vytautas Kučinskas" userId="ea83b861-2dfb-4ca1-8a0c-72dadf9e08c9" providerId="ADAL" clId="{9E93C2FE-6319-4A21-A6A5-32B9FD3C51BA}" dt="2024-04-24T11:22:35.580" v="20" actId="1076"/>
          <ac:spMkLst>
            <pc:docMk/>
            <pc:sldMk cId="4047756285" sldId="257"/>
            <ac:spMk id="68" creationId="{183087AE-5AD9-4838-B5BD-B80981B9F787}"/>
          </ac:spMkLst>
        </pc:spChg>
        <pc:picChg chg="add mod">
          <ac:chgData name="Vytautas Kučinskas" userId="ea83b861-2dfb-4ca1-8a0c-72dadf9e08c9" providerId="ADAL" clId="{9E93C2FE-6319-4A21-A6A5-32B9FD3C51BA}" dt="2024-04-29T08:54:35.765" v="49" actId="14826"/>
          <ac:picMkLst>
            <pc:docMk/>
            <pc:sldMk cId="4047756285" sldId="257"/>
            <ac:picMk id="2" creationId="{F8743293-4712-102E-5D2E-A29D62676BAC}"/>
          </ac:picMkLst>
        </pc:picChg>
        <pc:picChg chg="del">
          <ac:chgData name="Vytautas Kučinskas" userId="ea83b861-2dfb-4ca1-8a0c-72dadf9e08c9" providerId="ADAL" clId="{9E93C2FE-6319-4A21-A6A5-32B9FD3C51BA}" dt="2024-04-24T11:23:08.616" v="24" actId="478"/>
          <ac:picMkLst>
            <pc:docMk/>
            <pc:sldMk cId="4047756285" sldId="257"/>
            <ac:picMk id="6" creationId="{3EF7BE9B-DE48-1393-D6DC-C895388831EF}"/>
          </ac:picMkLst>
        </pc:picChg>
        <pc:picChg chg="add del mod">
          <ac:chgData name="Vytautas Kučinskas" userId="ea83b861-2dfb-4ca1-8a0c-72dadf9e08c9" providerId="ADAL" clId="{9E93C2FE-6319-4A21-A6A5-32B9FD3C51BA}" dt="2024-04-24T11:24:26.216" v="39" actId="22"/>
          <ac:picMkLst>
            <pc:docMk/>
            <pc:sldMk cId="4047756285" sldId="257"/>
            <ac:picMk id="7" creationId="{016E39CA-DB4A-9C3B-E744-9416A7D98C71}"/>
          </ac:picMkLst>
        </pc:picChg>
        <pc:picChg chg="add del">
          <ac:chgData name="Vytautas Kučinskas" userId="ea83b861-2dfb-4ca1-8a0c-72dadf9e08c9" providerId="ADAL" clId="{9E93C2FE-6319-4A21-A6A5-32B9FD3C51BA}" dt="2024-04-24T11:25:28.091" v="41" actId="478"/>
          <ac:picMkLst>
            <pc:docMk/>
            <pc:sldMk cId="4047756285" sldId="257"/>
            <ac:picMk id="13" creationId="{A7A1EF4C-688E-E758-BCEA-ABA78BCCCE03}"/>
          </ac:picMkLst>
        </pc:picChg>
        <pc:picChg chg="add mod">
          <ac:chgData name="Vytautas Kučinskas" userId="ea83b861-2dfb-4ca1-8a0c-72dadf9e08c9" providerId="ADAL" clId="{9E93C2FE-6319-4A21-A6A5-32B9FD3C51BA}" dt="2024-04-24T11:25:42.352" v="46" actId="1076"/>
          <ac:picMkLst>
            <pc:docMk/>
            <pc:sldMk cId="4047756285" sldId="257"/>
            <ac:picMk id="15" creationId="{00ACBCA0-197D-ABA6-4B6B-FCDCAF9FD7B9}"/>
          </ac:picMkLst>
        </pc:picChg>
        <pc:picChg chg="mod">
          <ac:chgData name="Vytautas Kučinskas" userId="ea83b861-2dfb-4ca1-8a0c-72dadf9e08c9" providerId="ADAL" clId="{9E93C2FE-6319-4A21-A6A5-32B9FD3C51BA}" dt="2024-04-29T08:54:42.255" v="50" actId="1076"/>
          <ac:picMkLst>
            <pc:docMk/>
            <pc:sldMk cId="4047756285" sldId="257"/>
            <ac:picMk id="46" creationId="{8DA18A7E-70CC-40F4-A542-E1F90CA31712}"/>
          </ac:picMkLst>
        </pc:picChg>
      </pc:sldChg>
    </pc:docChg>
  </pc:docChgLst>
  <pc:docChgLst>
    <pc:chgData name="Vytautas Kučinskas" userId="ea83b861-2dfb-4ca1-8a0c-72dadf9e08c9" providerId="ADAL" clId="{2166C63C-D6BA-4257-80D8-608D8858C76C}"/>
    <pc:docChg chg="addSld delSld modSld">
      <pc:chgData name="Vytautas Kučinskas" userId="ea83b861-2dfb-4ca1-8a0c-72dadf9e08c9" providerId="ADAL" clId="{2166C63C-D6BA-4257-80D8-608D8858C76C}" dt="2023-05-16T07:09:17.934" v="42" actId="47"/>
      <pc:docMkLst>
        <pc:docMk/>
      </pc:docMkLst>
      <pc:sldChg chg="modSp mod addCm">
        <pc:chgData name="Vytautas Kučinskas" userId="ea83b861-2dfb-4ca1-8a0c-72dadf9e08c9" providerId="ADAL" clId="{2166C63C-D6BA-4257-80D8-608D8858C76C}" dt="2023-05-16T07:09:12.259" v="41"/>
        <pc:sldMkLst>
          <pc:docMk/>
          <pc:sldMk cId="4047756285" sldId="257"/>
        </pc:sldMkLst>
        <pc:spChg chg="mod">
          <ac:chgData name="Vytautas Kučinskas" userId="ea83b861-2dfb-4ca1-8a0c-72dadf9e08c9" providerId="ADAL" clId="{2166C63C-D6BA-4257-80D8-608D8858C76C}" dt="2023-05-16T07:03:08.749" v="11" actId="20577"/>
          <ac:spMkLst>
            <pc:docMk/>
            <pc:sldMk cId="4047756285" sldId="257"/>
            <ac:spMk id="50" creationId="{00000000-0000-0000-0000-000000000000}"/>
          </ac:spMkLst>
        </pc:spChg>
        <pc:spChg chg="mod">
          <ac:chgData name="Vytautas Kučinskas" userId="ea83b861-2dfb-4ca1-8a0c-72dadf9e08c9" providerId="ADAL" clId="{2166C63C-D6BA-4257-80D8-608D8858C76C}" dt="2023-05-16T07:08:57.046" v="40" actId="207"/>
          <ac:spMkLst>
            <pc:docMk/>
            <pc:sldMk cId="4047756285" sldId="257"/>
            <ac:spMk id="65" creationId="{948FC522-4BF2-406E-8571-88815F03D2B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ytautas Kučinskas" userId="ea83b861-2dfb-4ca1-8a0c-72dadf9e08c9" providerId="ADAL" clId="{2166C63C-D6BA-4257-80D8-608D8858C76C}" dt="2023-05-16T07:09:12.259" v="41"/>
              <pc2:cmMkLst xmlns:pc2="http://schemas.microsoft.com/office/powerpoint/2019/9/main/command">
                <pc:docMk/>
                <pc:sldMk cId="4047756285" sldId="257"/>
                <pc2:cmMk id="{99530785-D848-45F8-BB17-8BA9B7F69F34}"/>
              </pc2:cmMkLst>
            </pc226:cmChg>
          </p:ext>
        </pc:extLst>
      </pc:sldChg>
      <pc:sldChg chg="new del">
        <pc:chgData name="Vytautas Kučinskas" userId="ea83b861-2dfb-4ca1-8a0c-72dadf9e08c9" providerId="ADAL" clId="{2166C63C-D6BA-4257-80D8-608D8858C76C}" dt="2023-05-16T07:09:17.934" v="42" actId="47"/>
        <pc:sldMkLst>
          <pc:docMk/>
          <pc:sldMk cId="478110407" sldId="258"/>
        </pc:sldMkLst>
      </pc:sldChg>
    </pc:docChg>
  </pc:docChgLst>
  <pc:docChgLst>
    <pc:chgData name="Vytautas Kučinskas" userId="d1b37d9a-ed59-4dbf-b031-3e326ac164e8" providerId="ADAL" clId="{A6274F6D-4123-4900-B4FB-641D3C58EA3F}"/>
    <pc:docChg chg="undo custSel modSld">
      <pc:chgData name="Vytautas Kučinskas" userId="d1b37d9a-ed59-4dbf-b031-3e326ac164e8" providerId="ADAL" clId="{A6274F6D-4123-4900-B4FB-641D3C58EA3F}" dt="2023-05-27T18:03:15.318" v="350" actId="1076"/>
      <pc:docMkLst>
        <pc:docMk/>
      </pc:docMkLst>
      <pc:sldChg chg="addSp delSp modSp mod delCm">
        <pc:chgData name="Vytautas Kučinskas" userId="d1b37d9a-ed59-4dbf-b031-3e326ac164e8" providerId="ADAL" clId="{A6274F6D-4123-4900-B4FB-641D3C58EA3F}" dt="2023-05-27T18:03:15.318" v="350" actId="1076"/>
        <pc:sldMkLst>
          <pc:docMk/>
          <pc:sldMk cId="4047756285" sldId="257"/>
        </pc:sldMkLst>
        <pc:spChg chg="add del mod">
          <ac:chgData name="Vytautas Kučinskas" userId="d1b37d9a-ed59-4dbf-b031-3e326ac164e8" providerId="ADAL" clId="{A6274F6D-4123-4900-B4FB-641D3C58EA3F}" dt="2023-05-27T17:52:28.363" v="213"/>
          <ac:spMkLst>
            <pc:docMk/>
            <pc:sldMk cId="4047756285" sldId="257"/>
            <ac:spMk id="2" creationId="{3A44DBDD-F16D-AED7-75BC-7D0C57E18640}"/>
          </ac:spMkLst>
        </pc:spChg>
        <pc:spChg chg="mod">
          <ac:chgData name="Vytautas Kučinskas" userId="d1b37d9a-ed59-4dbf-b031-3e326ac164e8" providerId="ADAL" clId="{A6274F6D-4123-4900-B4FB-641D3C58EA3F}" dt="2023-05-27T17:56:11.267" v="257" actId="207"/>
          <ac:spMkLst>
            <pc:docMk/>
            <pc:sldMk cId="4047756285" sldId="257"/>
            <ac:spMk id="3" creationId="{94B551B1-2393-42C9-82A2-551D49DAADA5}"/>
          </ac:spMkLst>
        </pc:spChg>
        <pc:spChg chg="mod">
          <ac:chgData name="Vytautas Kučinskas" userId="d1b37d9a-ed59-4dbf-b031-3e326ac164e8" providerId="ADAL" clId="{A6274F6D-4123-4900-B4FB-641D3C58EA3F}" dt="2023-05-27T17:51:20.519" v="197" actId="208"/>
          <ac:spMkLst>
            <pc:docMk/>
            <pc:sldMk cId="4047756285" sldId="257"/>
            <ac:spMk id="4" creationId="{8C11DEFB-4CBB-42BE-A4BD-67BA19975D7C}"/>
          </ac:spMkLst>
        </pc:spChg>
        <pc:spChg chg="add del mod">
          <ac:chgData name="Vytautas Kučinskas" userId="d1b37d9a-ed59-4dbf-b031-3e326ac164e8" providerId="ADAL" clId="{A6274F6D-4123-4900-B4FB-641D3C58EA3F}" dt="2023-05-27T17:53:04.858" v="220" actId="478"/>
          <ac:spMkLst>
            <pc:docMk/>
            <pc:sldMk cId="4047756285" sldId="257"/>
            <ac:spMk id="6" creationId="{5F07B978-6DD7-F3C0-DC1F-676DC9E5BDF3}"/>
          </ac:spMkLst>
        </pc:spChg>
        <pc:spChg chg="add del">
          <ac:chgData name="Vytautas Kučinskas" userId="d1b37d9a-ed59-4dbf-b031-3e326ac164e8" providerId="ADAL" clId="{A6274F6D-4123-4900-B4FB-641D3C58EA3F}" dt="2023-05-27T17:54:09.196" v="230" actId="11529"/>
          <ac:spMkLst>
            <pc:docMk/>
            <pc:sldMk cId="4047756285" sldId="257"/>
            <ac:spMk id="7" creationId="{298B1290-6E8A-8EBC-F61B-96FB89880F83}"/>
          </ac:spMkLst>
        </pc:spChg>
        <pc:spChg chg="add mod">
          <ac:chgData name="Vytautas Kučinskas" userId="d1b37d9a-ed59-4dbf-b031-3e326ac164e8" providerId="ADAL" clId="{A6274F6D-4123-4900-B4FB-641D3C58EA3F}" dt="2023-05-27T18:00:47.724" v="305" actId="14100"/>
          <ac:spMkLst>
            <pc:docMk/>
            <pc:sldMk cId="4047756285" sldId="257"/>
            <ac:spMk id="9" creationId="{A7D358E2-4189-F14A-4909-ADFAEB1A4FEF}"/>
          </ac:spMkLst>
        </pc:spChg>
        <pc:spChg chg="add mod">
          <ac:chgData name="Vytautas Kučinskas" userId="d1b37d9a-ed59-4dbf-b031-3e326ac164e8" providerId="ADAL" clId="{A6274F6D-4123-4900-B4FB-641D3C58EA3F}" dt="2023-05-27T17:55:50.988" v="251" actId="1076"/>
          <ac:spMkLst>
            <pc:docMk/>
            <pc:sldMk cId="4047756285" sldId="257"/>
            <ac:spMk id="14" creationId="{8AD8BDC2-8DA0-F583-1042-103F11417F8A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1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2:05.189" v="209" actId="208"/>
          <ac:spMkLst>
            <pc:docMk/>
            <pc:sldMk cId="4047756285" sldId="257"/>
            <ac:spMk id="21" creationId="{9DDCC539-96F3-44EA-8ABB-8E68EF15DA91}"/>
          </ac:spMkLst>
        </pc:spChg>
        <pc:spChg chg="mod">
          <ac:chgData name="Vytautas Kučinskas" userId="d1b37d9a-ed59-4dbf-b031-3e326ac164e8" providerId="ADAL" clId="{A6274F6D-4123-4900-B4FB-641D3C58EA3F}" dt="2023-05-27T17:51:39.109" v="203" actId="208"/>
          <ac:spMkLst>
            <pc:docMk/>
            <pc:sldMk cId="4047756285" sldId="257"/>
            <ac:spMk id="22" creationId="{D0C90494-3AB2-4FF1-A1CE-867F64D9754A}"/>
          </ac:spMkLst>
        </pc:spChg>
        <pc:spChg chg="mod">
          <ac:chgData name="Vytautas Kučinskas" userId="d1b37d9a-ed59-4dbf-b031-3e326ac164e8" providerId="ADAL" clId="{A6274F6D-4123-4900-B4FB-641D3C58EA3F}" dt="2023-05-27T18:01:02.002" v="310" actId="1076"/>
          <ac:spMkLst>
            <pc:docMk/>
            <pc:sldMk cId="4047756285" sldId="257"/>
            <ac:spMk id="23" creationId="{150BC2C2-154C-42D6-803E-C40D21AE0CEA}"/>
          </ac:spMkLst>
        </pc:spChg>
        <pc:spChg chg="del mod">
          <ac:chgData name="Vytautas Kučinskas" userId="d1b37d9a-ed59-4dbf-b031-3e326ac164e8" providerId="ADAL" clId="{A6274F6D-4123-4900-B4FB-641D3C58EA3F}" dt="2023-05-27T17:55:34.801" v="246" actId="478"/>
          <ac:spMkLst>
            <pc:docMk/>
            <pc:sldMk cId="4047756285" sldId="257"/>
            <ac:spMk id="24" creationId="{76C81018-6187-464E-90B9-108D0C05DD83}"/>
          </ac:spMkLst>
        </pc:spChg>
        <pc:spChg chg="mod">
          <ac:chgData name="Vytautas Kučinskas" userId="d1b37d9a-ed59-4dbf-b031-3e326ac164e8" providerId="ADAL" clId="{A6274F6D-4123-4900-B4FB-641D3C58EA3F}" dt="2023-05-27T18:01:04.070" v="311" actId="1076"/>
          <ac:spMkLst>
            <pc:docMk/>
            <pc:sldMk cId="4047756285" sldId="257"/>
            <ac:spMk id="25" creationId="{1687C673-7C53-49E4-AD26-B7F5BDA79825}"/>
          </ac:spMkLst>
        </pc:spChg>
        <pc:spChg chg="del mod">
          <ac:chgData name="Vytautas Kučinskas" userId="d1b37d9a-ed59-4dbf-b031-3e326ac164e8" providerId="ADAL" clId="{A6274F6D-4123-4900-B4FB-641D3C58EA3F}" dt="2023-05-27T17:55:34.051" v="245" actId="478"/>
          <ac:spMkLst>
            <pc:docMk/>
            <pc:sldMk cId="4047756285" sldId="257"/>
            <ac:spMk id="26" creationId="{5F2F9EB0-93C9-4E6D-8307-EA240DD3D776}"/>
          </ac:spMkLst>
        </pc:spChg>
        <pc:spChg chg="mod">
          <ac:chgData name="Vytautas Kučinskas" userId="d1b37d9a-ed59-4dbf-b031-3e326ac164e8" providerId="ADAL" clId="{A6274F6D-4123-4900-B4FB-641D3C58EA3F}" dt="2023-05-27T18:00:41.913" v="303" actId="14100"/>
          <ac:spMkLst>
            <pc:docMk/>
            <pc:sldMk cId="4047756285" sldId="257"/>
            <ac:spMk id="27" creationId="{7AC48674-C42A-4C2A-BB20-A3FE3B346281}"/>
          </ac:spMkLst>
        </pc:spChg>
        <pc:spChg chg="mod">
          <ac:chgData name="Vytautas Kučinskas" userId="d1b37d9a-ed59-4dbf-b031-3e326ac164e8" providerId="ADAL" clId="{A6274F6D-4123-4900-B4FB-641D3C58EA3F}" dt="2023-05-27T18:00:18.892" v="300" actId="1076"/>
          <ac:spMkLst>
            <pc:docMk/>
            <pc:sldMk cId="4047756285" sldId="257"/>
            <ac:spMk id="28" creationId="{FE94765D-6489-412A-BA00-8EBC92B484D6}"/>
          </ac:spMkLst>
        </pc:spChg>
        <pc:spChg chg="mod">
          <ac:chgData name="Vytautas Kučinskas" userId="d1b37d9a-ed59-4dbf-b031-3e326ac164e8" providerId="ADAL" clId="{A6274F6D-4123-4900-B4FB-641D3C58EA3F}" dt="2023-05-27T18:00:01.816" v="298" actId="14100"/>
          <ac:spMkLst>
            <pc:docMk/>
            <pc:sldMk cId="4047756285" sldId="257"/>
            <ac:spMk id="29" creationId="{858D23E5-17C7-42B9-A19E-020E8BB98733}"/>
          </ac:spMkLst>
        </pc:spChg>
        <pc:spChg chg="mod">
          <ac:chgData name="Vytautas Kučinskas" userId="d1b37d9a-ed59-4dbf-b031-3e326ac164e8" providerId="ADAL" clId="{A6274F6D-4123-4900-B4FB-641D3C58EA3F}" dt="2023-05-27T17:53:09.142" v="221" actId="208"/>
          <ac:spMkLst>
            <pc:docMk/>
            <pc:sldMk cId="4047756285" sldId="257"/>
            <ac:spMk id="30" creationId="{C89D12FF-538E-4C7F-BB32-8FFC54812BA4}"/>
          </ac:spMkLst>
        </pc:spChg>
        <pc:spChg chg="mod">
          <ac:chgData name="Vytautas Kučinskas" userId="d1b37d9a-ed59-4dbf-b031-3e326ac164e8" providerId="ADAL" clId="{A6274F6D-4123-4900-B4FB-641D3C58EA3F}" dt="2023-05-27T17:50:20.095" v="191" actId="1076"/>
          <ac:spMkLst>
            <pc:docMk/>
            <pc:sldMk cId="4047756285" sldId="257"/>
            <ac:spMk id="31" creationId="{FAF1FB06-13B2-43E8-9A51-4B906F553780}"/>
          </ac:spMkLst>
        </pc:spChg>
        <pc:spChg chg="mod">
          <ac:chgData name="Vytautas Kučinskas" userId="d1b37d9a-ed59-4dbf-b031-3e326ac164e8" providerId="ADAL" clId="{A6274F6D-4123-4900-B4FB-641D3C58EA3F}" dt="2023-05-27T17:49:41.060" v="181" actId="1076"/>
          <ac:spMkLst>
            <pc:docMk/>
            <pc:sldMk cId="4047756285" sldId="257"/>
            <ac:spMk id="36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43.096" v="182" actId="1076"/>
          <ac:spMkLst>
            <pc:docMk/>
            <pc:sldMk cId="4047756285" sldId="257"/>
            <ac:spMk id="3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39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1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2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3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49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5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3:38.962" v="226" actId="208"/>
          <ac:spMkLst>
            <pc:docMk/>
            <pc:sldMk cId="4047756285" sldId="257"/>
            <ac:spMk id="51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14.815" v="175" actId="1076"/>
          <ac:spMkLst>
            <pc:docMk/>
            <pc:sldMk cId="4047756285" sldId="257"/>
            <ac:spMk id="52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07.574" v="174" actId="1076"/>
          <ac:spMkLst>
            <pc:docMk/>
            <pc:sldMk cId="4047756285" sldId="257"/>
            <ac:spMk id="53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49:32.001" v="179" actId="1076"/>
          <ac:spMkLst>
            <pc:docMk/>
            <pc:sldMk cId="4047756285" sldId="257"/>
            <ac:spMk id="54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57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8:03:15.318" v="350" actId="1076"/>
          <ac:spMkLst>
            <pc:docMk/>
            <pc:sldMk cId="4047756285" sldId="257"/>
            <ac:spMk id="58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7:10.722" v="262" actId="20577"/>
          <ac:spMkLst>
            <pc:docMk/>
            <pc:sldMk cId="4047756285" sldId="257"/>
            <ac:spMk id="60" creationId="{00000000-0000-0000-0000-000000000000}"/>
          </ac:spMkLst>
        </pc:spChg>
        <pc:spChg chg="mod">
          <ac:chgData name="Vytautas Kučinskas" userId="d1b37d9a-ed59-4dbf-b031-3e326ac164e8" providerId="ADAL" clId="{A6274F6D-4123-4900-B4FB-641D3C58EA3F}" dt="2023-05-27T17:54:07.450" v="228" actId="1076"/>
          <ac:spMkLst>
            <pc:docMk/>
            <pc:sldMk cId="4047756285" sldId="257"/>
            <ac:spMk id="61" creationId="{6C62DC7C-0AB6-4765-A656-F1A9193FED43}"/>
          </ac:spMkLst>
        </pc:spChg>
        <pc:spChg chg="mod">
          <ac:chgData name="Vytautas Kučinskas" userId="d1b37d9a-ed59-4dbf-b031-3e326ac164e8" providerId="ADAL" clId="{A6274F6D-4123-4900-B4FB-641D3C58EA3F}" dt="2023-05-27T17:53:21.104" v="225" actId="208"/>
          <ac:spMkLst>
            <pc:docMk/>
            <pc:sldMk cId="4047756285" sldId="257"/>
            <ac:spMk id="62" creationId="{539A5921-AEDD-41DB-A487-4E4920E343FA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65" creationId="{948FC522-4BF2-406E-8571-88815F03D2B3}"/>
          </ac:spMkLst>
        </pc:spChg>
        <pc:spChg chg="mod">
          <ac:chgData name="Vytautas Kučinskas" userId="d1b37d9a-ed59-4dbf-b031-3e326ac164e8" providerId="ADAL" clId="{A6274F6D-4123-4900-B4FB-641D3C58EA3F}" dt="2023-05-27T17:56:28.043" v="258" actId="1076"/>
          <ac:spMkLst>
            <pc:docMk/>
            <pc:sldMk cId="4047756285" sldId="257"/>
            <ac:spMk id="66" creationId="{F91387FC-5B93-46CC-B0B6-1EE25A757BE1}"/>
          </ac:spMkLst>
        </pc:spChg>
        <pc:spChg chg="mod">
          <ac:chgData name="Vytautas Kučinskas" userId="d1b37d9a-ed59-4dbf-b031-3e326ac164e8" providerId="ADAL" clId="{A6274F6D-4123-4900-B4FB-641D3C58EA3F}" dt="2023-05-27T17:49:07.574" v="174" actId="1076"/>
          <ac:spMkLst>
            <pc:docMk/>
            <pc:sldMk cId="4047756285" sldId="257"/>
            <ac:spMk id="67" creationId="{6D26FE84-886C-4F2E-ADD0-963C02FC6278}"/>
          </ac:spMkLst>
        </pc:spChg>
        <pc:spChg chg="mod">
          <ac:chgData name="Vytautas Kučinskas" userId="d1b37d9a-ed59-4dbf-b031-3e326ac164e8" providerId="ADAL" clId="{A6274F6D-4123-4900-B4FB-641D3C58EA3F}" dt="2023-05-27T17:50:10.761" v="188" actId="1076"/>
          <ac:spMkLst>
            <pc:docMk/>
            <pc:sldMk cId="4047756285" sldId="257"/>
            <ac:spMk id="68" creationId="{183087AE-5AD9-4838-B5BD-B80981B9F787}"/>
          </ac:spMkLst>
        </pc:spChg>
        <pc:spChg chg="mod">
          <ac:chgData name="Vytautas Kučinskas" userId="d1b37d9a-ed59-4dbf-b031-3e326ac164e8" providerId="ADAL" clId="{A6274F6D-4123-4900-B4FB-641D3C58EA3F}" dt="2023-05-27T17:56:08.622" v="256" actId="207"/>
          <ac:spMkLst>
            <pc:docMk/>
            <pc:sldMk cId="4047756285" sldId="257"/>
            <ac:spMk id="69" creationId="{F597E715-9214-4BB6-8137-109BC4945AFE}"/>
          </ac:spMkLst>
        </pc:spChg>
        <pc:spChg chg="mod">
          <ac:chgData name="Vytautas Kučinskas" userId="d1b37d9a-ed59-4dbf-b031-3e326ac164e8" providerId="ADAL" clId="{A6274F6D-4123-4900-B4FB-641D3C58EA3F}" dt="2023-05-27T18:01:12.342" v="312" actId="1076"/>
          <ac:spMkLst>
            <pc:docMk/>
            <pc:sldMk cId="4047756285" sldId="257"/>
            <ac:spMk id="70" creationId="{635BD94E-D8CC-47B2-A042-ECC17978FE72}"/>
          </ac:spMkLst>
        </pc:spChg>
        <pc:spChg chg="mod">
          <ac:chgData name="Vytautas Kučinskas" userId="d1b37d9a-ed59-4dbf-b031-3e326ac164e8" providerId="ADAL" clId="{A6274F6D-4123-4900-B4FB-641D3C58EA3F}" dt="2023-05-27T17:56:02.463" v="254" actId="207"/>
          <ac:spMkLst>
            <pc:docMk/>
            <pc:sldMk cId="4047756285" sldId="257"/>
            <ac:spMk id="74" creationId="{185D5869-185E-48D0-99F2-4FE1C1ED21EE}"/>
          </ac:spMkLst>
        </pc:spChg>
        <pc:picChg chg="add del mod">
          <ac:chgData name="Vytautas Kučinskas" userId="d1b37d9a-ed59-4dbf-b031-3e326ac164e8" providerId="ADAL" clId="{A6274F6D-4123-4900-B4FB-641D3C58EA3F}" dt="2023-05-27T18:01:23.147" v="313" actId="478"/>
          <ac:picMkLst>
            <pc:docMk/>
            <pc:sldMk cId="4047756285" sldId="257"/>
            <ac:picMk id="5" creationId="{E85E18B3-BE00-EE50-2799-9F2297059B59}"/>
          </ac:picMkLst>
        </pc:picChg>
        <pc:picChg chg="add mod">
          <ac:chgData name="Vytautas Kučinskas" userId="d1b37d9a-ed59-4dbf-b031-3e326ac164e8" providerId="ADAL" clId="{A6274F6D-4123-4900-B4FB-641D3C58EA3F}" dt="2023-05-27T18:02:00.953" v="319" actId="1076"/>
          <ac:picMkLst>
            <pc:docMk/>
            <pc:sldMk cId="4047756285" sldId="257"/>
            <ac:picMk id="6" creationId="{3EF7BE9B-DE48-1393-D6DC-C895388831EF}"/>
          </ac:picMkLst>
        </pc:picChg>
        <pc:picChg chg="del">
          <ac:chgData name="Vytautas Kučinskas" userId="d1b37d9a-ed59-4dbf-b031-3e326ac164e8" providerId="ADAL" clId="{A6274F6D-4123-4900-B4FB-641D3C58EA3F}" dt="2023-05-21T07:40:15.521" v="58" actId="478"/>
          <ac:picMkLst>
            <pc:docMk/>
            <pc:sldMk cId="4047756285" sldId="257"/>
            <ac:picMk id="6" creationId="{DF40C3A2-614F-4211-4F5C-F6D7804818C4}"/>
          </ac:picMkLst>
        </pc:picChg>
        <pc:picChg chg="mod">
          <ac:chgData name="Vytautas Kučinskas" userId="d1b37d9a-ed59-4dbf-b031-3e326ac164e8" providerId="ADAL" clId="{A6274F6D-4123-4900-B4FB-641D3C58EA3F}" dt="2023-05-27T17:50:34.392" v="193" actId="1076"/>
          <ac:picMkLst>
            <pc:docMk/>
            <pc:sldMk cId="4047756285" sldId="257"/>
            <ac:picMk id="8" creationId="{F5B97F96-A4B3-49CB-B4DB-9E5BBDE82CA9}"/>
          </ac:picMkLst>
        </pc:picChg>
        <pc:picChg chg="del">
          <ac:chgData name="Vytautas Kučinskas" userId="d1b37d9a-ed59-4dbf-b031-3e326ac164e8" providerId="ADAL" clId="{A6274F6D-4123-4900-B4FB-641D3C58EA3F}" dt="2023-05-21T07:48:35.662" v="65" actId="478"/>
          <ac:picMkLst>
            <pc:docMk/>
            <pc:sldMk cId="4047756285" sldId="257"/>
            <ac:picMk id="9" creationId="{09A61C7B-260D-A7B0-17C1-914436EE8E3F}"/>
          </ac:picMkLst>
        </pc:picChg>
        <pc:picChg chg="mod">
          <ac:chgData name="Vytautas Kučinskas" userId="d1b37d9a-ed59-4dbf-b031-3e326ac164e8" providerId="ADAL" clId="{A6274F6D-4123-4900-B4FB-641D3C58EA3F}" dt="2023-05-27T17:49:07.574" v="174" actId="1076"/>
          <ac:picMkLst>
            <pc:docMk/>
            <pc:sldMk cId="4047756285" sldId="257"/>
            <ac:picMk id="10" creationId="{E463CFF0-2327-4783-BB69-4410507414FD}"/>
          </ac:picMkLst>
        </pc:picChg>
        <pc:picChg chg="del">
          <ac:chgData name="Vytautas Kučinskas" userId="d1b37d9a-ed59-4dbf-b031-3e326ac164e8" providerId="ADAL" clId="{A6274F6D-4123-4900-B4FB-641D3C58EA3F}" dt="2023-05-27T17:44:17.378" v="118" actId="478"/>
          <ac:picMkLst>
            <pc:docMk/>
            <pc:sldMk cId="4047756285" sldId="257"/>
            <ac:picMk id="11" creationId="{4DE8D7E2-0834-48D4-AC87-CE61B932105D}"/>
          </ac:picMkLst>
        </pc:picChg>
        <pc:picChg chg="mod">
          <ac:chgData name="Vytautas Kučinskas" userId="d1b37d9a-ed59-4dbf-b031-3e326ac164e8" providerId="ADAL" clId="{A6274F6D-4123-4900-B4FB-641D3C58EA3F}" dt="2023-05-27T17:50:40.790" v="195" actId="1076"/>
          <ac:picMkLst>
            <pc:docMk/>
            <pc:sldMk cId="4047756285" sldId="257"/>
            <ac:picMk id="12" creationId="{9ABB067C-689A-482E-8DBA-8B6D03ACD7F3}"/>
          </ac:picMkLst>
        </pc:picChg>
        <pc:picChg chg="add mod">
          <ac:chgData name="Vytautas Kučinskas" userId="d1b37d9a-ed59-4dbf-b031-3e326ac164e8" providerId="ADAL" clId="{A6274F6D-4123-4900-B4FB-641D3C58EA3F}" dt="2023-05-27T17:49:28.361" v="178" actId="14100"/>
          <ac:picMkLst>
            <pc:docMk/>
            <pc:sldMk cId="4047756285" sldId="257"/>
            <ac:picMk id="13" creationId="{A7A1EF4C-688E-E758-BCEA-ABA78BCCCE03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16" creationId="{036EA725-0969-4D0B-8B4D-BFAE47433F0B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18" creationId="{DC70131F-3E87-43C6-8D4A-CEFE3F2BBE27}"/>
          </ac:picMkLst>
        </pc:picChg>
        <pc:picChg chg="mod">
          <ac:chgData name="Vytautas Kučinskas" userId="d1b37d9a-ed59-4dbf-b031-3e326ac164e8" providerId="ADAL" clId="{A6274F6D-4123-4900-B4FB-641D3C58EA3F}" dt="2023-05-27T17:48:57.065" v="172" actId="1076"/>
          <ac:picMkLst>
            <pc:docMk/>
            <pc:sldMk cId="4047756285" sldId="257"/>
            <ac:picMk id="20" creationId="{245D7187-49DE-4F21-A243-CC026501C61F}"/>
          </ac:picMkLst>
        </pc:picChg>
        <pc:picChg chg="mod">
          <ac:chgData name="Vytautas Kučinskas" userId="d1b37d9a-ed59-4dbf-b031-3e326ac164e8" providerId="ADAL" clId="{A6274F6D-4123-4900-B4FB-641D3C58EA3F}" dt="2023-05-27T17:49:07.574" v="174" actId="1076"/>
          <ac:picMkLst>
            <pc:docMk/>
            <pc:sldMk cId="4047756285" sldId="257"/>
            <ac:picMk id="46" creationId="{8DA18A7E-70CC-40F4-A542-E1F90CA31712}"/>
          </ac:picMkLst>
        </pc:picChg>
        <pc:cxnChg chg="mod">
          <ac:chgData name="Vytautas Kučinskas" userId="d1b37d9a-ed59-4dbf-b031-3e326ac164e8" providerId="ADAL" clId="{A6274F6D-4123-4900-B4FB-641D3C58EA3F}" dt="2023-05-27T17:53:14.464" v="223" actId="208"/>
          <ac:cxnSpMkLst>
            <pc:docMk/>
            <pc:sldMk cId="4047756285" sldId="257"/>
            <ac:cxnSpMk id="72" creationId="{60DB87F1-320F-4751-A75F-BE5241DA13A6}"/>
          </ac:cxnSpMkLst>
        </pc:cxnChg>
        <pc:cxnChg chg="mod">
          <ac:chgData name="Vytautas Kučinskas" userId="d1b37d9a-ed59-4dbf-b031-3e326ac164e8" providerId="ADAL" clId="{A6274F6D-4123-4900-B4FB-641D3C58EA3F}" dt="2023-05-27T17:58:13.016" v="297" actId="1076"/>
          <ac:cxnSpMkLst>
            <pc:docMk/>
            <pc:sldMk cId="4047756285" sldId="257"/>
            <ac:cxnSpMk id="73" creationId="{548CCC44-A79C-4380-A02A-93355E28CAB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ytautas Kučinskas" userId="d1b37d9a-ed59-4dbf-b031-3e326ac164e8" providerId="ADAL" clId="{A6274F6D-4123-4900-B4FB-641D3C58EA3F}" dt="2023-05-21T07:39:07.422" v="0"/>
              <pc2:cmMkLst xmlns:pc2="http://schemas.microsoft.com/office/powerpoint/2019/9/main/command">
                <pc:docMk/>
                <pc:sldMk cId="4047756285" sldId="257"/>
                <pc2:cmMk id="{99530785-D848-45F8-BB17-8BA9B7F69F34}"/>
              </pc2:cmMkLst>
            </pc226:cmChg>
          </p:ext>
        </pc:extLst>
      </pc:sldChg>
    </pc:docChg>
  </pc:docChgLst>
  <pc:docChgLst>
    <pc:chgData name="Vytautas Kučinskas" userId="ea83b861-2dfb-4ca1-8a0c-72dadf9e08c9" providerId="ADAL" clId="{18BF891E-5BD6-409C-A711-2C0544871FDB}"/>
    <pc:docChg chg="undo custSel modSld">
      <pc:chgData name="Vytautas Kučinskas" userId="ea83b861-2dfb-4ca1-8a0c-72dadf9e08c9" providerId="ADAL" clId="{18BF891E-5BD6-409C-A711-2C0544871FDB}" dt="2024-05-09T15:27:32.322" v="99" actId="1076"/>
      <pc:docMkLst>
        <pc:docMk/>
      </pc:docMkLst>
      <pc:sldChg chg="addSp delSp modSp mod">
        <pc:chgData name="Vytautas Kučinskas" userId="ea83b861-2dfb-4ca1-8a0c-72dadf9e08c9" providerId="ADAL" clId="{18BF891E-5BD6-409C-A711-2C0544871FDB}" dt="2024-05-09T15:27:32.322" v="99" actId="1076"/>
        <pc:sldMkLst>
          <pc:docMk/>
          <pc:sldMk cId="4047756285" sldId="257"/>
        </pc:sldMkLst>
        <pc:spChg chg="add mod">
          <ac:chgData name="Vytautas Kučinskas" userId="ea83b861-2dfb-4ca1-8a0c-72dadf9e08c9" providerId="ADAL" clId="{18BF891E-5BD6-409C-A711-2C0544871FDB}" dt="2024-05-09T15:26:48.218" v="92" actId="1076"/>
          <ac:spMkLst>
            <pc:docMk/>
            <pc:sldMk cId="4047756285" sldId="257"/>
            <ac:spMk id="5" creationId="{D97A3368-DC6E-C845-4EB4-9F0E944E0393}"/>
          </ac:spMkLst>
        </pc:spChg>
        <pc:spChg chg="add del mod">
          <ac:chgData name="Vytautas Kučinskas" userId="ea83b861-2dfb-4ca1-8a0c-72dadf9e08c9" providerId="ADAL" clId="{18BF891E-5BD6-409C-A711-2C0544871FDB}" dt="2024-05-09T15:25:06.031" v="52" actId="478"/>
          <ac:spMkLst>
            <pc:docMk/>
            <pc:sldMk cId="4047756285" sldId="257"/>
            <ac:spMk id="6" creationId="{83BE84AC-EE7E-5300-FB65-CB65F4A3E24B}"/>
          </ac:spMkLst>
        </pc:spChg>
        <pc:spChg chg="add del mod">
          <ac:chgData name="Vytautas Kučinskas" userId="ea83b861-2dfb-4ca1-8a0c-72dadf9e08c9" providerId="ADAL" clId="{18BF891E-5BD6-409C-A711-2C0544871FDB}" dt="2024-05-09T15:25:06.358" v="53" actId="478"/>
          <ac:spMkLst>
            <pc:docMk/>
            <pc:sldMk cId="4047756285" sldId="257"/>
            <ac:spMk id="7" creationId="{8A29C911-F8A0-8405-BC4E-D5396365A399}"/>
          </ac:spMkLst>
        </pc:spChg>
        <pc:spChg chg="add mod">
          <ac:chgData name="Vytautas Kučinskas" userId="ea83b861-2dfb-4ca1-8a0c-72dadf9e08c9" providerId="ADAL" clId="{18BF891E-5BD6-409C-A711-2C0544871FDB}" dt="2024-05-09T15:26:45.895" v="91" actId="1076"/>
          <ac:spMkLst>
            <pc:docMk/>
            <pc:sldMk cId="4047756285" sldId="257"/>
            <ac:spMk id="11" creationId="{FC9F3733-7193-305E-B403-0BD19455C67F}"/>
          </ac:spMkLst>
        </pc:spChg>
        <pc:spChg chg="add mod">
          <ac:chgData name="Vytautas Kučinskas" userId="ea83b861-2dfb-4ca1-8a0c-72dadf9e08c9" providerId="ADAL" clId="{18BF891E-5BD6-409C-A711-2C0544871FDB}" dt="2024-05-09T15:26:51.855" v="93" actId="1076"/>
          <ac:spMkLst>
            <pc:docMk/>
            <pc:sldMk cId="4047756285" sldId="257"/>
            <ac:spMk id="13" creationId="{C2140A2E-BA59-B0AD-3974-A4D1E28951D9}"/>
          </ac:spMkLst>
        </pc:spChg>
        <pc:spChg chg="add mod">
          <ac:chgData name="Vytautas Kučinskas" userId="ea83b861-2dfb-4ca1-8a0c-72dadf9e08c9" providerId="ADAL" clId="{18BF891E-5BD6-409C-A711-2C0544871FDB}" dt="2024-05-09T15:27:32.322" v="99" actId="1076"/>
          <ac:spMkLst>
            <pc:docMk/>
            <pc:sldMk cId="4047756285" sldId="257"/>
            <ac:spMk id="19" creationId="{B50F415B-0804-7BC5-ABE6-983E5CC02038}"/>
          </ac:spMkLst>
        </pc:spChg>
        <pc:spChg chg="add mod">
          <ac:chgData name="Vytautas Kučinskas" userId="ea83b861-2dfb-4ca1-8a0c-72dadf9e08c9" providerId="ADAL" clId="{18BF891E-5BD6-409C-A711-2C0544871FDB}" dt="2024-05-09T15:27:31.796" v="98" actId="1076"/>
          <ac:spMkLst>
            <pc:docMk/>
            <pc:sldMk cId="4047756285" sldId="257"/>
            <ac:spMk id="24" creationId="{30FE5178-1D5B-E5CC-BB82-DE81B23924E9}"/>
          </ac:spMkLst>
        </pc:spChg>
        <pc:spChg chg="add mod">
          <ac:chgData name="Vytautas Kučinskas" userId="ea83b861-2dfb-4ca1-8a0c-72dadf9e08c9" providerId="ADAL" clId="{18BF891E-5BD6-409C-A711-2C0544871FDB}" dt="2024-05-09T15:27:31.242" v="97" actId="1076"/>
          <ac:spMkLst>
            <pc:docMk/>
            <pc:sldMk cId="4047756285" sldId="257"/>
            <ac:spMk id="26" creationId="{8D5D7461-C7E9-39FD-98C2-9766432E6E31}"/>
          </ac:spMkLst>
        </pc:spChg>
        <pc:spChg chg="mod">
          <ac:chgData name="Vytautas Kučinskas" userId="ea83b861-2dfb-4ca1-8a0c-72dadf9e08c9" providerId="ADAL" clId="{18BF891E-5BD6-409C-A711-2C0544871FDB}" dt="2024-05-09T15:23:22.333" v="14" actId="20577"/>
          <ac:spMkLst>
            <pc:docMk/>
            <pc:sldMk cId="4047756285" sldId="257"/>
            <ac:spMk id="31" creationId="{FAF1FB06-13B2-43E8-9A51-4B906F553780}"/>
          </ac:spMkLst>
        </pc:spChg>
        <pc:spChg chg="mod">
          <ac:chgData name="Vytautas Kučinskas" userId="ea83b861-2dfb-4ca1-8a0c-72dadf9e08c9" providerId="ADAL" clId="{18BF891E-5BD6-409C-A711-2C0544871FDB}" dt="2024-05-09T15:23:32.652" v="38" actId="20577"/>
          <ac:spMkLst>
            <pc:docMk/>
            <pc:sldMk cId="4047756285" sldId="257"/>
            <ac:spMk id="37" creationId="{00000000-0000-0000-0000-000000000000}"/>
          </ac:spMkLst>
        </pc:spChg>
        <pc:spChg chg="mod">
          <ac:chgData name="Vytautas Kučinskas" userId="ea83b861-2dfb-4ca1-8a0c-72dadf9e08c9" providerId="ADAL" clId="{18BF891E-5BD6-409C-A711-2C0544871FDB}" dt="2024-05-09T15:24:49.236" v="48" actId="1076"/>
          <ac:spMkLst>
            <pc:docMk/>
            <pc:sldMk cId="4047756285" sldId="257"/>
            <ac:spMk id="60" creationId="{00000000-0000-0000-0000-000000000000}"/>
          </ac:spMkLst>
        </pc:spChg>
        <pc:picChg chg="del">
          <ac:chgData name="Vytautas Kučinskas" userId="ea83b861-2dfb-4ca1-8a0c-72dadf9e08c9" providerId="ADAL" clId="{18BF891E-5BD6-409C-A711-2C0544871FDB}" dt="2024-05-09T15:23:15.826" v="0" actId="478"/>
          <ac:picMkLst>
            <pc:docMk/>
            <pc:sldMk cId="4047756285" sldId="257"/>
            <ac:picMk id="2" creationId="{F8743293-4712-102E-5D2E-A29D62676BAC}"/>
          </ac:picMkLst>
        </pc:picChg>
        <pc:picChg chg="mod">
          <ac:chgData name="Vytautas Kučinskas" userId="ea83b861-2dfb-4ca1-8a0c-72dadf9e08c9" providerId="ADAL" clId="{18BF891E-5BD6-409C-A711-2C0544871FDB}" dt="2024-05-09T15:24:52.825" v="49" actId="1076"/>
          <ac:picMkLst>
            <pc:docMk/>
            <pc:sldMk cId="4047756285" sldId="257"/>
            <ac:picMk id="46" creationId="{8DA18A7E-70CC-40F4-A542-E1F90CA31712}"/>
          </ac:picMkLst>
        </pc:picChg>
      </pc:sldChg>
    </pc:docChg>
  </pc:docChgLst>
  <pc:docChgLst>
    <pc:chgData name="Vytautas Kučinskas" userId="d1b37d9a-ed59-4dbf-b031-3e326ac164e8" providerId="ADAL" clId="{3C7F8760-79C8-42E6-9102-90C1F92BECF5}"/>
    <pc:docChg chg="undo custSel addSld delSld modSld">
      <pc:chgData name="Vytautas Kučinskas" userId="d1b37d9a-ed59-4dbf-b031-3e326ac164e8" providerId="ADAL" clId="{3C7F8760-79C8-42E6-9102-90C1F92BECF5}" dt="2023-01-15T18:46:08.145" v="357" actId="2696"/>
      <pc:docMkLst>
        <pc:docMk/>
      </pc:docMkLst>
      <pc:sldChg chg="addSp delSp modSp del mod">
        <pc:chgData name="Vytautas Kučinskas" userId="d1b37d9a-ed59-4dbf-b031-3e326ac164e8" providerId="ADAL" clId="{3C7F8760-79C8-42E6-9102-90C1F92BECF5}" dt="2023-01-15T18:46:08.145" v="357" actId="2696"/>
        <pc:sldMkLst>
          <pc:docMk/>
          <pc:sldMk cId="2841766336" sldId="256"/>
        </pc:sldMkLst>
        <pc:spChg chg="add 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2" creationId="{C445E2E5-BAE9-A5B8-9F5E-34F1C86AFAF8}"/>
          </ac:spMkLst>
        </pc:spChg>
        <pc:spChg chg="mod">
          <ac:chgData name="Vytautas Kučinskas" userId="d1b37d9a-ed59-4dbf-b031-3e326ac164e8" providerId="ADAL" clId="{3C7F8760-79C8-42E6-9102-90C1F92BECF5}" dt="2023-01-15T18:01:57.557" v="295" actId="1076"/>
          <ac:spMkLst>
            <pc:docMk/>
            <pc:sldMk cId="2841766336" sldId="256"/>
            <ac:spMk id="3" creationId="{94B551B1-2393-42C9-82A2-551D49DAADA5}"/>
          </ac:spMkLst>
        </pc:spChg>
        <pc:spChg chg="add del mod">
          <ac:chgData name="Vytautas Kučinskas" userId="d1b37d9a-ed59-4dbf-b031-3e326ac164e8" providerId="ADAL" clId="{3C7F8760-79C8-42E6-9102-90C1F92BECF5}" dt="2023-01-15T18:02:42.217" v="304" actId="1076"/>
          <ac:spMkLst>
            <pc:docMk/>
            <pc:sldMk cId="2841766336" sldId="256"/>
            <ac:spMk id="4" creationId="{8C11DEFB-4CBB-42BE-A4BD-67BA19975D7C}"/>
          </ac:spMkLst>
        </pc:spChg>
        <pc:spChg chg="add del mod">
          <ac:chgData name="Vytautas Kučinskas" userId="d1b37d9a-ed59-4dbf-b031-3e326ac164e8" providerId="ADAL" clId="{3C7F8760-79C8-42E6-9102-90C1F92BECF5}" dt="2023-01-15T17:41:14.183" v="121"/>
          <ac:spMkLst>
            <pc:docMk/>
            <pc:sldMk cId="2841766336" sldId="256"/>
            <ac:spMk id="5" creationId="{67D20A6A-09E0-4DF0-B114-3FE6AB2D943B}"/>
          </ac:spMkLst>
        </pc:spChg>
        <pc:spChg chg="add del mod">
          <ac:chgData name="Vytautas Kučinskas" userId="d1b37d9a-ed59-4dbf-b031-3e326ac164e8" providerId="ADAL" clId="{3C7F8760-79C8-42E6-9102-90C1F92BECF5}" dt="2023-01-15T18:09:32.218" v="352" actId="14100"/>
          <ac:spMkLst>
            <pc:docMk/>
            <pc:sldMk cId="2841766336" sldId="256"/>
            <ac:spMk id="7" creationId="{D6ED85EA-A0B0-FF9C-EDF0-FB2BB0D8D039}"/>
          </ac:spMkLst>
        </pc:spChg>
        <pc:spChg chg="add del">
          <ac:chgData name="Vytautas Kučinskas" userId="d1b37d9a-ed59-4dbf-b031-3e326ac164e8" providerId="ADAL" clId="{3C7F8760-79C8-42E6-9102-90C1F92BECF5}" dt="2023-01-15T17:41:57.468" v="134" actId="22"/>
          <ac:spMkLst>
            <pc:docMk/>
            <pc:sldMk cId="2841766336" sldId="256"/>
            <ac:spMk id="14" creationId="{641F154A-E825-8D6F-357B-B214600C3E49}"/>
          </ac:spMkLst>
        </pc:spChg>
        <pc:spChg chg="add del mod">
          <ac:chgData name="Vytautas Kučinskas" userId="d1b37d9a-ed59-4dbf-b031-3e326ac164e8" providerId="ADAL" clId="{3C7F8760-79C8-42E6-9102-90C1F92BECF5}" dt="2023-01-15T17:43:10.839" v="166" actId="478"/>
          <ac:spMkLst>
            <pc:docMk/>
            <pc:sldMk cId="2841766336" sldId="256"/>
            <ac:spMk id="15" creationId="{62E89628-577D-353B-AC45-33485E770515}"/>
          </ac:spMkLst>
        </pc:spChg>
        <pc:spChg chg="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17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6:10.386" v="332" actId="1076"/>
          <ac:spMkLst>
            <pc:docMk/>
            <pc:sldMk cId="2841766336" sldId="256"/>
            <ac:spMk id="19" creationId="{E707B3F4-D40E-7A29-3393-4F0B0D3FA657}"/>
          </ac:spMkLst>
        </pc:spChg>
        <pc:spChg chg="mod">
          <ac:chgData name="Vytautas Kučinskas" userId="d1b37d9a-ed59-4dbf-b031-3e326ac164e8" providerId="ADAL" clId="{3C7F8760-79C8-42E6-9102-90C1F92BECF5}" dt="2023-01-15T18:00:06.012" v="273" actId="14100"/>
          <ac:spMkLst>
            <pc:docMk/>
            <pc:sldMk cId="2841766336" sldId="256"/>
            <ac:spMk id="21" creationId="{9DDCC539-96F3-44EA-8ABB-8E68EF15DA91}"/>
          </ac:spMkLst>
        </pc:spChg>
        <pc:spChg chg="mo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22" creationId="{D0C90494-3AB2-4FF1-A1CE-867F64D9754A}"/>
          </ac:spMkLst>
        </pc:spChg>
        <pc:spChg chg="del">
          <ac:chgData name="Vytautas Kučinskas" userId="d1b37d9a-ed59-4dbf-b031-3e326ac164e8" providerId="ADAL" clId="{3C7F8760-79C8-42E6-9102-90C1F92BECF5}" dt="2023-01-15T17:36:04.462" v="40" actId="478"/>
          <ac:spMkLst>
            <pc:docMk/>
            <pc:sldMk cId="2841766336" sldId="256"/>
            <ac:spMk id="23" creationId="{150BC2C2-154C-42D6-803E-C40D21AE0CEA}"/>
          </ac:spMkLst>
        </pc:spChg>
        <pc:spChg chg="del">
          <ac:chgData name="Vytautas Kučinskas" userId="d1b37d9a-ed59-4dbf-b031-3e326ac164e8" providerId="ADAL" clId="{3C7F8760-79C8-42E6-9102-90C1F92BECF5}" dt="2023-01-15T17:35:57.390" v="36" actId="478"/>
          <ac:spMkLst>
            <pc:docMk/>
            <pc:sldMk cId="2841766336" sldId="256"/>
            <ac:spMk id="24" creationId="{76C81018-6187-464E-90B9-108D0C05DD83}"/>
          </ac:spMkLst>
        </pc:spChg>
        <pc:spChg chg="del">
          <ac:chgData name="Vytautas Kučinskas" userId="d1b37d9a-ed59-4dbf-b031-3e326ac164e8" providerId="ADAL" clId="{3C7F8760-79C8-42E6-9102-90C1F92BECF5}" dt="2023-01-15T17:36:05.698" v="41" actId="478"/>
          <ac:spMkLst>
            <pc:docMk/>
            <pc:sldMk cId="2841766336" sldId="256"/>
            <ac:spMk id="25" creationId="{1687C673-7C53-49E4-AD26-B7F5BDA79825}"/>
          </ac:spMkLst>
        </pc:spChg>
        <pc:spChg chg="del">
          <ac:chgData name="Vytautas Kučinskas" userId="d1b37d9a-ed59-4dbf-b031-3e326ac164e8" providerId="ADAL" clId="{3C7F8760-79C8-42E6-9102-90C1F92BECF5}" dt="2023-01-15T17:35:59.752" v="37" actId="478"/>
          <ac:spMkLst>
            <pc:docMk/>
            <pc:sldMk cId="2841766336" sldId="256"/>
            <ac:spMk id="26" creationId="{5F2F9EB0-93C9-4E6D-8307-EA240DD3D776}"/>
          </ac:spMkLst>
        </pc:spChg>
        <pc:spChg chg="del">
          <ac:chgData name="Vytautas Kučinskas" userId="d1b37d9a-ed59-4dbf-b031-3e326ac164e8" providerId="ADAL" clId="{3C7F8760-79C8-42E6-9102-90C1F92BECF5}" dt="2023-01-15T17:39:14.480" v="66" actId="478"/>
          <ac:spMkLst>
            <pc:docMk/>
            <pc:sldMk cId="2841766336" sldId="256"/>
            <ac:spMk id="27" creationId="{7AC48674-C42A-4C2A-BB20-A3FE3B346281}"/>
          </ac:spMkLst>
        </pc:spChg>
        <pc:spChg chg="del mod">
          <ac:chgData name="Vytautas Kučinskas" userId="d1b37d9a-ed59-4dbf-b031-3e326ac164e8" providerId="ADAL" clId="{3C7F8760-79C8-42E6-9102-90C1F92BECF5}" dt="2023-01-15T17:39:13.924" v="65" actId="478"/>
          <ac:spMkLst>
            <pc:docMk/>
            <pc:sldMk cId="2841766336" sldId="256"/>
            <ac:spMk id="28" creationId="{FE94765D-6489-412A-BA00-8EBC92B484D6}"/>
          </ac:spMkLst>
        </pc:spChg>
        <pc:spChg chg="add del mod">
          <ac:chgData name="Vytautas Kučinskas" userId="d1b37d9a-ed59-4dbf-b031-3e326ac164e8" providerId="ADAL" clId="{3C7F8760-79C8-42E6-9102-90C1F92BECF5}" dt="2023-01-15T18:09:30.447" v="351" actId="14100"/>
          <ac:spMkLst>
            <pc:docMk/>
            <pc:sldMk cId="2841766336" sldId="256"/>
            <ac:spMk id="29" creationId="{858D23E5-17C7-42B9-A19E-020E8BB98733}"/>
          </ac:spMkLst>
        </pc:spChg>
        <pc:spChg chg="del">
          <ac:chgData name="Vytautas Kučinskas" userId="d1b37d9a-ed59-4dbf-b031-3e326ac164e8" providerId="ADAL" clId="{3C7F8760-79C8-42E6-9102-90C1F92BECF5}" dt="2023-01-15T17:40:38.372" v="98" actId="478"/>
          <ac:spMkLst>
            <pc:docMk/>
            <pc:sldMk cId="2841766336" sldId="256"/>
            <ac:spMk id="30" creationId="{C89D12FF-538E-4C7F-BB32-8FFC54812BA4}"/>
          </ac:spMkLst>
        </pc:spChg>
        <pc:spChg chg="del">
          <ac:chgData name="Vytautas Kučinskas" userId="d1b37d9a-ed59-4dbf-b031-3e326ac164e8" providerId="ADAL" clId="{3C7F8760-79C8-42E6-9102-90C1F92BECF5}" dt="2023-01-15T17:41:02.747" v="116" actId="478"/>
          <ac:spMkLst>
            <pc:docMk/>
            <pc:sldMk cId="2841766336" sldId="256"/>
            <ac:spMk id="31" creationId="{FAF1FB06-13B2-43E8-9A51-4B906F553780}"/>
          </ac:spMkLst>
        </pc:spChg>
        <pc:spChg chg="add mod">
          <ac:chgData name="Vytautas Kučinskas" userId="d1b37d9a-ed59-4dbf-b031-3e326ac164e8" providerId="ADAL" clId="{3C7F8760-79C8-42E6-9102-90C1F92BECF5}" dt="2023-01-15T18:06:45.592" v="337" actId="1076"/>
          <ac:spMkLst>
            <pc:docMk/>
            <pc:sldMk cId="2841766336" sldId="256"/>
            <ac:spMk id="32" creationId="{46737F1D-0515-22A3-F846-392B6EB5981B}"/>
          </ac:spMkLst>
        </pc:spChg>
        <pc:spChg chg="add mod">
          <ac:chgData name="Vytautas Kučinskas" userId="d1b37d9a-ed59-4dbf-b031-3e326ac164e8" providerId="ADAL" clId="{3C7F8760-79C8-42E6-9102-90C1F92BECF5}" dt="2023-01-15T18:06:43.812" v="336" actId="1076"/>
          <ac:spMkLst>
            <pc:docMk/>
            <pc:sldMk cId="2841766336" sldId="256"/>
            <ac:spMk id="33" creationId="{B9BFD765-8778-E88D-2EFD-12A002A66E02}"/>
          </ac:spMkLst>
        </pc:spChg>
        <pc:spChg chg="add mod">
          <ac:chgData name="Vytautas Kučinskas" userId="d1b37d9a-ed59-4dbf-b031-3e326ac164e8" providerId="ADAL" clId="{3C7F8760-79C8-42E6-9102-90C1F92BECF5}" dt="2023-01-15T18:06:41.870" v="335" actId="1076"/>
          <ac:spMkLst>
            <pc:docMk/>
            <pc:sldMk cId="2841766336" sldId="256"/>
            <ac:spMk id="34" creationId="{ACB6893C-5E21-5C53-01B8-EC831E374185}"/>
          </ac:spMkLst>
        </pc:spChg>
        <pc:spChg chg="add mod">
          <ac:chgData name="Vytautas Kučinskas" userId="d1b37d9a-ed59-4dbf-b031-3e326ac164e8" providerId="ADAL" clId="{3C7F8760-79C8-42E6-9102-90C1F92BECF5}" dt="2023-01-15T18:05:52.843" v="328" actId="1076"/>
          <ac:spMkLst>
            <pc:docMk/>
            <pc:sldMk cId="2841766336" sldId="256"/>
            <ac:spMk id="35" creationId="{22FD11C8-47B9-FDFB-97DA-9595D25E15C8}"/>
          </ac:spMkLst>
        </pc:spChg>
        <pc:spChg chg="mod ord">
          <ac:chgData name="Vytautas Kučinskas" userId="d1b37d9a-ed59-4dbf-b031-3e326ac164e8" providerId="ADAL" clId="{3C7F8760-79C8-42E6-9102-90C1F92BECF5}" dt="2023-01-15T18:04:55.235" v="325" actId="166"/>
          <ac:spMkLst>
            <pc:docMk/>
            <pc:sldMk cId="2841766336" sldId="256"/>
            <ac:spMk id="36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9:21.185" v="71" actId="478"/>
          <ac:spMkLst>
            <pc:docMk/>
            <pc:sldMk cId="2841766336" sldId="256"/>
            <ac:spMk id="37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0.312" v="106" actId="478"/>
          <ac:spMkLst>
            <pc:docMk/>
            <pc:sldMk cId="2841766336" sldId="256"/>
            <ac:spMk id="39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1.206" v="107" actId="478"/>
          <ac:spMkLst>
            <pc:docMk/>
            <pc:sldMk cId="2841766336" sldId="256"/>
            <ac:spMk id="40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2.120" v="108" actId="478"/>
          <ac:spMkLst>
            <pc:docMk/>
            <pc:sldMk cId="2841766336" sldId="256"/>
            <ac:spMk id="41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2.970" v="109" actId="478"/>
          <ac:spMkLst>
            <pc:docMk/>
            <pc:sldMk cId="2841766336" sldId="256"/>
            <ac:spMk id="42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3.892" v="110" actId="478"/>
          <ac:spMkLst>
            <pc:docMk/>
            <pc:sldMk cId="2841766336" sldId="256"/>
            <ac:spMk id="43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5:19.690" v="327" actId="13822"/>
          <ac:spMkLst>
            <pc:docMk/>
            <pc:sldMk cId="2841766336" sldId="256"/>
            <ac:spMk id="44" creationId="{0D3C273C-815C-9F83-A04A-D5870723A05E}"/>
          </ac:spMkLst>
        </pc:spChg>
        <pc:spChg chg="add mod">
          <ac:chgData name="Vytautas Kučinskas" userId="d1b37d9a-ed59-4dbf-b031-3e326ac164e8" providerId="ADAL" clId="{3C7F8760-79C8-42E6-9102-90C1F92BECF5}" dt="2023-01-15T18:01:50.459" v="293" actId="20577"/>
          <ac:spMkLst>
            <pc:docMk/>
            <pc:sldMk cId="2841766336" sldId="256"/>
            <ac:spMk id="45" creationId="{525FDA21-A714-5C3A-7C9D-46C51DA4FFE4}"/>
          </ac:spMkLst>
        </pc:spChg>
        <pc:spChg chg="add mod ord">
          <ac:chgData name="Vytautas Kučinskas" userId="d1b37d9a-ed59-4dbf-b031-3e326ac164e8" providerId="ADAL" clId="{3C7F8760-79C8-42E6-9102-90C1F92BECF5}" dt="2023-01-15T18:04:32.929" v="318" actId="13822"/>
          <ac:spMkLst>
            <pc:docMk/>
            <pc:sldMk cId="2841766336" sldId="256"/>
            <ac:spMk id="47" creationId="{6F5913DE-6B9F-3E8D-F2D1-CA3E9ED6FAD8}"/>
          </ac:spMkLst>
        </pc:spChg>
        <pc:spChg chg="add mod">
          <ac:chgData name="Vytautas Kučinskas" userId="d1b37d9a-ed59-4dbf-b031-3e326ac164e8" providerId="ADAL" clId="{3C7F8760-79C8-42E6-9102-90C1F92BECF5}" dt="2023-01-15T18:04:48.416" v="322" actId="1076"/>
          <ac:spMkLst>
            <pc:docMk/>
            <pc:sldMk cId="2841766336" sldId="256"/>
            <ac:spMk id="48" creationId="{C9AD6355-3DDE-53E8-836D-92907D5D2C94}"/>
          </ac:spMkLst>
        </pc:spChg>
        <pc:spChg chg="del">
          <ac:chgData name="Vytautas Kučinskas" userId="d1b37d9a-ed59-4dbf-b031-3e326ac164e8" providerId="ADAL" clId="{3C7F8760-79C8-42E6-9102-90C1F92BECF5}" dt="2023-01-15T17:40:56.928" v="113" actId="478"/>
          <ac:spMkLst>
            <pc:docMk/>
            <pc:sldMk cId="2841766336" sldId="256"/>
            <ac:spMk id="49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4.957" v="111" actId="478"/>
          <ac:spMkLst>
            <pc:docMk/>
            <pc:sldMk cId="2841766336" sldId="256"/>
            <ac:spMk id="50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40:55.982" v="112" actId="478"/>
          <ac:spMkLst>
            <pc:docMk/>
            <pc:sldMk cId="2841766336" sldId="256"/>
            <ac:spMk id="51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08.847" v="45" actId="478"/>
          <ac:spMkLst>
            <pc:docMk/>
            <pc:sldMk cId="2841766336" sldId="256"/>
            <ac:spMk id="52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15.280" v="49" actId="478"/>
          <ac:spMkLst>
            <pc:docMk/>
            <pc:sldMk cId="2841766336" sldId="256"/>
            <ac:spMk id="53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9:16.662" v="68" actId="478"/>
          <ac:spMkLst>
            <pc:docMk/>
            <pc:sldMk cId="2841766336" sldId="256"/>
            <ac:spMk id="54" creationId="{00000000-0000-0000-0000-000000000000}"/>
          </ac:spMkLst>
        </pc:spChg>
        <pc:spChg chg="add mod">
          <ac:chgData name="Vytautas Kučinskas" userId="d1b37d9a-ed59-4dbf-b031-3e326ac164e8" providerId="ADAL" clId="{3C7F8760-79C8-42E6-9102-90C1F92BECF5}" dt="2023-01-15T18:05:00.398" v="326" actId="1076"/>
          <ac:spMkLst>
            <pc:docMk/>
            <pc:sldMk cId="2841766336" sldId="256"/>
            <ac:spMk id="55" creationId="{1D92A862-12AD-C077-98AB-71A48C6C7B8B}"/>
          </ac:spMkLst>
        </pc:spChg>
        <pc:spChg chg="del">
          <ac:chgData name="Vytautas Kučinskas" userId="d1b37d9a-ed59-4dbf-b031-3e326ac164e8" providerId="ADAL" clId="{3C7F8760-79C8-42E6-9102-90C1F92BECF5}" dt="2023-01-15T17:40:36.116" v="97" actId="478"/>
          <ac:spMkLst>
            <pc:docMk/>
            <pc:sldMk cId="2841766336" sldId="256"/>
            <ac:spMk id="57" creationId="{00000000-0000-0000-0000-000000000000}"/>
          </ac:spMkLst>
        </pc:spChg>
        <pc:spChg chg="mod ord">
          <ac:chgData name="Vytautas Kučinskas" userId="d1b37d9a-ed59-4dbf-b031-3e326ac164e8" providerId="ADAL" clId="{3C7F8760-79C8-42E6-9102-90C1F92BECF5}" dt="2023-01-15T18:04:44.515" v="321" actId="166"/>
          <ac:spMkLst>
            <pc:docMk/>
            <pc:sldMk cId="2841766336" sldId="256"/>
            <ac:spMk id="58" creationId="{00000000-0000-0000-0000-000000000000}"/>
          </ac:spMkLst>
        </pc:spChg>
        <pc:spChg chg="del">
          <ac:chgData name="Vytautas Kučinskas" userId="d1b37d9a-ed59-4dbf-b031-3e326ac164e8" providerId="ADAL" clId="{3C7F8760-79C8-42E6-9102-90C1F92BECF5}" dt="2023-01-15T17:36:12.240" v="47" actId="478"/>
          <ac:spMkLst>
            <pc:docMk/>
            <pc:sldMk cId="2841766336" sldId="256"/>
            <ac:spMk id="60" creationId="{00000000-0000-0000-0000-000000000000}"/>
          </ac:spMkLst>
        </pc:spChg>
        <pc:spChg chg="mod ord">
          <ac:chgData name="Vytautas Kučinskas" userId="d1b37d9a-ed59-4dbf-b031-3e326ac164e8" providerId="ADAL" clId="{3C7F8760-79C8-42E6-9102-90C1F92BECF5}" dt="2023-01-15T18:04:11.976" v="317" actId="1076"/>
          <ac:spMkLst>
            <pc:docMk/>
            <pc:sldMk cId="2841766336" sldId="256"/>
            <ac:spMk id="61" creationId="{6C62DC7C-0AB6-4765-A656-F1A9193FED43}"/>
          </ac:spMkLst>
        </pc:spChg>
        <pc:spChg chg="del">
          <ac:chgData name="Vytautas Kučinskas" userId="d1b37d9a-ed59-4dbf-b031-3e326ac164e8" providerId="ADAL" clId="{3C7F8760-79C8-42E6-9102-90C1F92BECF5}" dt="2023-01-15T17:40:46.307" v="105" actId="478"/>
          <ac:spMkLst>
            <pc:docMk/>
            <pc:sldMk cId="2841766336" sldId="256"/>
            <ac:spMk id="62" creationId="{539A5921-AEDD-41DB-A487-4E4920E343FA}"/>
          </ac:spMkLst>
        </pc:spChg>
        <pc:spChg chg="add mod">
          <ac:chgData name="Vytautas Kučinskas" userId="d1b37d9a-ed59-4dbf-b031-3e326ac164e8" providerId="ADAL" clId="{3C7F8760-79C8-42E6-9102-90C1F92BECF5}" dt="2023-01-15T18:10:30.165" v="356" actId="1076"/>
          <ac:spMkLst>
            <pc:docMk/>
            <pc:sldMk cId="2841766336" sldId="256"/>
            <ac:spMk id="63" creationId="{020D3F33-68ED-360E-5650-F2504D2329DD}"/>
          </ac:spMkLst>
        </pc:spChg>
        <pc:spChg chg="del mod">
          <ac:chgData name="Vytautas Kučinskas" userId="d1b37d9a-ed59-4dbf-b031-3e326ac164e8" providerId="ADAL" clId="{3C7F8760-79C8-42E6-9102-90C1F92BECF5}" dt="2023-01-15T17:40:45.651" v="104" actId="478"/>
          <ac:spMkLst>
            <pc:docMk/>
            <pc:sldMk cId="2841766336" sldId="256"/>
            <ac:spMk id="65" creationId="{948FC522-4BF2-406E-8571-88815F03D2B3}"/>
          </ac:spMkLst>
        </pc:spChg>
        <pc:spChg chg="mod ord">
          <ac:chgData name="Vytautas Kučinskas" userId="d1b37d9a-ed59-4dbf-b031-3e326ac164e8" providerId="ADAL" clId="{3C7F8760-79C8-42E6-9102-90C1F92BECF5}" dt="2023-01-15T17:59:21.460" v="264" actId="1076"/>
          <ac:spMkLst>
            <pc:docMk/>
            <pc:sldMk cId="2841766336" sldId="256"/>
            <ac:spMk id="66" creationId="{F91387FC-5B93-46CC-B0B6-1EE25A757BE1}"/>
          </ac:spMkLst>
        </pc:spChg>
        <pc:spChg chg="del">
          <ac:chgData name="Vytautas Kučinskas" userId="d1b37d9a-ed59-4dbf-b031-3e326ac164e8" providerId="ADAL" clId="{3C7F8760-79C8-42E6-9102-90C1F92BECF5}" dt="2023-01-15T17:35:55.264" v="35" actId="478"/>
          <ac:spMkLst>
            <pc:docMk/>
            <pc:sldMk cId="2841766336" sldId="256"/>
            <ac:spMk id="67" creationId="{6D26FE84-886C-4F2E-ADD0-963C02FC6278}"/>
          </ac:spMkLst>
        </pc:spChg>
        <pc:spChg chg="del">
          <ac:chgData name="Vytautas Kučinskas" userId="d1b37d9a-ed59-4dbf-b031-3e326ac164e8" providerId="ADAL" clId="{3C7F8760-79C8-42E6-9102-90C1F92BECF5}" dt="2023-01-15T17:40:34.101" v="96" actId="478"/>
          <ac:spMkLst>
            <pc:docMk/>
            <pc:sldMk cId="2841766336" sldId="256"/>
            <ac:spMk id="68" creationId="{183087AE-5AD9-4838-B5BD-B80981B9F787}"/>
          </ac:spMkLst>
        </pc:spChg>
        <pc:spChg chg="mod">
          <ac:chgData name="Vytautas Kučinskas" userId="d1b37d9a-ed59-4dbf-b031-3e326ac164e8" providerId="ADAL" clId="{3C7F8760-79C8-42E6-9102-90C1F92BECF5}" dt="2023-01-15T18:03:10.240" v="305" actId="1076"/>
          <ac:spMkLst>
            <pc:docMk/>
            <pc:sldMk cId="2841766336" sldId="256"/>
            <ac:spMk id="69" creationId="{F597E715-9214-4BB6-8137-109BC4945AFE}"/>
          </ac:spMkLst>
        </pc:spChg>
        <pc:spChg chg="mod">
          <ac:chgData name="Vytautas Kučinskas" userId="d1b37d9a-ed59-4dbf-b031-3e326ac164e8" providerId="ADAL" clId="{3C7F8760-79C8-42E6-9102-90C1F92BECF5}" dt="2023-01-15T18:10:25.232" v="354" actId="1076"/>
          <ac:spMkLst>
            <pc:docMk/>
            <pc:sldMk cId="2841766336" sldId="256"/>
            <ac:spMk id="70" creationId="{635BD94E-D8CC-47B2-A042-ECC17978FE72}"/>
          </ac:spMkLst>
        </pc:spChg>
        <pc:spChg chg="add del">
          <ac:chgData name="Vytautas Kučinskas" userId="d1b37d9a-ed59-4dbf-b031-3e326ac164e8" providerId="ADAL" clId="{3C7F8760-79C8-42E6-9102-90C1F92BECF5}" dt="2023-01-15T17:41:04.861" v="117" actId="478"/>
          <ac:spMkLst>
            <pc:docMk/>
            <pc:sldMk cId="2841766336" sldId="256"/>
            <ac:spMk id="74" creationId="{185D5869-185E-48D0-99F2-4FE1C1ED21EE}"/>
          </ac:spMkLst>
        </pc:spChg>
        <pc:picChg chg="del">
          <ac:chgData name="Vytautas Kučinskas" userId="d1b37d9a-ed59-4dbf-b031-3e326ac164e8" providerId="ADAL" clId="{3C7F8760-79C8-42E6-9102-90C1F92BECF5}" dt="2023-01-15T17:39:12.039" v="63" actId="478"/>
          <ac:picMkLst>
            <pc:docMk/>
            <pc:sldMk cId="2841766336" sldId="256"/>
            <ac:picMk id="6" creationId="{DF40C3A2-614F-4211-4F5C-F6D7804818C4}"/>
          </ac:picMkLst>
        </pc:picChg>
        <pc:picChg chg="del">
          <ac:chgData name="Vytautas Kučinskas" userId="d1b37d9a-ed59-4dbf-b031-3e326ac164e8" providerId="ADAL" clId="{3C7F8760-79C8-42E6-9102-90C1F92BECF5}" dt="2023-01-15T17:34:13.586" v="21" actId="478"/>
          <ac:picMkLst>
            <pc:docMk/>
            <pc:sldMk cId="2841766336" sldId="256"/>
            <ac:picMk id="8" creationId="{F5B97F96-A4B3-49CB-B4DB-9E5BBDE82CA9}"/>
          </ac:picMkLst>
        </pc:picChg>
        <pc:picChg chg="del">
          <ac:chgData name="Vytautas Kučinskas" userId="d1b37d9a-ed59-4dbf-b031-3e326ac164e8" providerId="ADAL" clId="{3C7F8760-79C8-42E6-9102-90C1F92BECF5}" dt="2023-01-15T17:39:15.135" v="67" actId="478"/>
          <ac:picMkLst>
            <pc:docMk/>
            <pc:sldMk cId="2841766336" sldId="256"/>
            <ac:picMk id="9" creationId="{09A61C7B-260D-A7B0-17C1-914436EE8E3F}"/>
          </ac:picMkLst>
        </pc:picChg>
        <pc:picChg chg="del">
          <ac:chgData name="Vytautas Kučinskas" userId="d1b37d9a-ed59-4dbf-b031-3e326ac164e8" providerId="ADAL" clId="{3C7F8760-79C8-42E6-9102-90C1F92BECF5}" dt="2023-01-15T17:34:15.387" v="22" actId="478"/>
          <ac:picMkLst>
            <pc:docMk/>
            <pc:sldMk cId="2841766336" sldId="256"/>
            <ac:picMk id="10" creationId="{E463CFF0-2327-4783-BB69-4410507414FD}"/>
          </ac:picMkLst>
        </pc:picChg>
        <pc:picChg chg="mod">
          <ac:chgData name="Vytautas Kučinskas" userId="d1b37d9a-ed59-4dbf-b031-3e326ac164e8" providerId="ADAL" clId="{3C7F8760-79C8-42E6-9102-90C1F92BECF5}" dt="2023-01-15T17:59:21.460" v="264" actId="1076"/>
          <ac:picMkLst>
            <pc:docMk/>
            <pc:sldMk cId="2841766336" sldId="256"/>
            <ac:picMk id="11" creationId="{4DE8D7E2-0834-48D4-AC87-CE61B932105D}"/>
          </ac:picMkLst>
        </pc:picChg>
        <pc:picChg chg="del">
          <ac:chgData name="Vytautas Kučinskas" userId="d1b37d9a-ed59-4dbf-b031-3e326ac164e8" providerId="ADAL" clId="{3C7F8760-79C8-42E6-9102-90C1F92BECF5}" dt="2023-01-15T17:34:15.755" v="23" actId="478"/>
          <ac:picMkLst>
            <pc:docMk/>
            <pc:sldMk cId="2841766336" sldId="256"/>
            <ac:picMk id="12" creationId="{9ABB067C-689A-482E-8DBA-8B6D03ACD7F3}"/>
          </ac:picMkLst>
        </pc:picChg>
        <pc:picChg chg="del">
          <ac:chgData name="Vytautas Kučinskas" userId="d1b37d9a-ed59-4dbf-b031-3e326ac164e8" providerId="ADAL" clId="{3C7F8760-79C8-42E6-9102-90C1F92BECF5}" dt="2023-01-15T17:36:06.224" v="42" actId="478"/>
          <ac:picMkLst>
            <pc:docMk/>
            <pc:sldMk cId="2841766336" sldId="256"/>
            <ac:picMk id="16" creationId="{036EA725-0969-4D0B-8B4D-BFAE47433F0B}"/>
          </ac:picMkLst>
        </pc:picChg>
        <pc:picChg chg="del">
          <ac:chgData name="Vytautas Kučinskas" userId="d1b37d9a-ed59-4dbf-b031-3e326ac164e8" providerId="ADAL" clId="{3C7F8760-79C8-42E6-9102-90C1F92BECF5}" dt="2023-01-15T17:36:06.732" v="43" actId="478"/>
          <ac:picMkLst>
            <pc:docMk/>
            <pc:sldMk cId="2841766336" sldId="256"/>
            <ac:picMk id="18" creationId="{DC70131F-3E87-43C6-8D4A-CEFE3F2BBE27}"/>
          </ac:picMkLst>
        </pc:picChg>
        <pc:picChg chg="del">
          <ac:chgData name="Vytautas Kučinskas" userId="d1b37d9a-ed59-4dbf-b031-3e326ac164e8" providerId="ADAL" clId="{3C7F8760-79C8-42E6-9102-90C1F92BECF5}" dt="2023-01-15T17:36:07.235" v="44" actId="478"/>
          <ac:picMkLst>
            <pc:docMk/>
            <pc:sldMk cId="2841766336" sldId="256"/>
            <ac:picMk id="20" creationId="{245D7187-49DE-4F21-A243-CC026501C61F}"/>
          </ac:picMkLst>
        </pc:picChg>
        <pc:picChg chg="add mod ord">
          <ac:chgData name="Vytautas Kučinskas" userId="d1b37d9a-ed59-4dbf-b031-3e326ac164e8" providerId="ADAL" clId="{3C7F8760-79C8-42E6-9102-90C1F92BECF5}" dt="2023-01-15T18:06:13.217" v="333" actId="1076"/>
          <ac:picMkLst>
            <pc:docMk/>
            <pc:sldMk cId="2841766336" sldId="256"/>
            <ac:picMk id="38" creationId="{0A3644B8-A377-56EA-3779-6FD7E9112BAB}"/>
          </ac:picMkLst>
        </pc:picChg>
        <pc:picChg chg="del">
          <ac:chgData name="Vytautas Kučinskas" userId="d1b37d9a-ed59-4dbf-b031-3e326ac164e8" providerId="ADAL" clId="{3C7F8760-79C8-42E6-9102-90C1F92BECF5}" dt="2023-01-15T17:36:12.781" v="48" actId="478"/>
          <ac:picMkLst>
            <pc:docMk/>
            <pc:sldMk cId="2841766336" sldId="256"/>
            <ac:picMk id="46" creationId="{8DA18A7E-70CC-40F4-A542-E1F90CA31712}"/>
          </ac:picMkLst>
        </pc:picChg>
        <pc:picChg chg="add mod">
          <ac:chgData name="Vytautas Kučinskas" userId="d1b37d9a-ed59-4dbf-b031-3e326ac164e8" providerId="ADAL" clId="{3C7F8760-79C8-42E6-9102-90C1F92BECF5}" dt="2023-01-15T18:08:35.649" v="341" actId="1076"/>
          <ac:picMkLst>
            <pc:docMk/>
            <pc:sldMk cId="2841766336" sldId="256"/>
            <ac:picMk id="59" creationId="{6ECD8223-9CAB-B647-A7B3-0AE8A1A85AAC}"/>
          </ac:picMkLst>
        </pc:picChg>
        <pc:picChg chg="add del mod">
          <ac:chgData name="Vytautas Kučinskas" userId="d1b37d9a-ed59-4dbf-b031-3e326ac164e8" providerId="ADAL" clId="{3C7F8760-79C8-42E6-9102-90C1F92BECF5}" dt="2023-01-15T17:37:27.591" v="55" actId="478"/>
          <ac:picMkLst>
            <pc:docMk/>
            <pc:sldMk cId="2841766336" sldId="256"/>
            <ac:picMk id="1026" creationId="{45EAF040-E1C7-788A-94F4-B6A44E40192A}"/>
          </ac:picMkLst>
        </pc:picChg>
        <pc:picChg chg="add mod">
          <ac:chgData name="Vytautas Kučinskas" userId="d1b37d9a-ed59-4dbf-b031-3e326ac164e8" providerId="ADAL" clId="{3C7F8760-79C8-42E6-9102-90C1F92BECF5}" dt="2023-01-15T18:00:51.727" v="280" actId="1076"/>
          <ac:picMkLst>
            <pc:docMk/>
            <pc:sldMk cId="2841766336" sldId="256"/>
            <ac:picMk id="1028" creationId="{80767CA5-F9B9-4EC7-65F8-1AC54C45A034}"/>
          </ac:picMkLst>
        </pc:picChg>
        <pc:picChg chg="add mod">
          <ac:chgData name="Vytautas Kučinskas" userId="d1b37d9a-ed59-4dbf-b031-3e326ac164e8" providerId="ADAL" clId="{3C7F8760-79C8-42E6-9102-90C1F92BECF5}" dt="2023-01-15T18:06:16.245" v="334" actId="1076"/>
          <ac:picMkLst>
            <pc:docMk/>
            <pc:sldMk cId="2841766336" sldId="256"/>
            <ac:picMk id="1030" creationId="{99260628-4D64-5E0A-3052-43CFAEDE55C7}"/>
          </ac:picMkLst>
        </pc:picChg>
        <pc:picChg chg="add mod">
          <ac:chgData name="Vytautas Kučinskas" userId="d1b37d9a-ed59-4dbf-b031-3e326ac164e8" providerId="ADAL" clId="{3C7F8760-79C8-42E6-9102-90C1F92BECF5}" dt="2023-01-15T18:00:56.322" v="282" actId="14100"/>
          <ac:picMkLst>
            <pc:docMk/>
            <pc:sldMk cId="2841766336" sldId="256"/>
            <ac:picMk id="1032" creationId="{5E972D29-7B6A-D9B2-9886-D61E8C97AD23}"/>
          </ac:picMkLst>
        </pc:picChg>
        <pc:picChg chg="add del">
          <ac:chgData name="Vytautas Kučinskas" userId="d1b37d9a-ed59-4dbf-b031-3e326ac164e8" providerId="ADAL" clId="{3C7F8760-79C8-42E6-9102-90C1F92BECF5}" dt="2023-01-15T18:09:19.016" v="347"/>
          <ac:picMkLst>
            <pc:docMk/>
            <pc:sldMk cId="2841766336" sldId="256"/>
            <ac:picMk id="1034" creationId="{F0443612-8E08-2434-1C33-71D2A23A45E9}"/>
          </ac:picMkLst>
        </pc:picChg>
        <pc:picChg chg="add mod">
          <ac:chgData name="Vytautas Kučinskas" userId="d1b37d9a-ed59-4dbf-b031-3e326ac164e8" providerId="ADAL" clId="{3C7F8760-79C8-42E6-9102-90C1F92BECF5}" dt="2023-01-15T18:09:34.082" v="353" actId="1076"/>
          <ac:picMkLst>
            <pc:docMk/>
            <pc:sldMk cId="2841766336" sldId="256"/>
            <ac:picMk id="1036" creationId="{DD9F87D8-E463-71FF-8FA3-7CE930D8A9D1}"/>
          </ac:picMkLst>
        </pc:picChg>
        <pc:cxnChg chg="del">
          <ac:chgData name="Vytautas Kučinskas" userId="d1b37d9a-ed59-4dbf-b031-3e326ac164e8" providerId="ADAL" clId="{3C7F8760-79C8-42E6-9102-90C1F92BECF5}" dt="2023-01-15T17:41:05.730" v="118" actId="478"/>
          <ac:cxnSpMkLst>
            <pc:docMk/>
            <pc:sldMk cId="2841766336" sldId="256"/>
            <ac:cxnSpMk id="72" creationId="{60DB87F1-320F-4751-A75F-BE5241DA13A6}"/>
          </ac:cxnSpMkLst>
        </pc:cxnChg>
        <pc:cxnChg chg="del">
          <ac:chgData name="Vytautas Kučinskas" userId="d1b37d9a-ed59-4dbf-b031-3e326ac164e8" providerId="ADAL" clId="{3C7F8760-79C8-42E6-9102-90C1F92BECF5}" dt="2023-01-15T17:36:10.802" v="46" actId="478"/>
          <ac:cxnSpMkLst>
            <pc:docMk/>
            <pc:sldMk cId="2841766336" sldId="256"/>
            <ac:cxnSpMk id="73" creationId="{548CCC44-A79C-4380-A02A-93355E28CAB5}"/>
          </ac:cxnSpMkLst>
        </pc:cxnChg>
      </pc:sldChg>
      <pc:sldChg chg="delSp new del mod">
        <pc:chgData name="Vytautas Kučinskas" userId="d1b37d9a-ed59-4dbf-b031-3e326ac164e8" providerId="ADAL" clId="{3C7F8760-79C8-42E6-9102-90C1F92BECF5}" dt="2023-01-15T17:30:01.789" v="3" actId="47"/>
        <pc:sldMkLst>
          <pc:docMk/>
          <pc:sldMk cId="2497664505" sldId="257"/>
        </pc:sldMkLst>
        <pc:spChg chg="del">
          <ac:chgData name="Vytautas Kučinskas" userId="d1b37d9a-ed59-4dbf-b031-3e326ac164e8" providerId="ADAL" clId="{3C7F8760-79C8-42E6-9102-90C1F92BECF5}" dt="2023-01-15T17:29:56.017" v="1" actId="478"/>
          <ac:spMkLst>
            <pc:docMk/>
            <pc:sldMk cId="2497664505" sldId="257"/>
            <ac:spMk id="2" creationId="{F90F69E5-8E8D-522F-409E-9967BFD0A7CE}"/>
          </ac:spMkLst>
        </pc:spChg>
        <pc:spChg chg="del">
          <ac:chgData name="Vytautas Kučinskas" userId="d1b37d9a-ed59-4dbf-b031-3e326ac164e8" providerId="ADAL" clId="{3C7F8760-79C8-42E6-9102-90C1F92BECF5}" dt="2023-01-15T17:29:58.034" v="2" actId="478"/>
          <ac:spMkLst>
            <pc:docMk/>
            <pc:sldMk cId="2497664505" sldId="257"/>
            <ac:spMk id="3" creationId="{A0D662D6-4710-CE83-E5C0-705A9BBF7DCF}"/>
          </ac:spMkLst>
        </pc:spChg>
      </pc:sldChg>
      <pc:sldChg chg="add">
        <pc:chgData name="Vytautas Kučinskas" userId="d1b37d9a-ed59-4dbf-b031-3e326ac164e8" providerId="ADAL" clId="{3C7F8760-79C8-42E6-9102-90C1F92BECF5}" dt="2023-01-15T17:30:03.575" v="4" actId="2890"/>
        <pc:sldMkLst>
          <pc:docMk/>
          <pc:sldMk cId="4047756285" sldId="257"/>
        </pc:sldMkLst>
      </pc:sldChg>
    </pc:docChg>
  </pc:docChgLst>
  <pc:docChgLst>
    <pc:chgData name="Vytautas Kučinskas" userId="ea83b861-2dfb-4ca1-8a0c-72dadf9e08c9" providerId="ADAL" clId="{F638B060-4943-4137-A098-4DB5C408A05E}"/>
    <pc:docChg chg="undo custSel modSld">
      <pc:chgData name="Vytautas Kučinskas" userId="ea83b861-2dfb-4ca1-8a0c-72dadf9e08c9" providerId="ADAL" clId="{F638B060-4943-4137-A098-4DB5C408A05E}" dt="2024-05-10T12:37:01.859" v="61" actId="20577"/>
      <pc:docMkLst>
        <pc:docMk/>
      </pc:docMkLst>
      <pc:sldChg chg="modSp mod">
        <pc:chgData name="Vytautas Kučinskas" userId="ea83b861-2dfb-4ca1-8a0c-72dadf9e08c9" providerId="ADAL" clId="{F638B060-4943-4137-A098-4DB5C408A05E}" dt="2024-05-10T12:37:01.859" v="61" actId="20577"/>
        <pc:sldMkLst>
          <pc:docMk/>
          <pc:sldMk cId="4047756285" sldId="257"/>
        </pc:sldMkLst>
        <pc:spChg chg="mod">
          <ac:chgData name="Vytautas Kučinskas" userId="ea83b861-2dfb-4ca1-8a0c-72dadf9e08c9" providerId="ADAL" clId="{F638B060-4943-4137-A098-4DB5C408A05E}" dt="2024-05-10T12:34:21.244" v="53" actId="1076"/>
          <ac:spMkLst>
            <pc:docMk/>
            <pc:sldMk cId="4047756285" sldId="257"/>
            <ac:spMk id="5" creationId="{D97A3368-DC6E-C845-4EB4-9F0E944E0393}"/>
          </ac:spMkLst>
        </pc:spChg>
        <pc:spChg chg="mod">
          <ac:chgData name="Vytautas Kučinskas" userId="ea83b861-2dfb-4ca1-8a0c-72dadf9e08c9" providerId="ADAL" clId="{F638B060-4943-4137-A098-4DB5C408A05E}" dt="2024-05-10T12:34:23.273" v="54" actId="1076"/>
          <ac:spMkLst>
            <pc:docMk/>
            <pc:sldMk cId="4047756285" sldId="257"/>
            <ac:spMk id="11" creationId="{FC9F3733-7193-305E-B403-0BD19455C67F}"/>
          </ac:spMkLst>
        </pc:spChg>
        <pc:spChg chg="mod">
          <ac:chgData name="Vytautas Kučinskas" userId="ea83b861-2dfb-4ca1-8a0c-72dadf9e08c9" providerId="ADAL" clId="{F638B060-4943-4137-A098-4DB5C408A05E}" dt="2024-05-10T12:34:26.886" v="55" actId="1076"/>
          <ac:spMkLst>
            <pc:docMk/>
            <pc:sldMk cId="4047756285" sldId="257"/>
            <ac:spMk id="13" creationId="{C2140A2E-BA59-B0AD-3974-A4D1E28951D9}"/>
          </ac:spMkLst>
        </pc:spChg>
        <pc:spChg chg="mod">
          <ac:chgData name="Vytautas Kučinskas" userId="ea83b861-2dfb-4ca1-8a0c-72dadf9e08c9" providerId="ADAL" clId="{F638B060-4943-4137-A098-4DB5C408A05E}" dt="2024-05-10T12:37:01.859" v="61" actId="20577"/>
          <ac:spMkLst>
            <pc:docMk/>
            <pc:sldMk cId="4047756285" sldId="257"/>
            <ac:spMk id="19" creationId="{B50F415B-0804-7BC5-ABE6-983E5CC02038}"/>
          </ac:spMkLst>
        </pc:spChg>
        <pc:spChg chg="mod">
          <ac:chgData name="Vytautas Kučinskas" userId="ea83b861-2dfb-4ca1-8a0c-72dadf9e08c9" providerId="ADAL" clId="{F638B060-4943-4137-A098-4DB5C408A05E}" dt="2024-05-10T12:34:37.530" v="59" actId="1076"/>
          <ac:spMkLst>
            <pc:docMk/>
            <pc:sldMk cId="4047756285" sldId="257"/>
            <ac:spMk id="22" creationId="{D0C90494-3AB2-4FF1-A1CE-867F64D9754A}"/>
          </ac:spMkLst>
        </pc:spChg>
        <pc:spChg chg="mod">
          <ac:chgData name="Vytautas Kučinskas" userId="ea83b861-2dfb-4ca1-8a0c-72dadf9e08c9" providerId="ADAL" clId="{F638B060-4943-4137-A098-4DB5C408A05E}" dt="2024-05-10T12:34:34.901" v="57" actId="1076"/>
          <ac:spMkLst>
            <pc:docMk/>
            <pc:sldMk cId="4047756285" sldId="257"/>
            <ac:spMk id="24" creationId="{30FE5178-1D5B-E5CC-BB82-DE81B23924E9}"/>
          </ac:spMkLst>
        </pc:spChg>
        <pc:spChg chg="mod">
          <ac:chgData name="Vytautas Kučinskas" userId="ea83b861-2dfb-4ca1-8a0c-72dadf9e08c9" providerId="ADAL" clId="{F638B060-4943-4137-A098-4DB5C408A05E}" dt="2024-05-10T12:34:45.216" v="60" actId="1076"/>
          <ac:spMkLst>
            <pc:docMk/>
            <pc:sldMk cId="4047756285" sldId="257"/>
            <ac:spMk id="26" creationId="{8D5D7461-C7E9-39FD-98C2-9766432E6E31}"/>
          </ac:spMkLst>
        </pc:spChg>
        <pc:spChg chg="mod">
          <ac:chgData name="Vytautas Kučinskas" userId="ea83b861-2dfb-4ca1-8a0c-72dadf9e08c9" providerId="ADAL" clId="{F638B060-4943-4137-A098-4DB5C408A05E}" dt="2024-05-10T12:32:28.566" v="8" actId="14100"/>
          <ac:spMkLst>
            <pc:docMk/>
            <pc:sldMk cId="4047756285" sldId="257"/>
            <ac:spMk id="31" creationId="{FAF1FB06-13B2-43E8-9A51-4B906F5537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BD02E-0312-4680-ADD2-26D8AB3FAB5F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4588" y="1143000"/>
            <a:ext cx="2028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67EDE-596B-4AC4-8817-7724AE4A7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205493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67EDE-596B-4AC4-8817-7724AE4A7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5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8486"/>
            <a:ext cx="5829300" cy="36344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83102"/>
            <a:ext cx="5143500" cy="2520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5801"/>
            <a:ext cx="1478756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5801"/>
            <a:ext cx="4350544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02603"/>
            <a:ext cx="5915025" cy="43425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86185"/>
            <a:ext cx="5915025" cy="228361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9007"/>
            <a:ext cx="2914650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9007"/>
            <a:ext cx="2914650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5804"/>
            <a:ext cx="5915025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9104"/>
            <a:ext cx="2901255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13281"/>
            <a:ext cx="290125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9104"/>
            <a:ext cx="2915543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13281"/>
            <a:ext cx="2915543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3083"/>
            <a:ext cx="3471863" cy="74187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3083"/>
            <a:ext cx="3471863" cy="741874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0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5804"/>
            <a:ext cx="591502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9007"/>
            <a:ext cx="591502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C07D-45F9-406F-91D3-F9772D9E5977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75780"/>
            <a:ext cx="231457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59166-0174-4DAD-A160-C3084B1CD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C90494-3AB2-4FF1-A1CE-867F64D9754A}"/>
              </a:ext>
            </a:extLst>
          </p:cNvPr>
          <p:cNvSpPr/>
          <p:nvPr/>
        </p:nvSpPr>
        <p:spPr>
          <a:xfrm>
            <a:off x="653327" y="5298218"/>
            <a:ext cx="5755270" cy="2011515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DCC539-96F3-44EA-8ABB-8E68EF15DA91}"/>
              </a:ext>
            </a:extLst>
          </p:cNvPr>
          <p:cNvSpPr/>
          <p:nvPr/>
        </p:nvSpPr>
        <p:spPr>
          <a:xfrm>
            <a:off x="685075" y="2700775"/>
            <a:ext cx="5723521" cy="2237087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11DEFB-4CBB-42BE-A4BD-67BA19975D7C}"/>
              </a:ext>
            </a:extLst>
          </p:cNvPr>
          <p:cNvSpPr/>
          <p:nvPr/>
        </p:nvSpPr>
        <p:spPr>
          <a:xfrm>
            <a:off x="653326" y="466729"/>
            <a:ext cx="5755270" cy="1845733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5B97F96-A4B3-49CB-B4DB-9E5BBDE82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86" y="3813531"/>
            <a:ext cx="1883571" cy="978638"/>
          </a:xfrm>
          <a:prstGeom prst="rect">
            <a:avLst/>
          </a:prstGeom>
        </p:spPr>
      </p:pic>
      <p:pic>
        <p:nvPicPr>
          <p:cNvPr id="10" name="Picture 9" descr="A picture containing text, decorated&#10;&#10;Description automatically generated">
            <a:extLst>
              <a:ext uri="{FF2B5EF4-FFF2-40B4-BE49-F238E27FC236}">
                <a16:creationId xmlns:a16="http://schemas.microsoft.com/office/drawing/2014/main" id="{E463CFF0-2327-4783-BB69-441050741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92" y="3929429"/>
            <a:ext cx="616822" cy="439851"/>
          </a:xfrm>
          <a:prstGeom prst="rect">
            <a:avLst/>
          </a:prstGeom>
        </p:spPr>
      </p:pic>
      <p:pic>
        <p:nvPicPr>
          <p:cNvPr id="12" name="Picture 11" descr="A cake with candles on it&#10;&#10;Description automatically generated with low confidence">
            <a:extLst>
              <a:ext uri="{FF2B5EF4-FFF2-40B4-BE49-F238E27FC236}">
                <a16:creationId xmlns:a16="http://schemas.microsoft.com/office/drawing/2014/main" id="{9ABB067C-689A-482E-8DBA-8B6D03ACD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62" y="4282264"/>
            <a:ext cx="658384" cy="469488"/>
          </a:xfrm>
          <a:prstGeom prst="rect">
            <a:avLst/>
          </a:prstGeom>
        </p:spPr>
      </p:pic>
      <p:pic>
        <p:nvPicPr>
          <p:cNvPr id="16" name="Picture 15" descr="A close-up of a human skull&#10;&#10;Description automatically generated with low confidence">
            <a:extLst>
              <a:ext uri="{FF2B5EF4-FFF2-40B4-BE49-F238E27FC236}">
                <a16:creationId xmlns:a16="http://schemas.microsoft.com/office/drawing/2014/main" id="{036EA725-0969-4D0B-8B4D-BFAE47433F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40" y="818574"/>
            <a:ext cx="1476526" cy="1052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70131F-3E87-43C6-8D4A-CEFE3F2BBE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02" y="818574"/>
            <a:ext cx="1514553" cy="1080015"/>
          </a:xfrm>
          <a:prstGeom prst="rect">
            <a:avLst/>
          </a:prstGeom>
        </p:spPr>
      </p:pic>
      <p:pic>
        <p:nvPicPr>
          <p:cNvPr id="20" name="Picture 19" descr="A picture containing text, watch, dark&#10;&#10;Description automatically generated">
            <a:extLst>
              <a:ext uri="{FF2B5EF4-FFF2-40B4-BE49-F238E27FC236}">
                <a16:creationId xmlns:a16="http://schemas.microsoft.com/office/drawing/2014/main" id="{245D7187-49DE-4F21-A243-CC026501C6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65" y="818575"/>
            <a:ext cx="1530212" cy="109118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0BC2C2-154C-42D6-803E-C40D21AE0CEA}"/>
              </a:ext>
            </a:extLst>
          </p:cNvPr>
          <p:cNvSpPr/>
          <p:nvPr/>
        </p:nvSpPr>
        <p:spPr>
          <a:xfrm>
            <a:off x="1440457" y="249322"/>
            <a:ext cx="3927440" cy="36833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87C673-7C53-49E4-AD26-B7F5BDA79825}"/>
              </a:ext>
            </a:extLst>
          </p:cNvPr>
          <p:cNvSpPr txBox="1"/>
          <p:nvPr/>
        </p:nvSpPr>
        <p:spPr>
          <a:xfrm>
            <a:off x="2512903" y="299045"/>
            <a:ext cx="169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</a:t>
            </a:r>
            <a:r>
              <a:rPr lang="lt-LT" sz="1400" dirty="0"/>
              <a:t>Image data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AC48674-C42A-4C2A-BB20-A3FE3B346281}"/>
              </a:ext>
            </a:extLst>
          </p:cNvPr>
          <p:cNvSpPr/>
          <p:nvPr/>
        </p:nvSpPr>
        <p:spPr>
          <a:xfrm>
            <a:off x="1463782" y="5152956"/>
            <a:ext cx="3912130" cy="3094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4765D-6489-412A-BA00-8EBC92B484D6}"/>
              </a:ext>
            </a:extLst>
          </p:cNvPr>
          <p:cNvSpPr txBox="1"/>
          <p:nvPr/>
        </p:nvSpPr>
        <p:spPr>
          <a:xfrm>
            <a:off x="1882572" y="5142780"/>
            <a:ext cx="3058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Feature </a:t>
            </a:r>
            <a:r>
              <a:rPr lang="lt-LT" sz="1400" dirty="0"/>
              <a:t>selection</a:t>
            </a:r>
            <a:r>
              <a:rPr lang="en-US" sz="1400" dirty="0"/>
              <a:t> </a:t>
            </a:r>
            <a:r>
              <a:rPr lang="en-US" sz="1400" dirty="0" err="1"/>
              <a:t>mRMR</a:t>
            </a:r>
            <a:r>
              <a:rPr lang="en-US" sz="1400" dirty="0"/>
              <a:t> method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8D23E5-17C7-42B9-A19E-020E8BB98733}"/>
              </a:ext>
            </a:extLst>
          </p:cNvPr>
          <p:cNvSpPr/>
          <p:nvPr/>
        </p:nvSpPr>
        <p:spPr>
          <a:xfrm>
            <a:off x="629227" y="7594000"/>
            <a:ext cx="5779369" cy="2772735"/>
          </a:xfrm>
          <a:prstGeom prst="roundRect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89D12FF-538E-4C7F-BB32-8FFC54812BA4}"/>
              </a:ext>
            </a:extLst>
          </p:cNvPr>
          <p:cNvSpPr/>
          <p:nvPr/>
        </p:nvSpPr>
        <p:spPr>
          <a:xfrm>
            <a:off x="1463782" y="7493297"/>
            <a:ext cx="3912130" cy="38305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1FB06-13B2-43E8-9A51-4B906F553780}"/>
              </a:ext>
            </a:extLst>
          </p:cNvPr>
          <p:cNvSpPr txBox="1"/>
          <p:nvPr/>
        </p:nvSpPr>
        <p:spPr>
          <a:xfrm>
            <a:off x="1954343" y="7533983"/>
            <a:ext cx="3175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4. Predictive models</a:t>
            </a:r>
            <a:r>
              <a:rPr lang="lt-LT" sz="1400" dirty="0"/>
              <a:t> for </a:t>
            </a:r>
            <a:r>
              <a:rPr lang="en-US" sz="1400" dirty="0"/>
              <a:t>feature</a:t>
            </a:r>
            <a:r>
              <a:rPr lang="lt-LT" sz="1400" dirty="0"/>
              <a:t> subsets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2699" y="7872717"/>
            <a:ext cx="217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sz="1400" b="1" dirty="0"/>
              <a:t>Machine learning methods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5178" y="6770168"/>
            <a:ext cx="29079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Relevant non-redundant</a:t>
            </a:r>
            <a:r>
              <a:rPr lang="lt-LT" sz="1400" b="1" dirty="0"/>
              <a:t> features</a:t>
            </a:r>
          </a:p>
          <a:p>
            <a:pPr algn="ctr"/>
            <a:r>
              <a:rPr lang="lt-LT" sz="1400" dirty="0"/>
              <a:t>Selected 20 features</a:t>
            </a:r>
          </a:p>
          <a:p>
            <a:pPr algn="ctr"/>
            <a:r>
              <a:rPr lang="en-US" sz="1400" dirty="0"/>
              <a:t> 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1419034" y="8166314"/>
            <a:ext cx="2835708" cy="224827"/>
          </a:xfrm>
          <a:prstGeom prst="roundRect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Regularized binary logistic regression</a:t>
            </a:r>
            <a:r>
              <a:rPr lang="lt-LT" sz="1200" dirty="0"/>
              <a:t> LR</a:t>
            </a:r>
            <a:endParaRPr lang="en-US" sz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1419034" y="8434589"/>
            <a:ext cx="2835708" cy="203394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tree classifier</a:t>
            </a:r>
            <a:r>
              <a:rPr lang="lt-LT" sz="1200" dirty="0"/>
              <a:t> DT</a:t>
            </a:r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1419034" y="8687132"/>
            <a:ext cx="2835708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Linear discriminant analysis</a:t>
            </a:r>
            <a:r>
              <a:rPr lang="lt-LT" sz="1200" dirty="0"/>
              <a:t> LDA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1426802" y="8937516"/>
            <a:ext cx="2840966" cy="21393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Naive Bayes classifier</a:t>
            </a:r>
            <a:r>
              <a:rPr lang="lt-LT" sz="1200" dirty="0"/>
              <a:t> NB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1419033" y="9185029"/>
            <a:ext cx="2835711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Support vector machine</a:t>
            </a:r>
            <a:r>
              <a:rPr lang="lt-LT" sz="1200" dirty="0"/>
              <a:t> SVM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1417687" y="9953013"/>
            <a:ext cx="2858960" cy="342473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1200" dirty="0" err="1"/>
              <a:t>Feed-forward</a:t>
            </a:r>
            <a:r>
              <a:rPr lang="lt-LT" sz="1200" dirty="0"/>
              <a:t> neural network a</a:t>
            </a:r>
            <a:r>
              <a:rPr lang="en-US" sz="1200" dirty="0" err="1"/>
              <a:t>utoencoder</a:t>
            </a:r>
            <a:r>
              <a:rPr lang="lt-LT" sz="1200" dirty="0"/>
              <a:t> FNN-A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1419032" y="9432542"/>
            <a:ext cx="2835710" cy="21676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t-LT" sz="1200" dirty="0" err="1">
                <a:solidFill>
                  <a:schemeClr val="tx1"/>
                </a:solidFill>
              </a:rPr>
              <a:t>Feed-forward</a:t>
            </a:r>
            <a:r>
              <a:rPr lang="en-US" sz="1200" dirty="0">
                <a:solidFill>
                  <a:schemeClr val="tx1"/>
                </a:solidFill>
              </a:rPr>
              <a:t> neural network</a:t>
            </a:r>
            <a:r>
              <a:rPr lang="lt-LT" sz="1200" dirty="0">
                <a:solidFill>
                  <a:schemeClr val="tx1"/>
                </a:solidFill>
              </a:rPr>
              <a:t> FNN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12797" y="9689148"/>
            <a:ext cx="2858960" cy="216510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One-class support vector machine</a:t>
            </a:r>
            <a:r>
              <a:rPr lang="lt-LT" sz="1200" dirty="0"/>
              <a:t> OC-SVM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847242" y="18669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5258" y="4515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B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47242" y="98215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E</a:t>
            </a:r>
            <a:endParaRPr lang="en-US" dirty="0"/>
          </a:p>
        </p:txBody>
      </p:sp>
      <p:pic>
        <p:nvPicPr>
          <p:cNvPr id="46" name="Picture 45" descr="Diagram, schematic&#10;&#10;Description automatically generated">
            <a:extLst>
              <a:ext uri="{FF2B5EF4-FFF2-40B4-BE49-F238E27FC236}">
                <a16:creationId xmlns:a16="http://schemas.microsoft.com/office/drawing/2014/main" id="{8DA18A7E-70CC-40F4-A542-E1F90CA317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33" y="3783376"/>
            <a:ext cx="946321" cy="97482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5836" y="2947817"/>
            <a:ext cx="3607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b="1" dirty="0"/>
              <a:t>Free</a:t>
            </a:r>
            <a:r>
              <a:rPr lang="en-US" sz="1400" b="1" dirty="0"/>
              <a:t>S</a:t>
            </a:r>
            <a:r>
              <a:rPr lang="lt-LT" sz="1400" b="1" dirty="0"/>
              <a:t>urfer </a:t>
            </a:r>
          </a:p>
          <a:p>
            <a:pPr algn="ctr"/>
            <a:r>
              <a:rPr lang="en-US" sz="1200" dirty="0"/>
              <a:t> 21 segments of </a:t>
            </a:r>
            <a:r>
              <a:rPr lang="en-US" sz="1200" dirty="0" err="1"/>
              <a:t>amydala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and hippocampus x 2 hemispheres, </a:t>
            </a:r>
            <a:br>
              <a:rPr lang="en-US" sz="1200" dirty="0"/>
            </a:br>
            <a:r>
              <a:rPr lang="en-US" sz="1200" dirty="0"/>
              <a:t>47 segments of thalamus</a:t>
            </a:r>
            <a:endParaRPr lang="lt-LT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974529" y="2993924"/>
            <a:ext cx="2311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1400" b="1" dirty="0"/>
              <a:t>3D </a:t>
            </a:r>
            <a:r>
              <a:rPr lang="lt-LT" sz="1400" b="1" dirty="0" err="1"/>
              <a:t>Slicer</a:t>
            </a:r>
            <a:r>
              <a:rPr lang="lt-LT" sz="1400" b="1" dirty="0"/>
              <a:t> </a:t>
            </a:r>
          </a:p>
          <a:p>
            <a:pPr algn="ctr"/>
            <a:r>
              <a:rPr lang="en-US" sz="1200" dirty="0"/>
              <a:t>R</a:t>
            </a:r>
            <a:r>
              <a:rPr lang="lt-LT" sz="1200" dirty="0"/>
              <a:t>adiomic feature extraction</a:t>
            </a:r>
            <a:endParaRPr lang="en-US" sz="1200" dirty="0"/>
          </a:p>
          <a:p>
            <a:pPr algn="ctr"/>
            <a:r>
              <a:rPr lang="en-US" sz="1200" dirty="0"/>
              <a:t>n=10 680 in total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62DC7C-0AB6-4765-A656-F1A9193FED43}"/>
              </a:ext>
            </a:extLst>
          </p:cNvPr>
          <p:cNvSpPr txBox="1"/>
          <p:nvPr/>
        </p:nvSpPr>
        <p:spPr>
          <a:xfrm>
            <a:off x="2774897" y="1872076"/>
            <a:ext cx="16557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Pre-operative MRI </a:t>
            </a:r>
            <a:endParaRPr lang="lt-LT" sz="1400" b="1" dirty="0"/>
          </a:p>
          <a:p>
            <a:endParaRPr lang="lt-LT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9A5921-AEDD-41DB-A487-4E4920E343FA}"/>
              </a:ext>
            </a:extLst>
          </p:cNvPr>
          <p:cNvSpPr/>
          <p:nvPr/>
        </p:nvSpPr>
        <p:spPr>
          <a:xfrm>
            <a:off x="4547755" y="8470289"/>
            <a:ext cx="1217062" cy="107063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8FC522-4BF2-406E-8571-88815F03D2B3}"/>
              </a:ext>
            </a:extLst>
          </p:cNvPr>
          <p:cNvSpPr txBox="1"/>
          <p:nvPr/>
        </p:nvSpPr>
        <p:spPr>
          <a:xfrm>
            <a:off x="4519929" y="8637983"/>
            <a:ext cx="1332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STN-DBS d</a:t>
            </a:r>
            <a:r>
              <a:rPr lang="lt-LT" sz="1400" b="1" dirty="0"/>
              <a:t>elirium</a:t>
            </a:r>
            <a:r>
              <a:rPr lang="en-US" sz="1400" b="1" dirty="0"/>
              <a:t> (no/yes)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1387FC-5B93-46CC-B0B6-1EE25A757BE1}"/>
              </a:ext>
            </a:extLst>
          </p:cNvPr>
          <p:cNvSpPr txBox="1"/>
          <p:nvPr/>
        </p:nvSpPr>
        <p:spPr>
          <a:xfrm>
            <a:off x="4703427" y="7872716"/>
            <a:ext cx="948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Prediction</a:t>
            </a:r>
            <a:endParaRPr lang="lt-LT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26FE84-886C-4F2E-ADD0-963C02FC6278}"/>
              </a:ext>
            </a:extLst>
          </p:cNvPr>
          <p:cNvSpPr txBox="1"/>
          <p:nvPr/>
        </p:nvSpPr>
        <p:spPr>
          <a:xfrm>
            <a:off x="4076219" y="4528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C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3087AE-5AD9-4838-B5BD-B80981B9F787}"/>
              </a:ext>
            </a:extLst>
          </p:cNvPr>
          <p:cNvSpPr txBox="1"/>
          <p:nvPr/>
        </p:nvSpPr>
        <p:spPr>
          <a:xfrm>
            <a:off x="4291228" y="98358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t-LT" dirty="0"/>
              <a:t>F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4B551B1-2393-42C9-82A2-551D49DAADA5}"/>
              </a:ext>
            </a:extLst>
          </p:cNvPr>
          <p:cNvSpPr/>
          <p:nvPr/>
        </p:nvSpPr>
        <p:spPr>
          <a:xfrm>
            <a:off x="3362090" y="2316945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F597E715-9214-4BB6-8137-109BC4945AFE}"/>
              </a:ext>
            </a:extLst>
          </p:cNvPr>
          <p:cNvSpPr/>
          <p:nvPr/>
        </p:nvSpPr>
        <p:spPr>
          <a:xfrm>
            <a:off x="3278053" y="4942325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635BD94E-D8CC-47B2-A042-ECC17978FE72}"/>
              </a:ext>
            </a:extLst>
          </p:cNvPr>
          <p:cNvSpPr/>
          <p:nvPr/>
        </p:nvSpPr>
        <p:spPr>
          <a:xfrm>
            <a:off x="3270282" y="731359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DB87F1-320F-4751-A75F-BE5241DA13A6}"/>
              </a:ext>
            </a:extLst>
          </p:cNvPr>
          <p:cNvCxnSpPr>
            <a:cxnSpLocks/>
          </p:cNvCxnSpPr>
          <p:nvPr/>
        </p:nvCxnSpPr>
        <p:spPr>
          <a:xfrm>
            <a:off x="3912341" y="8018891"/>
            <a:ext cx="374086" cy="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row: Down 73">
            <a:extLst>
              <a:ext uri="{FF2B5EF4-FFF2-40B4-BE49-F238E27FC236}">
                <a16:creationId xmlns:a16="http://schemas.microsoft.com/office/drawing/2014/main" id="{185D5869-185E-48D0-99F2-4FE1C1ED21EE}"/>
              </a:ext>
            </a:extLst>
          </p:cNvPr>
          <p:cNvSpPr/>
          <p:nvPr/>
        </p:nvSpPr>
        <p:spPr>
          <a:xfrm rot="16200000">
            <a:off x="4259954" y="897414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D358E2-4189-F14A-4909-ADFAEB1A4FEF}"/>
              </a:ext>
            </a:extLst>
          </p:cNvPr>
          <p:cNvSpPr/>
          <p:nvPr/>
        </p:nvSpPr>
        <p:spPr>
          <a:xfrm>
            <a:off x="1433541" y="2525061"/>
            <a:ext cx="3942372" cy="42817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8BDC2-8DA0-F583-1042-103F11417F8A}"/>
              </a:ext>
            </a:extLst>
          </p:cNvPr>
          <p:cNvSpPr txBox="1"/>
          <p:nvPr/>
        </p:nvSpPr>
        <p:spPr>
          <a:xfrm>
            <a:off x="2071452" y="2476442"/>
            <a:ext cx="3058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Image segmentation</a:t>
            </a:r>
            <a:endParaRPr lang="lt-LT" sz="1400" dirty="0"/>
          </a:p>
          <a:p>
            <a:pPr algn="ctr"/>
            <a:r>
              <a:rPr lang="lt-LT" sz="1400" dirty="0"/>
              <a:t>and radiomic feature extraction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CBCA0-197D-ABA6-4B6B-FCDCAF9FD7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3134" y="5589215"/>
            <a:ext cx="2336745" cy="122092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C9F3733-7193-305E-B403-0BD19455C67F}"/>
              </a:ext>
            </a:extLst>
          </p:cNvPr>
          <p:cNvSpPr/>
          <p:nvPr/>
        </p:nvSpPr>
        <p:spPr>
          <a:xfrm rot="16200000">
            <a:off x="3767740" y="6166877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0F415B-0804-7BC5-ABE6-983E5CC02038}"/>
              </a:ext>
            </a:extLst>
          </p:cNvPr>
          <p:cNvSpPr/>
          <p:nvPr/>
        </p:nvSpPr>
        <p:spPr>
          <a:xfrm>
            <a:off x="4211277" y="5502811"/>
            <a:ext cx="1629938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5 feature</a:t>
            </a:r>
            <a:r>
              <a:rPr lang="en-US" sz="1400" dirty="0">
                <a:solidFill>
                  <a:schemeClr val="tx1"/>
                </a:solidFill>
              </a:rPr>
              <a:t>s subset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FE5178-1D5B-E5CC-BB82-DE81B23924E9}"/>
              </a:ext>
            </a:extLst>
          </p:cNvPr>
          <p:cNvSpPr/>
          <p:nvPr/>
        </p:nvSpPr>
        <p:spPr>
          <a:xfrm>
            <a:off x="4211277" y="5984753"/>
            <a:ext cx="1629938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10 feature</a:t>
            </a:r>
            <a:r>
              <a:rPr lang="en-US" sz="1400" dirty="0">
                <a:solidFill>
                  <a:schemeClr val="tx1"/>
                </a:solidFill>
              </a:rPr>
              <a:t>s subset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5D7461-C7E9-39FD-98C2-9766432E6E31}"/>
              </a:ext>
            </a:extLst>
          </p:cNvPr>
          <p:cNvSpPr/>
          <p:nvPr/>
        </p:nvSpPr>
        <p:spPr>
          <a:xfrm>
            <a:off x="4220683" y="6469825"/>
            <a:ext cx="1631570" cy="360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400" dirty="0">
                <a:solidFill>
                  <a:schemeClr val="tx1"/>
                </a:solidFill>
              </a:rPr>
              <a:t>20 features</a:t>
            </a:r>
            <a:r>
              <a:rPr lang="en-US" sz="1400" dirty="0">
                <a:solidFill>
                  <a:schemeClr val="tx1"/>
                </a:solidFill>
              </a:rPr>
              <a:t> subset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1A4F034-AD31-43D5-8B0D-E00E24D1269C}"/>
              </a:ext>
            </a:extLst>
          </p:cNvPr>
          <p:cNvSpPr/>
          <p:nvPr/>
        </p:nvSpPr>
        <p:spPr>
          <a:xfrm rot="16200000">
            <a:off x="3852430" y="4060546"/>
            <a:ext cx="267789" cy="160615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ADF61-96B6-0ECC-47C7-422758825958}"/>
              </a:ext>
            </a:extLst>
          </p:cNvPr>
          <p:cNvSpPr txBox="1"/>
          <p:nvPr/>
        </p:nvSpPr>
        <p:spPr>
          <a:xfrm>
            <a:off x="847242" y="6926894"/>
            <a:ext cx="26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</TotalTime>
  <Words>133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Ausra Saudargiene</dc:creator>
  <cp:lastModifiedBy>Vytautas Kučinskas</cp:lastModifiedBy>
  <cp:revision>64</cp:revision>
  <dcterms:created xsi:type="dcterms:W3CDTF">2022-01-17T12:51:54Z</dcterms:created>
  <dcterms:modified xsi:type="dcterms:W3CDTF">2025-01-06T14:53:57Z</dcterms:modified>
</cp:coreProperties>
</file>