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0F6E-B36F-41C1-9040-530832BD7F6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35B2-FEF5-44A5-8495-E4E4AF31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0F6E-B36F-41C1-9040-530832BD7F6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35B2-FEF5-44A5-8495-E4E4AF31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1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0F6E-B36F-41C1-9040-530832BD7F6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35B2-FEF5-44A5-8495-E4E4AF31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7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0F6E-B36F-41C1-9040-530832BD7F6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35B2-FEF5-44A5-8495-E4E4AF31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4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0F6E-B36F-41C1-9040-530832BD7F6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35B2-FEF5-44A5-8495-E4E4AF31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6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0F6E-B36F-41C1-9040-530832BD7F6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35B2-FEF5-44A5-8495-E4E4AF31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6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0F6E-B36F-41C1-9040-530832BD7F6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35B2-FEF5-44A5-8495-E4E4AF31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0F6E-B36F-41C1-9040-530832BD7F6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35B2-FEF5-44A5-8495-E4E4AF31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0F6E-B36F-41C1-9040-530832BD7F6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35B2-FEF5-44A5-8495-E4E4AF31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0F6E-B36F-41C1-9040-530832BD7F6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35B2-FEF5-44A5-8495-E4E4AF31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0F6E-B36F-41C1-9040-530832BD7F6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35B2-FEF5-44A5-8495-E4E4AF31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60F6E-B36F-41C1-9040-530832BD7F6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35B2-FEF5-44A5-8495-E4E4AF31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7200" y="83127"/>
            <a:ext cx="914400" cy="91440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4600" y="110836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2536" y="251460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10936" y="1164953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41247" y="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286250" y="135196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111492" y="141894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997902" y="289096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6"/>
            <a:endCxn id="5" idx="2"/>
          </p:cNvCxnSpPr>
          <p:nvPr/>
        </p:nvCxnSpPr>
        <p:spPr>
          <a:xfrm>
            <a:off x="1371600" y="540327"/>
            <a:ext cx="1143000" cy="27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4"/>
            <a:endCxn id="8" idx="0"/>
          </p:cNvCxnSpPr>
          <p:nvPr/>
        </p:nvCxnSpPr>
        <p:spPr>
          <a:xfrm>
            <a:off x="914400" y="997527"/>
            <a:ext cx="453736" cy="167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4"/>
            <a:endCxn id="6" idx="1"/>
          </p:cNvCxnSpPr>
          <p:nvPr/>
        </p:nvCxnSpPr>
        <p:spPr>
          <a:xfrm>
            <a:off x="1368136" y="2079353"/>
            <a:ext cx="1048311" cy="569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9" idx="2"/>
          </p:cNvCxnSpPr>
          <p:nvPr/>
        </p:nvCxnSpPr>
        <p:spPr>
          <a:xfrm flipV="1">
            <a:off x="3429000" y="457200"/>
            <a:ext cx="1012247" cy="110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6"/>
            <a:endCxn id="10" idx="4"/>
          </p:cNvCxnSpPr>
          <p:nvPr/>
        </p:nvCxnSpPr>
        <p:spPr>
          <a:xfrm flipV="1">
            <a:off x="3196936" y="2266365"/>
            <a:ext cx="1546514" cy="705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6"/>
            <a:endCxn id="11" idx="3"/>
          </p:cNvCxnSpPr>
          <p:nvPr/>
        </p:nvCxnSpPr>
        <p:spPr>
          <a:xfrm>
            <a:off x="1825336" y="1622153"/>
            <a:ext cx="1420067" cy="577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5"/>
            <a:endCxn id="12" idx="0"/>
          </p:cNvCxnSpPr>
          <p:nvPr/>
        </p:nvCxnSpPr>
        <p:spPr>
          <a:xfrm>
            <a:off x="3891981" y="2199434"/>
            <a:ext cx="563121" cy="69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4"/>
            <a:endCxn id="11" idx="0"/>
          </p:cNvCxnSpPr>
          <p:nvPr/>
        </p:nvCxnSpPr>
        <p:spPr>
          <a:xfrm>
            <a:off x="2971800" y="1025236"/>
            <a:ext cx="596892" cy="393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4"/>
            <a:endCxn id="10" idx="0"/>
          </p:cNvCxnSpPr>
          <p:nvPr/>
        </p:nvCxnSpPr>
        <p:spPr>
          <a:xfrm flipH="1">
            <a:off x="4743450" y="914400"/>
            <a:ext cx="154997" cy="437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5"/>
            <a:endCxn id="12" idx="6"/>
          </p:cNvCxnSpPr>
          <p:nvPr/>
        </p:nvCxnSpPr>
        <p:spPr>
          <a:xfrm flipH="1">
            <a:off x="4912302" y="2132454"/>
            <a:ext cx="154437" cy="12157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Content Placeholder 4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65306689"/>
              </p:ext>
            </p:extLst>
          </p:nvPr>
        </p:nvGraphicFramePr>
        <p:xfrm>
          <a:off x="1683329" y="4343400"/>
          <a:ext cx="70034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34"/>
                <a:gridCol w="875434"/>
                <a:gridCol w="875434"/>
                <a:gridCol w="875434"/>
                <a:gridCol w="875434"/>
                <a:gridCol w="875434"/>
                <a:gridCol w="875434"/>
                <a:gridCol w="875434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11727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Visited: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11727" y="5410200"/>
            <a:ext cx="829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7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" y="83127"/>
            <a:ext cx="914400" cy="9144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110836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2536" y="2514600"/>
            <a:ext cx="914400" cy="914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0936" y="1164953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41247" y="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86250" y="135196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11492" y="141894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97902" y="289096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" idx="6"/>
            <a:endCxn id="3" idx="2"/>
          </p:cNvCxnSpPr>
          <p:nvPr/>
        </p:nvCxnSpPr>
        <p:spPr>
          <a:xfrm>
            <a:off x="1371600" y="540327"/>
            <a:ext cx="1143000" cy="27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4"/>
            <a:endCxn id="5" idx="0"/>
          </p:cNvCxnSpPr>
          <p:nvPr/>
        </p:nvCxnSpPr>
        <p:spPr>
          <a:xfrm>
            <a:off x="914400" y="997527"/>
            <a:ext cx="453736" cy="167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4" idx="1"/>
          </p:cNvCxnSpPr>
          <p:nvPr/>
        </p:nvCxnSpPr>
        <p:spPr>
          <a:xfrm>
            <a:off x="1368136" y="2079353"/>
            <a:ext cx="1048311" cy="569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6"/>
            <a:endCxn id="6" idx="2"/>
          </p:cNvCxnSpPr>
          <p:nvPr/>
        </p:nvCxnSpPr>
        <p:spPr>
          <a:xfrm flipV="1">
            <a:off x="3429000" y="457200"/>
            <a:ext cx="1012247" cy="110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4"/>
          </p:cNvCxnSpPr>
          <p:nvPr/>
        </p:nvCxnSpPr>
        <p:spPr>
          <a:xfrm flipV="1">
            <a:off x="3196936" y="2266365"/>
            <a:ext cx="1546514" cy="705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3"/>
          </p:cNvCxnSpPr>
          <p:nvPr/>
        </p:nvCxnSpPr>
        <p:spPr>
          <a:xfrm>
            <a:off x="1825336" y="1622153"/>
            <a:ext cx="1420067" cy="577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9" idx="0"/>
          </p:cNvCxnSpPr>
          <p:nvPr/>
        </p:nvCxnSpPr>
        <p:spPr>
          <a:xfrm>
            <a:off x="3891981" y="2199434"/>
            <a:ext cx="563121" cy="69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4"/>
            <a:endCxn id="8" idx="0"/>
          </p:cNvCxnSpPr>
          <p:nvPr/>
        </p:nvCxnSpPr>
        <p:spPr>
          <a:xfrm>
            <a:off x="2971800" y="1025236"/>
            <a:ext cx="596892" cy="393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4743450" y="914400"/>
            <a:ext cx="154997" cy="437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6"/>
          </p:cNvCxnSpPr>
          <p:nvPr/>
        </p:nvCxnSpPr>
        <p:spPr>
          <a:xfrm flipH="1">
            <a:off x="4912302" y="2132454"/>
            <a:ext cx="154437" cy="12157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Content Placeholder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110775"/>
              </p:ext>
            </p:extLst>
          </p:nvPr>
        </p:nvGraphicFramePr>
        <p:xfrm>
          <a:off x="1683329" y="4343400"/>
          <a:ext cx="70034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34"/>
                <a:gridCol w="875434"/>
                <a:gridCol w="875434"/>
                <a:gridCol w="875434"/>
                <a:gridCol w="875434"/>
                <a:gridCol w="875434"/>
                <a:gridCol w="875434"/>
                <a:gridCol w="875434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11727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Visited: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727" y="5410200"/>
            <a:ext cx="829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Queue: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1728" y="6056531"/>
            <a:ext cx="829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Print: 	0 	1	2	4	6	3	5	7</a:t>
            </a:r>
          </a:p>
        </p:txBody>
      </p:sp>
    </p:spTree>
    <p:extLst>
      <p:ext uri="{BB962C8B-B14F-4D97-AF65-F5344CB8AC3E}">
        <p14:creationId xmlns:p14="http://schemas.microsoft.com/office/powerpoint/2010/main" val="37639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" y="83127"/>
            <a:ext cx="914400" cy="9144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110836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2536" y="251460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0936" y="1164953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41247" y="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86250" y="135196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11492" y="141894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97902" y="289096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" idx="6"/>
            <a:endCxn id="3" idx="2"/>
          </p:cNvCxnSpPr>
          <p:nvPr/>
        </p:nvCxnSpPr>
        <p:spPr>
          <a:xfrm>
            <a:off x="1371600" y="540327"/>
            <a:ext cx="1143000" cy="27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4"/>
            <a:endCxn id="5" idx="0"/>
          </p:cNvCxnSpPr>
          <p:nvPr/>
        </p:nvCxnSpPr>
        <p:spPr>
          <a:xfrm>
            <a:off x="914400" y="997527"/>
            <a:ext cx="453736" cy="167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4" idx="1"/>
          </p:cNvCxnSpPr>
          <p:nvPr/>
        </p:nvCxnSpPr>
        <p:spPr>
          <a:xfrm>
            <a:off x="1368136" y="2079353"/>
            <a:ext cx="1048311" cy="569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6"/>
            <a:endCxn id="6" idx="2"/>
          </p:cNvCxnSpPr>
          <p:nvPr/>
        </p:nvCxnSpPr>
        <p:spPr>
          <a:xfrm flipV="1">
            <a:off x="3429000" y="457200"/>
            <a:ext cx="1012247" cy="110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4"/>
          </p:cNvCxnSpPr>
          <p:nvPr/>
        </p:nvCxnSpPr>
        <p:spPr>
          <a:xfrm flipV="1">
            <a:off x="3196936" y="2266365"/>
            <a:ext cx="1546514" cy="705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3"/>
          </p:cNvCxnSpPr>
          <p:nvPr/>
        </p:nvCxnSpPr>
        <p:spPr>
          <a:xfrm>
            <a:off x="1825336" y="1622153"/>
            <a:ext cx="1420067" cy="577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9" idx="0"/>
          </p:cNvCxnSpPr>
          <p:nvPr/>
        </p:nvCxnSpPr>
        <p:spPr>
          <a:xfrm>
            <a:off x="3891981" y="2199434"/>
            <a:ext cx="563121" cy="69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4"/>
            <a:endCxn id="8" idx="0"/>
          </p:cNvCxnSpPr>
          <p:nvPr/>
        </p:nvCxnSpPr>
        <p:spPr>
          <a:xfrm>
            <a:off x="2971800" y="1025236"/>
            <a:ext cx="596892" cy="393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4743450" y="914400"/>
            <a:ext cx="154997" cy="437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6"/>
          </p:cNvCxnSpPr>
          <p:nvPr/>
        </p:nvCxnSpPr>
        <p:spPr>
          <a:xfrm flipH="1">
            <a:off x="4912302" y="2132454"/>
            <a:ext cx="154437" cy="12157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Content Placeholder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211310"/>
              </p:ext>
            </p:extLst>
          </p:nvPr>
        </p:nvGraphicFramePr>
        <p:xfrm>
          <a:off x="1683329" y="4343400"/>
          <a:ext cx="70034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34"/>
                <a:gridCol w="875434"/>
                <a:gridCol w="875434"/>
                <a:gridCol w="875434"/>
                <a:gridCol w="875434"/>
                <a:gridCol w="875434"/>
                <a:gridCol w="875434"/>
                <a:gridCol w="875434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11727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Visited: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727" y="5486400"/>
            <a:ext cx="812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Queue:	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1727" y="6019800"/>
            <a:ext cx="812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" y="83127"/>
            <a:ext cx="914400" cy="9144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110836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2536" y="251460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0936" y="1164953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41247" y="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86250" y="135196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11492" y="141894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97902" y="289096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" idx="6"/>
            <a:endCxn id="3" idx="2"/>
          </p:cNvCxnSpPr>
          <p:nvPr/>
        </p:nvCxnSpPr>
        <p:spPr>
          <a:xfrm>
            <a:off x="1371600" y="540327"/>
            <a:ext cx="1143000" cy="27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4"/>
            <a:endCxn id="5" idx="0"/>
          </p:cNvCxnSpPr>
          <p:nvPr/>
        </p:nvCxnSpPr>
        <p:spPr>
          <a:xfrm>
            <a:off x="914400" y="997527"/>
            <a:ext cx="453736" cy="167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4" idx="1"/>
          </p:cNvCxnSpPr>
          <p:nvPr/>
        </p:nvCxnSpPr>
        <p:spPr>
          <a:xfrm>
            <a:off x="1368136" y="2079353"/>
            <a:ext cx="1048311" cy="569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6"/>
            <a:endCxn id="6" idx="2"/>
          </p:cNvCxnSpPr>
          <p:nvPr/>
        </p:nvCxnSpPr>
        <p:spPr>
          <a:xfrm flipV="1">
            <a:off x="3429000" y="457200"/>
            <a:ext cx="1012247" cy="110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4"/>
          </p:cNvCxnSpPr>
          <p:nvPr/>
        </p:nvCxnSpPr>
        <p:spPr>
          <a:xfrm flipV="1">
            <a:off x="3196936" y="2266365"/>
            <a:ext cx="1546514" cy="705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3"/>
          </p:cNvCxnSpPr>
          <p:nvPr/>
        </p:nvCxnSpPr>
        <p:spPr>
          <a:xfrm>
            <a:off x="1825336" y="1622153"/>
            <a:ext cx="1420067" cy="577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9" idx="0"/>
          </p:cNvCxnSpPr>
          <p:nvPr/>
        </p:nvCxnSpPr>
        <p:spPr>
          <a:xfrm>
            <a:off x="3891981" y="2199434"/>
            <a:ext cx="563121" cy="69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4"/>
            <a:endCxn id="8" idx="0"/>
          </p:cNvCxnSpPr>
          <p:nvPr/>
        </p:nvCxnSpPr>
        <p:spPr>
          <a:xfrm>
            <a:off x="2971800" y="1025236"/>
            <a:ext cx="596892" cy="393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4743450" y="914400"/>
            <a:ext cx="154997" cy="437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6"/>
          </p:cNvCxnSpPr>
          <p:nvPr/>
        </p:nvCxnSpPr>
        <p:spPr>
          <a:xfrm flipH="1">
            <a:off x="4912302" y="2132454"/>
            <a:ext cx="154437" cy="12157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Content Placeholder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6687511"/>
              </p:ext>
            </p:extLst>
          </p:nvPr>
        </p:nvGraphicFramePr>
        <p:xfrm>
          <a:off x="1683329" y="4343400"/>
          <a:ext cx="70034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34"/>
                <a:gridCol w="875434"/>
                <a:gridCol w="875434"/>
                <a:gridCol w="875434"/>
                <a:gridCol w="875434"/>
                <a:gridCol w="875434"/>
                <a:gridCol w="875434"/>
                <a:gridCol w="875434"/>
              </a:tblGrid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11727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Visited: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727" y="5410200"/>
            <a:ext cx="829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Queue:	1	2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1727" y="6172200"/>
            <a:ext cx="829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Print: 	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" y="83127"/>
            <a:ext cx="914400" cy="9144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110836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2536" y="2514600"/>
            <a:ext cx="914400" cy="914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0936" y="1164953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41247" y="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86250" y="135196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11492" y="141894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97902" y="289096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" idx="6"/>
            <a:endCxn id="3" idx="2"/>
          </p:cNvCxnSpPr>
          <p:nvPr/>
        </p:nvCxnSpPr>
        <p:spPr>
          <a:xfrm>
            <a:off x="1371600" y="540327"/>
            <a:ext cx="1143000" cy="27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4"/>
            <a:endCxn id="5" idx="0"/>
          </p:cNvCxnSpPr>
          <p:nvPr/>
        </p:nvCxnSpPr>
        <p:spPr>
          <a:xfrm>
            <a:off x="914400" y="997527"/>
            <a:ext cx="453736" cy="167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4" idx="1"/>
          </p:cNvCxnSpPr>
          <p:nvPr/>
        </p:nvCxnSpPr>
        <p:spPr>
          <a:xfrm>
            <a:off x="1368136" y="2079353"/>
            <a:ext cx="1048311" cy="569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6"/>
            <a:endCxn id="6" idx="2"/>
          </p:cNvCxnSpPr>
          <p:nvPr/>
        </p:nvCxnSpPr>
        <p:spPr>
          <a:xfrm flipV="1">
            <a:off x="3429000" y="457200"/>
            <a:ext cx="1012247" cy="110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4"/>
          </p:cNvCxnSpPr>
          <p:nvPr/>
        </p:nvCxnSpPr>
        <p:spPr>
          <a:xfrm flipV="1">
            <a:off x="3196936" y="2266365"/>
            <a:ext cx="1546514" cy="705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3"/>
          </p:cNvCxnSpPr>
          <p:nvPr/>
        </p:nvCxnSpPr>
        <p:spPr>
          <a:xfrm>
            <a:off x="1825336" y="1622153"/>
            <a:ext cx="1420067" cy="577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9" idx="0"/>
          </p:cNvCxnSpPr>
          <p:nvPr/>
        </p:nvCxnSpPr>
        <p:spPr>
          <a:xfrm>
            <a:off x="3891981" y="2199434"/>
            <a:ext cx="563121" cy="69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4"/>
            <a:endCxn id="8" idx="0"/>
          </p:cNvCxnSpPr>
          <p:nvPr/>
        </p:nvCxnSpPr>
        <p:spPr>
          <a:xfrm>
            <a:off x="2971800" y="1025236"/>
            <a:ext cx="596892" cy="393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4743450" y="914400"/>
            <a:ext cx="154997" cy="437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6"/>
          </p:cNvCxnSpPr>
          <p:nvPr/>
        </p:nvCxnSpPr>
        <p:spPr>
          <a:xfrm flipH="1">
            <a:off x="4912302" y="2132454"/>
            <a:ext cx="154437" cy="12157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Content Placeholder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7053209"/>
              </p:ext>
            </p:extLst>
          </p:nvPr>
        </p:nvGraphicFramePr>
        <p:xfrm>
          <a:off x="1683329" y="4343400"/>
          <a:ext cx="70034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34"/>
                <a:gridCol w="875434"/>
                <a:gridCol w="875434"/>
                <a:gridCol w="875434"/>
                <a:gridCol w="875434"/>
                <a:gridCol w="875434"/>
                <a:gridCol w="875434"/>
                <a:gridCol w="875434"/>
              </a:tblGrid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11727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Visited: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727" y="5410200"/>
            <a:ext cx="829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Queue:	2	4	6	3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1728" y="6056531"/>
            <a:ext cx="829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Print: 	0 	1	</a:t>
            </a:r>
          </a:p>
        </p:txBody>
      </p:sp>
    </p:spTree>
    <p:extLst>
      <p:ext uri="{BB962C8B-B14F-4D97-AF65-F5344CB8AC3E}">
        <p14:creationId xmlns:p14="http://schemas.microsoft.com/office/powerpoint/2010/main" val="32067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" y="83127"/>
            <a:ext cx="914400" cy="9144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110836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2536" y="2514600"/>
            <a:ext cx="914400" cy="914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0936" y="1164953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41247" y="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86250" y="135196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11492" y="141894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97902" y="289096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" idx="6"/>
            <a:endCxn id="3" idx="2"/>
          </p:cNvCxnSpPr>
          <p:nvPr/>
        </p:nvCxnSpPr>
        <p:spPr>
          <a:xfrm>
            <a:off x="1371600" y="540327"/>
            <a:ext cx="1143000" cy="27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4"/>
            <a:endCxn id="5" idx="0"/>
          </p:cNvCxnSpPr>
          <p:nvPr/>
        </p:nvCxnSpPr>
        <p:spPr>
          <a:xfrm>
            <a:off x="914400" y="997527"/>
            <a:ext cx="453736" cy="167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4" idx="1"/>
          </p:cNvCxnSpPr>
          <p:nvPr/>
        </p:nvCxnSpPr>
        <p:spPr>
          <a:xfrm>
            <a:off x="1368136" y="2079353"/>
            <a:ext cx="1048311" cy="569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6"/>
            <a:endCxn id="6" idx="2"/>
          </p:cNvCxnSpPr>
          <p:nvPr/>
        </p:nvCxnSpPr>
        <p:spPr>
          <a:xfrm flipV="1">
            <a:off x="3429000" y="457200"/>
            <a:ext cx="1012247" cy="110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4"/>
          </p:cNvCxnSpPr>
          <p:nvPr/>
        </p:nvCxnSpPr>
        <p:spPr>
          <a:xfrm flipV="1">
            <a:off x="3196936" y="2266365"/>
            <a:ext cx="1546514" cy="705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3"/>
          </p:cNvCxnSpPr>
          <p:nvPr/>
        </p:nvCxnSpPr>
        <p:spPr>
          <a:xfrm>
            <a:off x="1825336" y="1622153"/>
            <a:ext cx="1420067" cy="577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9" idx="0"/>
          </p:cNvCxnSpPr>
          <p:nvPr/>
        </p:nvCxnSpPr>
        <p:spPr>
          <a:xfrm>
            <a:off x="3891981" y="2199434"/>
            <a:ext cx="563121" cy="69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4"/>
            <a:endCxn id="8" idx="0"/>
          </p:cNvCxnSpPr>
          <p:nvPr/>
        </p:nvCxnSpPr>
        <p:spPr>
          <a:xfrm>
            <a:off x="2971800" y="1025236"/>
            <a:ext cx="596892" cy="393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4743450" y="914400"/>
            <a:ext cx="154997" cy="437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6"/>
          </p:cNvCxnSpPr>
          <p:nvPr/>
        </p:nvCxnSpPr>
        <p:spPr>
          <a:xfrm flipH="1">
            <a:off x="4912302" y="2132454"/>
            <a:ext cx="154437" cy="12157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Content Placeholder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418277"/>
              </p:ext>
            </p:extLst>
          </p:nvPr>
        </p:nvGraphicFramePr>
        <p:xfrm>
          <a:off x="1683329" y="4343400"/>
          <a:ext cx="70034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34"/>
                <a:gridCol w="875434"/>
                <a:gridCol w="875434"/>
                <a:gridCol w="875434"/>
                <a:gridCol w="875434"/>
                <a:gridCol w="875434"/>
                <a:gridCol w="875434"/>
                <a:gridCol w="875434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11727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Visited: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727" y="5410200"/>
            <a:ext cx="829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Queue:	4	6	3	5	7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1728" y="6056531"/>
            <a:ext cx="829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Print: 	0 	1	2</a:t>
            </a:r>
          </a:p>
        </p:txBody>
      </p:sp>
    </p:spTree>
    <p:extLst>
      <p:ext uri="{BB962C8B-B14F-4D97-AF65-F5344CB8AC3E}">
        <p14:creationId xmlns:p14="http://schemas.microsoft.com/office/powerpoint/2010/main" val="24509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" y="83127"/>
            <a:ext cx="914400" cy="9144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110836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2536" y="2514600"/>
            <a:ext cx="914400" cy="914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0936" y="1164953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41247" y="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86250" y="135196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11492" y="141894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97902" y="289096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" idx="6"/>
            <a:endCxn id="3" idx="2"/>
          </p:cNvCxnSpPr>
          <p:nvPr/>
        </p:nvCxnSpPr>
        <p:spPr>
          <a:xfrm>
            <a:off x="1371600" y="540327"/>
            <a:ext cx="1143000" cy="27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4"/>
            <a:endCxn id="5" idx="0"/>
          </p:cNvCxnSpPr>
          <p:nvPr/>
        </p:nvCxnSpPr>
        <p:spPr>
          <a:xfrm>
            <a:off x="914400" y="997527"/>
            <a:ext cx="453736" cy="167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4" idx="1"/>
          </p:cNvCxnSpPr>
          <p:nvPr/>
        </p:nvCxnSpPr>
        <p:spPr>
          <a:xfrm>
            <a:off x="1368136" y="2079353"/>
            <a:ext cx="1048311" cy="569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6"/>
            <a:endCxn id="6" idx="2"/>
          </p:cNvCxnSpPr>
          <p:nvPr/>
        </p:nvCxnSpPr>
        <p:spPr>
          <a:xfrm flipV="1">
            <a:off x="3429000" y="457200"/>
            <a:ext cx="1012247" cy="110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4"/>
          </p:cNvCxnSpPr>
          <p:nvPr/>
        </p:nvCxnSpPr>
        <p:spPr>
          <a:xfrm flipV="1">
            <a:off x="3196936" y="2266365"/>
            <a:ext cx="1546514" cy="705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3"/>
          </p:cNvCxnSpPr>
          <p:nvPr/>
        </p:nvCxnSpPr>
        <p:spPr>
          <a:xfrm>
            <a:off x="1825336" y="1622153"/>
            <a:ext cx="1420067" cy="577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9" idx="0"/>
          </p:cNvCxnSpPr>
          <p:nvPr/>
        </p:nvCxnSpPr>
        <p:spPr>
          <a:xfrm>
            <a:off x="3891981" y="2199434"/>
            <a:ext cx="563121" cy="69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4"/>
            <a:endCxn id="8" idx="0"/>
          </p:cNvCxnSpPr>
          <p:nvPr/>
        </p:nvCxnSpPr>
        <p:spPr>
          <a:xfrm>
            <a:off x="2971800" y="1025236"/>
            <a:ext cx="596892" cy="393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4743450" y="914400"/>
            <a:ext cx="154997" cy="437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6"/>
          </p:cNvCxnSpPr>
          <p:nvPr/>
        </p:nvCxnSpPr>
        <p:spPr>
          <a:xfrm flipH="1">
            <a:off x="4912302" y="2132454"/>
            <a:ext cx="154437" cy="12157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Content Placeholder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110775"/>
              </p:ext>
            </p:extLst>
          </p:nvPr>
        </p:nvGraphicFramePr>
        <p:xfrm>
          <a:off x="1683329" y="4343400"/>
          <a:ext cx="70034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34"/>
                <a:gridCol w="875434"/>
                <a:gridCol w="875434"/>
                <a:gridCol w="875434"/>
                <a:gridCol w="875434"/>
                <a:gridCol w="875434"/>
                <a:gridCol w="875434"/>
                <a:gridCol w="875434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11727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Visited: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727" y="5410200"/>
            <a:ext cx="829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Queue:	6	3	5	7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1728" y="6056531"/>
            <a:ext cx="829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Print: 	0 	1	2	4</a:t>
            </a:r>
          </a:p>
        </p:txBody>
      </p:sp>
    </p:spTree>
    <p:extLst>
      <p:ext uri="{BB962C8B-B14F-4D97-AF65-F5344CB8AC3E}">
        <p14:creationId xmlns:p14="http://schemas.microsoft.com/office/powerpoint/2010/main" val="8115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" y="83127"/>
            <a:ext cx="914400" cy="9144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110836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2536" y="2514600"/>
            <a:ext cx="914400" cy="914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0936" y="1164953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41247" y="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86250" y="135196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11492" y="141894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97902" y="289096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" idx="6"/>
            <a:endCxn id="3" idx="2"/>
          </p:cNvCxnSpPr>
          <p:nvPr/>
        </p:nvCxnSpPr>
        <p:spPr>
          <a:xfrm>
            <a:off x="1371600" y="540327"/>
            <a:ext cx="1143000" cy="27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4"/>
            <a:endCxn id="5" idx="0"/>
          </p:cNvCxnSpPr>
          <p:nvPr/>
        </p:nvCxnSpPr>
        <p:spPr>
          <a:xfrm>
            <a:off x="914400" y="997527"/>
            <a:ext cx="453736" cy="167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4" idx="1"/>
          </p:cNvCxnSpPr>
          <p:nvPr/>
        </p:nvCxnSpPr>
        <p:spPr>
          <a:xfrm>
            <a:off x="1368136" y="2079353"/>
            <a:ext cx="1048311" cy="569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6"/>
            <a:endCxn id="6" idx="2"/>
          </p:cNvCxnSpPr>
          <p:nvPr/>
        </p:nvCxnSpPr>
        <p:spPr>
          <a:xfrm flipV="1">
            <a:off x="3429000" y="457200"/>
            <a:ext cx="1012247" cy="110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4"/>
          </p:cNvCxnSpPr>
          <p:nvPr/>
        </p:nvCxnSpPr>
        <p:spPr>
          <a:xfrm flipV="1">
            <a:off x="3196936" y="2266365"/>
            <a:ext cx="1546514" cy="705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3"/>
          </p:cNvCxnSpPr>
          <p:nvPr/>
        </p:nvCxnSpPr>
        <p:spPr>
          <a:xfrm>
            <a:off x="1825336" y="1622153"/>
            <a:ext cx="1420067" cy="577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9" idx="0"/>
          </p:cNvCxnSpPr>
          <p:nvPr/>
        </p:nvCxnSpPr>
        <p:spPr>
          <a:xfrm>
            <a:off x="3891981" y="2199434"/>
            <a:ext cx="563121" cy="69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4"/>
            <a:endCxn id="8" idx="0"/>
          </p:cNvCxnSpPr>
          <p:nvPr/>
        </p:nvCxnSpPr>
        <p:spPr>
          <a:xfrm>
            <a:off x="2971800" y="1025236"/>
            <a:ext cx="596892" cy="393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4743450" y="914400"/>
            <a:ext cx="154997" cy="437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6"/>
          </p:cNvCxnSpPr>
          <p:nvPr/>
        </p:nvCxnSpPr>
        <p:spPr>
          <a:xfrm flipH="1">
            <a:off x="4912302" y="2132454"/>
            <a:ext cx="154437" cy="12157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Content Placeholder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110775"/>
              </p:ext>
            </p:extLst>
          </p:nvPr>
        </p:nvGraphicFramePr>
        <p:xfrm>
          <a:off x="1683329" y="4343400"/>
          <a:ext cx="70034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34"/>
                <a:gridCol w="875434"/>
                <a:gridCol w="875434"/>
                <a:gridCol w="875434"/>
                <a:gridCol w="875434"/>
                <a:gridCol w="875434"/>
                <a:gridCol w="875434"/>
                <a:gridCol w="875434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11727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Visited: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727" y="5410200"/>
            <a:ext cx="829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Queue:</a:t>
            </a:r>
            <a:r>
              <a:rPr lang="en-US" dirty="0"/>
              <a:t>	</a:t>
            </a:r>
            <a:r>
              <a:rPr lang="en-US" dirty="0" smtClean="0"/>
              <a:t>3	5	7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1728" y="6056531"/>
            <a:ext cx="829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Print: 	0 	1	2	4	6</a:t>
            </a:r>
          </a:p>
        </p:txBody>
      </p:sp>
    </p:spTree>
    <p:extLst>
      <p:ext uri="{BB962C8B-B14F-4D97-AF65-F5344CB8AC3E}">
        <p14:creationId xmlns:p14="http://schemas.microsoft.com/office/powerpoint/2010/main" val="32375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" y="83127"/>
            <a:ext cx="914400" cy="9144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110836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2536" y="2514600"/>
            <a:ext cx="914400" cy="914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0936" y="1164953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41247" y="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86250" y="135196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11492" y="141894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97902" y="289096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" idx="6"/>
            <a:endCxn id="3" idx="2"/>
          </p:cNvCxnSpPr>
          <p:nvPr/>
        </p:nvCxnSpPr>
        <p:spPr>
          <a:xfrm>
            <a:off x="1371600" y="540327"/>
            <a:ext cx="1143000" cy="27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4"/>
            <a:endCxn id="5" idx="0"/>
          </p:cNvCxnSpPr>
          <p:nvPr/>
        </p:nvCxnSpPr>
        <p:spPr>
          <a:xfrm>
            <a:off x="914400" y="997527"/>
            <a:ext cx="453736" cy="167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4" idx="1"/>
          </p:cNvCxnSpPr>
          <p:nvPr/>
        </p:nvCxnSpPr>
        <p:spPr>
          <a:xfrm>
            <a:off x="1368136" y="2079353"/>
            <a:ext cx="1048311" cy="569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6"/>
            <a:endCxn id="6" idx="2"/>
          </p:cNvCxnSpPr>
          <p:nvPr/>
        </p:nvCxnSpPr>
        <p:spPr>
          <a:xfrm flipV="1">
            <a:off x="3429000" y="457200"/>
            <a:ext cx="1012247" cy="110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4"/>
          </p:cNvCxnSpPr>
          <p:nvPr/>
        </p:nvCxnSpPr>
        <p:spPr>
          <a:xfrm flipV="1">
            <a:off x="3196936" y="2266365"/>
            <a:ext cx="1546514" cy="705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3"/>
          </p:cNvCxnSpPr>
          <p:nvPr/>
        </p:nvCxnSpPr>
        <p:spPr>
          <a:xfrm>
            <a:off x="1825336" y="1622153"/>
            <a:ext cx="1420067" cy="577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9" idx="0"/>
          </p:cNvCxnSpPr>
          <p:nvPr/>
        </p:nvCxnSpPr>
        <p:spPr>
          <a:xfrm>
            <a:off x="3891981" y="2199434"/>
            <a:ext cx="563121" cy="69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4"/>
            <a:endCxn id="8" idx="0"/>
          </p:cNvCxnSpPr>
          <p:nvPr/>
        </p:nvCxnSpPr>
        <p:spPr>
          <a:xfrm>
            <a:off x="2971800" y="1025236"/>
            <a:ext cx="596892" cy="393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4743450" y="914400"/>
            <a:ext cx="154997" cy="437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6"/>
          </p:cNvCxnSpPr>
          <p:nvPr/>
        </p:nvCxnSpPr>
        <p:spPr>
          <a:xfrm flipH="1">
            <a:off x="4912302" y="2132454"/>
            <a:ext cx="154437" cy="12157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Content Placeholder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110775"/>
              </p:ext>
            </p:extLst>
          </p:nvPr>
        </p:nvGraphicFramePr>
        <p:xfrm>
          <a:off x="1683329" y="4343400"/>
          <a:ext cx="70034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34"/>
                <a:gridCol w="875434"/>
                <a:gridCol w="875434"/>
                <a:gridCol w="875434"/>
                <a:gridCol w="875434"/>
                <a:gridCol w="875434"/>
                <a:gridCol w="875434"/>
                <a:gridCol w="875434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11727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Visited: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727" y="5410200"/>
            <a:ext cx="829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Queue:</a:t>
            </a:r>
            <a:r>
              <a:rPr lang="en-US" dirty="0"/>
              <a:t>	</a:t>
            </a:r>
            <a:r>
              <a:rPr lang="en-US" dirty="0" smtClean="0"/>
              <a:t>5	7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1728" y="6056531"/>
            <a:ext cx="829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Print:	 0 	1	2	4	6	3</a:t>
            </a:r>
          </a:p>
        </p:txBody>
      </p:sp>
    </p:spTree>
    <p:extLst>
      <p:ext uri="{BB962C8B-B14F-4D97-AF65-F5344CB8AC3E}">
        <p14:creationId xmlns:p14="http://schemas.microsoft.com/office/powerpoint/2010/main" val="37511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" y="83127"/>
            <a:ext cx="914400" cy="9144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110836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2536" y="2514600"/>
            <a:ext cx="914400" cy="914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0936" y="1164953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41247" y="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86250" y="135196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11492" y="141894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97902" y="289096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" idx="6"/>
            <a:endCxn id="3" idx="2"/>
          </p:cNvCxnSpPr>
          <p:nvPr/>
        </p:nvCxnSpPr>
        <p:spPr>
          <a:xfrm>
            <a:off x="1371600" y="540327"/>
            <a:ext cx="1143000" cy="27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4"/>
            <a:endCxn id="5" idx="0"/>
          </p:cNvCxnSpPr>
          <p:nvPr/>
        </p:nvCxnSpPr>
        <p:spPr>
          <a:xfrm>
            <a:off x="914400" y="997527"/>
            <a:ext cx="453736" cy="167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4" idx="1"/>
          </p:cNvCxnSpPr>
          <p:nvPr/>
        </p:nvCxnSpPr>
        <p:spPr>
          <a:xfrm>
            <a:off x="1368136" y="2079353"/>
            <a:ext cx="1048311" cy="569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6"/>
            <a:endCxn id="6" idx="2"/>
          </p:cNvCxnSpPr>
          <p:nvPr/>
        </p:nvCxnSpPr>
        <p:spPr>
          <a:xfrm flipV="1">
            <a:off x="3429000" y="457200"/>
            <a:ext cx="1012247" cy="110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4"/>
          </p:cNvCxnSpPr>
          <p:nvPr/>
        </p:nvCxnSpPr>
        <p:spPr>
          <a:xfrm flipV="1">
            <a:off x="3196936" y="2266365"/>
            <a:ext cx="1546514" cy="705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3"/>
          </p:cNvCxnSpPr>
          <p:nvPr/>
        </p:nvCxnSpPr>
        <p:spPr>
          <a:xfrm>
            <a:off x="1825336" y="1622153"/>
            <a:ext cx="1420067" cy="577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9" idx="0"/>
          </p:cNvCxnSpPr>
          <p:nvPr/>
        </p:nvCxnSpPr>
        <p:spPr>
          <a:xfrm>
            <a:off x="3891981" y="2199434"/>
            <a:ext cx="563121" cy="69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4"/>
            <a:endCxn id="8" idx="0"/>
          </p:cNvCxnSpPr>
          <p:nvPr/>
        </p:nvCxnSpPr>
        <p:spPr>
          <a:xfrm>
            <a:off x="2971800" y="1025236"/>
            <a:ext cx="596892" cy="393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4743450" y="914400"/>
            <a:ext cx="154997" cy="437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6"/>
          </p:cNvCxnSpPr>
          <p:nvPr/>
        </p:nvCxnSpPr>
        <p:spPr>
          <a:xfrm flipH="1">
            <a:off x="4912302" y="2132454"/>
            <a:ext cx="154437" cy="12157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Content Placeholder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110775"/>
              </p:ext>
            </p:extLst>
          </p:nvPr>
        </p:nvGraphicFramePr>
        <p:xfrm>
          <a:off x="1683329" y="4343400"/>
          <a:ext cx="70034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34"/>
                <a:gridCol w="875434"/>
                <a:gridCol w="875434"/>
                <a:gridCol w="875434"/>
                <a:gridCol w="875434"/>
                <a:gridCol w="875434"/>
                <a:gridCol w="875434"/>
                <a:gridCol w="875434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11727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Visited: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727" y="5410200"/>
            <a:ext cx="829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Queue:	7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1728" y="6056531"/>
            <a:ext cx="829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Print: 	0 	1	2	4	6	3	5</a:t>
            </a:r>
          </a:p>
        </p:txBody>
      </p:sp>
    </p:spTree>
    <p:extLst>
      <p:ext uri="{BB962C8B-B14F-4D97-AF65-F5344CB8AC3E}">
        <p14:creationId xmlns:p14="http://schemas.microsoft.com/office/powerpoint/2010/main" val="32962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298</Words>
  <Application>Microsoft Office PowerPoint</Application>
  <PresentationFormat>On-screen Show (4:3)</PresentationFormat>
  <Paragraphs>269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Boycaonguyen88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2020-04-08T08:41:08Z</dcterms:created>
  <dcterms:modified xsi:type="dcterms:W3CDTF">2020-04-08T12:03:37Z</dcterms:modified>
</cp:coreProperties>
</file>