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B07B6-7D00-44B3-B9D5-F0A5198B839D}" v="1" dt="2023-07-27T03:54:4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8CEBD5-00E1-1D9E-C603-6BF28850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670850A-57C4-D8BF-504E-6FA87CDCC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99B3FBF-6486-E0F1-4138-C9A2A5AA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B8169F3-D082-9631-291E-72FF1162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704D3A1-E53F-0F0C-9F74-21E363CB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72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6FC1FF-AFEC-2E8C-E6DC-11F0937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D0BC0B0-AA38-BB3D-DE2F-D5790A87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6AE1515-7F24-9B7F-154B-B22C359A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760839A-EEE8-4703-94F5-D7D7E0C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72D3B4F-BF9D-B86A-9A83-602E247D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1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89143F86-52BB-5EC1-A516-0D8012A87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569E00C-7671-0F5A-238E-90A4907B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D37012E-8959-3966-CCAF-B0B55D5F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B21AA83-DEBE-46DC-8CA7-97C39FF6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8C037F7-E11D-DFA5-7ADD-EAA7FA2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4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7DCF1C6-6C2E-E922-97A6-668C457C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9A42465-1EBA-268B-A063-AC803D6F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62945D3-78F6-79C0-A2E8-4E7A229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E225BF0-A4A4-AB33-9FFD-2D98BCCB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C12CC57-2702-B85F-8D71-38C7A6A7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65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8ABAF3-5A9B-3B69-4839-A1A5C853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2930C7A-1CC8-BDEF-5EEB-2A087389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C382B51-6C37-D8C9-8146-7754D94A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6786546-3CDA-0843-3E97-A0B67703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8D8A4EA-4415-F409-B304-840E3C7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FA12FE-060F-BC73-983B-49820CF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F7073D7-16CF-B5D7-A91A-8501E59D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4F5E309-C299-CFD1-8E2E-1F1CFE95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B192731-2327-6F45-2CDB-324932E4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34C9A20-37D7-11C3-EF65-613CB38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E2B7B02-263D-D435-8821-0B9D0090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81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0EC8587-6F91-90FE-9165-56FCEEF0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B362D0E-3D9A-23A1-DDFE-B3DB95E0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5FB5AF1-B310-ADB7-D957-795FB3396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C345677-E47B-64D1-C481-7C4BADDFC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3E1237A9-1EC0-E002-6376-F109B5244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47540C05-FBCF-1FBD-E3E2-D6C07110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78B8DDC-3450-ECC0-AADA-A3A8503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F4F0CE6-86EC-DF39-851F-33F0A4EB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492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6AD24B-4CB7-AC30-6A14-4229F2CD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E6FF4FE-81BA-A76F-7289-BC27045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9A9FE2E-3F19-8054-08C1-975F93CC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B4FBEBA-F982-ABC0-C79E-51345A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7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BC29877-D986-4DB0-1811-802FBECA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30BD034-4353-68F7-2A2A-006B20B1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2F46EFA9-6964-7EA1-D3FD-40F460DD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9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A6F9122-3E1C-0FB7-BACB-29F2B34B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F844DFF-E303-733E-73D5-CEA6B25E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E586173-7666-E721-8724-38A986CE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E251056-03D6-DBBB-8588-EB227ADE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8790AD2-B8D7-157F-4FCC-FB77A70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CD64A1F-3F78-00BD-260B-EF7C97DA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A9108B-BA16-CA7F-BE12-82D78D6B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627ECEF-9D70-D0CB-11F8-63830E160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6C933F8-2698-64BB-1CA9-1EA7D060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C925951-779D-27A3-60DC-81A21F0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FA7C574-A6C1-EC9C-4C29-1CC7FE3B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E35CD5C-4C24-AE36-33FA-617C1EA1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8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2505087-BC7B-D3B1-C39C-A5ADFFF1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A69B342-A616-564B-2AF3-BCD655C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FD906FC-52AE-1E75-DF55-ECCAEB8B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B1AF-C39C-45A5-BF84-650A7F1982AC}" type="datetimeFigureOut">
              <a:rPr lang="id-ID" smtClean="0"/>
              <a:t>27/07/2023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AECAB1-77D7-BE9F-8F65-7AB16873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C0F1811-3FD4-6F13-864E-EB1E8F1B3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DCA9-DB78-4CBD-92F1-1522C3EB53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4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8E8C0FE7-52E0-C67D-B930-4DFFAB26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58" y="290888"/>
            <a:ext cx="2993099" cy="697346"/>
          </a:xfrm>
        </p:spPr>
        <p:txBody>
          <a:bodyPr>
            <a:normAutofit/>
          </a:bodyPr>
          <a:lstStyle/>
          <a:p>
            <a:r>
              <a:rPr lang="id-ID" sz="2200" dirty="0"/>
              <a:t>Cara Menghitung Kecepatan Kendaraan</a:t>
            </a:r>
          </a:p>
        </p:txBody>
      </p:sp>
      <p:sp>
        <p:nvSpPr>
          <p:cNvPr id="4" name="Bagan alur: Proses Pengganti 3">
            <a:extLst>
              <a:ext uri="{FF2B5EF4-FFF2-40B4-BE49-F238E27FC236}">
                <a16:creationId xmlns:a16="http://schemas.microsoft.com/office/drawing/2014/main" id="{BC6E769C-5B2F-93DA-04CF-B8A57E4B54EF}"/>
              </a:ext>
            </a:extLst>
          </p:cNvPr>
          <p:cNvSpPr/>
          <p:nvPr/>
        </p:nvSpPr>
        <p:spPr>
          <a:xfrm>
            <a:off x="4322102" y="268170"/>
            <a:ext cx="2232046" cy="87464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v</a:t>
            </a:r>
          </a:p>
        </p:txBody>
      </p:sp>
      <p:sp>
        <p:nvSpPr>
          <p:cNvPr id="6" name="Paralelogram 5">
            <a:extLst>
              <a:ext uri="{FF2B5EF4-FFF2-40B4-BE49-F238E27FC236}">
                <a16:creationId xmlns:a16="http://schemas.microsoft.com/office/drawing/2014/main" id="{CA7D1A29-147E-1ED1-E96E-32F1559BDBD1}"/>
              </a:ext>
            </a:extLst>
          </p:cNvPr>
          <p:cNvSpPr/>
          <p:nvPr/>
        </p:nvSpPr>
        <p:spPr>
          <a:xfrm>
            <a:off x="4163076" y="1470992"/>
            <a:ext cx="2391071" cy="87464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Bagan Alur: Proses 6">
            <a:extLst>
              <a:ext uri="{FF2B5EF4-FFF2-40B4-BE49-F238E27FC236}">
                <a16:creationId xmlns:a16="http://schemas.microsoft.com/office/drawing/2014/main" id="{98B20B54-FBA0-9E52-0983-6DD8B317D48C}"/>
              </a:ext>
            </a:extLst>
          </p:cNvPr>
          <p:cNvSpPr/>
          <p:nvPr/>
        </p:nvSpPr>
        <p:spPr>
          <a:xfrm>
            <a:off x="4163076" y="2646648"/>
            <a:ext cx="2391071" cy="87464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aralelogram 7">
            <a:extLst>
              <a:ext uri="{FF2B5EF4-FFF2-40B4-BE49-F238E27FC236}">
                <a16:creationId xmlns:a16="http://schemas.microsoft.com/office/drawing/2014/main" id="{309B9A5D-56C3-FBD7-37DB-60270169B066}"/>
              </a:ext>
            </a:extLst>
          </p:cNvPr>
          <p:cNvSpPr/>
          <p:nvPr/>
        </p:nvSpPr>
        <p:spPr>
          <a:xfrm>
            <a:off x="4163073" y="3822304"/>
            <a:ext cx="2391071" cy="87464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Bagan alur: Proses Pengganti 8">
            <a:extLst>
              <a:ext uri="{FF2B5EF4-FFF2-40B4-BE49-F238E27FC236}">
                <a16:creationId xmlns:a16="http://schemas.microsoft.com/office/drawing/2014/main" id="{1A57A2AB-9010-91A8-EC5E-C7966777C418}"/>
              </a:ext>
            </a:extLst>
          </p:cNvPr>
          <p:cNvSpPr/>
          <p:nvPr/>
        </p:nvSpPr>
        <p:spPr>
          <a:xfrm>
            <a:off x="4322101" y="4997960"/>
            <a:ext cx="2232046" cy="87464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C9A8AC77-3AC1-629C-7DFE-1F07295A90F8}"/>
              </a:ext>
            </a:extLst>
          </p:cNvPr>
          <p:cNvSpPr txBox="1">
            <a:spLocks/>
          </p:cNvSpPr>
          <p:nvPr/>
        </p:nvSpPr>
        <p:spPr>
          <a:xfrm>
            <a:off x="4049485" y="516389"/>
            <a:ext cx="2777278" cy="62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dirty="0">
                <a:solidFill>
                  <a:schemeClr val="bg2"/>
                </a:solidFill>
              </a:rPr>
              <a:t>Mulai</a:t>
            </a:r>
          </a:p>
        </p:txBody>
      </p:sp>
      <p:sp>
        <p:nvSpPr>
          <p:cNvPr id="11" name="Subjudul 2">
            <a:extLst>
              <a:ext uri="{FF2B5EF4-FFF2-40B4-BE49-F238E27FC236}">
                <a16:creationId xmlns:a16="http://schemas.microsoft.com/office/drawing/2014/main" id="{7642D027-CBFD-B8A8-C378-2C5523E1A4F8}"/>
              </a:ext>
            </a:extLst>
          </p:cNvPr>
          <p:cNvSpPr txBox="1">
            <a:spLocks/>
          </p:cNvSpPr>
          <p:nvPr/>
        </p:nvSpPr>
        <p:spPr>
          <a:xfrm>
            <a:off x="4194312" y="1661262"/>
            <a:ext cx="2328597" cy="494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dirty="0" err="1">
                <a:solidFill>
                  <a:schemeClr val="bg2"/>
                </a:solidFill>
              </a:rPr>
              <a:t>Input</a:t>
            </a:r>
            <a:r>
              <a:rPr lang="id-ID" sz="1600" dirty="0">
                <a:solidFill>
                  <a:schemeClr val="bg2"/>
                </a:solidFill>
              </a:rPr>
              <a:t> Kecepatan, Jarak, dan Waktu</a:t>
            </a:r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C65693A6-A3DF-D779-73BF-F7781693BD2C}"/>
              </a:ext>
            </a:extLst>
          </p:cNvPr>
          <p:cNvSpPr txBox="1">
            <a:spLocks/>
          </p:cNvSpPr>
          <p:nvPr/>
        </p:nvSpPr>
        <p:spPr>
          <a:xfrm>
            <a:off x="4283764" y="2788179"/>
            <a:ext cx="2149691" cy="295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700" dirty="0">
                <a:solidFill>
                  <a:schemeClr val="bg2"/>
                </a:solidFill>
              </a:rPr>
              <a:t>Kecepatan = Jarak : Waktu</a:t>
            </a:r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14DA006B-0C24-EF6F-B039-192CE132ED3B}"/>
              </a:ext>
            </a:extLst>
          </p:cNvPr>
          <p:cNvSpPr txBox="1">
            <a:spLocks/>
          </p:cNvSpPr>
          <p:nvPr/>
        </p:nvSpPr>
        <p:spPr>
          <a:xfrm>
            <a:off x="4322101" y="4100369"/>
            <a:ext cx="2149691" cy="295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700" dirty="0">
                <a:solidFill>
                  <a:schemeClr val="bg2"/>
                </a:solidFill>
              </a:rPr>
              <a:t>Tampilkan Kecepatan</a:t>
            </a:r>
          </a:p>
        </p:txBody>
      </p:sp>
      <p:sp>
        <p:nvSpPr>
          <p:cNvPr id="22" name="Subjudul 2">
            <a:extLst>
              <a:ext uri="{FF2B5EF4-FFF2-40B4-BE49-F238E27FC236}">
                <a16:creationId xmlns:a16="http://schemas.microsoft.com/office/drawing/2014/main" id="{2796DE6A-807B-DCD3-A9C8-F6AAA235C8D4}"/>
              </a:ext>
            </a:extLst>
          </p:cNvPr>
          <p:cNvSpPr txBox="1">
            <a:spLocks/>
          </p:cNvSpPr>
          <p:nvPr/>
        </p:nvSpPr>
        <p:spPr>
          <a:xfrm>
            <a:off x="4008307" y="5236744"/>
            <a:ext cx="2777278" cy="62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dirty="0">
                <a:solidFill>
                  <a:schemeClr val="bg2"/>
                </a:solidFill>
              </a:rPr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326542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Konektor Panah Lurus 27">
            <a:extLst>
              <a:ext uri="{FF2B5EF4-FFF2-40B4-BE49-F238E27FC236}">
                <a16:creationId xmlns:a16="http://schemas.microsoft.com/office/drawing/2014/main" id="{B2DEE0ED-3204-5724-09F8-690944317ED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H="1">
            <a:off x="5060895" y="336508"/>
            <a:ext cx="210142" cy="6122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judul 2">
            <a:extLst>
              <a:ext uri="{FF2B5EF4-FFF2-40B4-BE49-F238E27FC236}">
                <a16:creationId xmlns:a16="http://schemas.microsoft.com/office/drawing/2014/main" id="{D0892A4D-FB39-9ABB-C43A-BCB9AF27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3242" y="83607"/>
            <a:ext cx="5445353" cy="629914"/>
          </a:xfrm>
        </p:spPr>
        <p:txBody>
          <a:bodyPr>
            <a:normAutofit/>
          </a:bodyPr>
          <a:lstStyle/>
          <a:p>
            <a:r>
              <a:rPr lang="id-ID" dirty="0"/>
              <a:t>Cara menghitung Volume Balok</a:t>
            </a:r>
          </a:p>
        </p:txBody>
      </p:sp>
      <p:sp>
        <p:nvSpPr>
          <p:cNvPr id="7" name="Bagan Alur: Pemberhenti 6">
            <a:extLst>
              <a:ext uri="{FF2B5EF4-FFF2-40B4-BE49-F238E27FC236}">
                <a16:creationId xmlns:a16="http://schemas.microsoft.com/office/drawing/2014/main" id="{1D545AAE-9117-A042-5C01-4DB9F20779FC}"/>
              </a:ext>
            </a:extLst>
          </p:cNvPr>
          <p:cNvSpPr/>
          <p:nvPr/>
        </p:nvSpPr>
        <p:spPr>
          <a:xfrm>
            <a:off x="3964293" y="336508"/>
            <a:ext cx="2613488" cy="91710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Bagan alur: Data 7">
            <a:extLst>
              <a:ext uri="{FF2B5EF4-FFF2-40B4-BE49-F238E27FC236}">
                <a16:creationId xmlns:a16="http://schemas.microsoft.com/office/drawing/2014/main" id="{DF1360B5-A59F-83FE-61C9-02EE9A29F981}"/>
              </a:ext>
            </a:extLst>
          </p:cNvPr>
          <p:cNvSpPr/>
          <p:nvPr/>
        </p:nvSpPr>
        <p:spPr>
          <a:xfrm>
            <a:off x="3754151" y="1597070"/>
            <a:ext cx="2823630" cy="917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Bagan Alur: Proses 8">
            <a:extLst>
              <a:ext uri="{FF2B5EF4-FFF2-40B4-BE49-F238E27FC236}">
                <a16:creationId xmlns:a16="http://schemas.microsoft.com/office/drawing/2014/main" id="{0FB1EBA0-3C05-F2D1-37ED-49E575E86C6A}"/>
              </a:ext>
            </a:extLst>
          </p:cNvPr>
          <p:cNvSpPr/>
          <p:nvPr/>
        </p:nvSpPr>
        <p:spPr>
          <a:xfrm>
            <a:off x="3964293" y="2857633"/>
            <a:ext cx="2451255" cy="108018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Bagan alur: Data 11">
            <a:extLst>
              <a:ext uri="{FF2B5EF4-FFF2-40B4-BE49-F238E27FC236}">
                <a16:creationId xmlns:a16="http://schemas.microsoft.com/office/drawing/2014/main" id="{D8A6EE48-F214-F95E-894A-D1A5CA1B8056}"/>
              </a:ext>
            </a:extLst>
          </p:cNvPr>
          <p:cNvSpPr/>
          <p:nvPr/>
        </p:nvSpPr>
        <p:spPr>
          <a:xfrm>
            <a:off x="3754151" y="4281275"/>
            <a:ext cx="2823630" cy="917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Bagan Alur: Pemberhenti 12">
            <a:extLst>
              <a:ext uri="{FF2B5EF4-FFF2-40B4-BE49-F238E27FC236}">
                <a16:creationId xmlns:a16="http://schemas.microsoft.com/office/drawing/2014/main" id="{82FBAABF-70BC-0FDA-C75D-6AD15B7283B7}"/>
              </a:ext>
            </a:extLst>
          </p:cNvPr>
          <p:cNvSpPr/>
          <p:nvPr/>
        </p:nvSpPr>
        <p:spPr>
          <a:xfrm>
            <a:off x="3754151" y="5541838"/>
            <a:ext cx="2613488" cy="91710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3CCDFC55-3EAF-7BF3-8E22-EDAD061CC286}"/>
              </a:ext>
            </a:extLst>
          </p:cNvPr>
          <p:cNvSpPr txBox="1"/>
          <p:nvPr/>
        </p:nvSpPr>
        <p:spPr>
          <a:xfrm>
            <a:off x="4789516" y="571923"/>
            <a:ext cx="178826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dirty="0">
                <a:solidFill>
                  <a:schemeClr val="bg2"/>
                </a:solidFill>
              </a:rPr>
              <a:t>Mulai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3BBD8AD7-A3C7-216D-D05E-4CD3B5D34FB5}"/>
              </a:ext>
            </a:extLst>
          </p:cNvPr>
          <p:cNvSpPr txBox="1"/>
          <p:nvPr/>
        </p:nvSpPr>
        <p:spPr>
          <a:xfrm>
            <a:off x="4280696" y="1659618"/>
            <a:ext cx="2297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 err="1">
                <a:solidFill>
                  <a:schemeClr val="bg2"/>
                </a:solidFill>
              </a:rPr>
              <a:t>Input</a:t>
            </a:r>
            <a:r>
              <a:rPr lang="id-ID" sz="2000" dirty="0">
                <a:solidFill>
                  <a:schemeClr val="bg2"/>
                </a:solidFill>
              </a:rPr>
              <a:t> Panjang, Lebar, dan Tinggi 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430EC657-A5C6-8476-6425-19D39EF04579}"/>
              </a:ext>
            </a:extLst>
          </p:cNvPr>
          <p:cNvSpPr txBox="1"/>
          <p:nvPr/>
        </p:nvSpPr>
        <p:spPr>
          <a:xfrm>
            <a:off x="4118463" y="4539773"/>
            <a:ext cx="2297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bg2"/>
                </a:solidFill>
              </a:rPr>
              <a:t>Tampilkan Volume</a:t>
            </a:r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164A1955-8155-91EE-9DF4-051B8332C35D}"/>
              </a:ext>
            </a:extLst>
          </p:cNvPr>
          <p:cNvSpPr txBox="1"/>
          <p:nvPr/>
        </p:nvSpPr>
        <p:spPr>
          <a:xfrm>
            <a:off x="4507789" y="3197671"/>
            <a:ext cx="2297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chemeClr val="bg2"/>
                </a:solidFill>
              </a:rPr>
              <a:t>V = p x l x t</a:t>
            </a:r>
          </a:p>
        </p:txBody>
      </p:sp>
      <p:sp>
        <p:nvSpPr>
          <p:cNvPr id="21" name="Kotak Teks 20">
            <a:extLst>
              <a:ext uri="{FF2B5EF4-FFF2-40B4-BE49-F238E27FC236}">
                <a16:creationId xmlns:a16="http://schemas.microsoft.com/office/drawing/2014/main" id="{4B4EE103-195B-2AAF-55E4-830EE694C430}"/>
              </a:ext>
            </a:extLst>
          </p:cNvPr>
          <p:cNvSpPr txBox="1"/>
          <p:nvPr/>
        </p:nvSpPr>
        <p:spPr>
          <a:xfrm>
            <a:off x="4535105" y="5745052"/>
            <a:ext cx="178826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dirty="0">
                <a:solidFill>
                  <a:schemeClr val="bg2"/>
                </a:solidFill>
              </a:rPr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3978751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Layar Lebar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Valencia Ananta</dc:creator>
  <cp:lastModifiedBy>Valencia Ananta</cp:lastModifiedBy>
  <cp:revision>2</cp:revision>
  <dcterms:created xsi:type="dcterms:W3CDTF">2023-07-27T03:39:29Z</dcterms:created>
  <dcterms:modified xsi:type="dcterms:W3CDTF">2023-07-27T03:56:19Z</dcterms:modified>
</cp:coreProperties>
</file>