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81"/>
  </p:normalViewPr>
  <p:slideViewPr>
    <p:cSldViewPr snapToGrid="0">
      <p:cViewPr varScale="1">
        <p:scale>
          <a:sx n="106" d="100"/>
          <a:sy n="106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08FB-98CC-9D64-0BC2-1A46F3FD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97424-5809-86FF-8A5A-9649F2D35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E09A-BA8C-5619-8363-978989A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41CD-804E-59F3-30D5-8C5A0EB7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276A-896F-E485-215F-EECA4CF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25D-061C-352E-5BB0-6BDF8EDA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6F171-D02C-6D60-CC9F-CC027169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4E37-8B25-FA98-50A1-8F0660A5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3354-6DCF-892D-1D08-CCC9F03B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5EDD-CF8B-3B83-A467-E0CA46DC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F8D16-0A01-32DF-7ECB-F27A2F90D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27A6-1867-E6D2-50F4-FF9DDF0F0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EB94-9477-67CD-5144-A8AF6903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79CA-DBC4-55C0-20F7-5CFBA33E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BFE4-41B3-D217-92AC-DBA02EFD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45F7-5F5A-56C7-F6F0-B4A9CA21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7D27-A42C-C33A-F5DB-F5724032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230F-F92C-6266-6A4A-B4D8475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996A-2F61-2A72-744F-1B111771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6C78-6D6F-5DB3-3AA7-3C7CBEA9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798-91CE-2EF8-2EDD-267F7795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AF7CA-F5D8-8266-6816-DAF84FE4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0DA1-FD95-FE75-4562-152D57C2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4B78-DC40-1736-E929-A20229B7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DE8D-984E-38CE-9425-24ADBB3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77E0-F729-32AB-C420-01EE0FD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5996-CE83-6F91-298B-7572EF5A5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EB73-38E5-766F-8E0A-618E5EDE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3B26C-F1C8-B05F-58F0-ABAFBA5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B737-3B04-B3FF-4FF3-21929089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7564-494E-7898-8A86-457F7D4D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494B-6A5A-D311-D998-3929A51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FE06-55F1-57B5-DD2F-2CE3B6D1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4818E-22C3-CEAD-1AFD-8CC3FDB9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67C16-4D55-3380-6D21-A66F36947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82C96-37B7-E973-83A4-70E89741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5B043-C6B9-6253-7E1B-16F9E9F0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20695-02B1-153E-C541-FF7D2496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FC95-09C8-C6EE-D59B-F8A08E69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E2C4-6287-F230-15F7-6AF154E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5A055-5C05-7885-70DB-170B5E5A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061A5-21DC-27F6-6B0C-7297FF95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63BD9-D778-98A1-C470-9488342A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03AC4-E4F8-A125-0BA8-2893F197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4740-F344-0850-F87D-82BFDDF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2E9AC-8C4C-5FDF-7B09-DAE7065B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30A9-7619-A4CA-B5EA-C57FC1D1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6388-3E68-4DBB-C997-0AAD01BB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AFC1A-89AC-F0CC-7A0C-F8F6790C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D611-398E-5774-6182-EC8982C6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70AF-78E1-6B09-D82F-A44E170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05699-DBF6-D87A-F568-4AF47FE0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3FB-13F1-33AE-24A9-1043282C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C085B-036A-F99D-BE33-E02A6BCBE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7CD4-A4E1-B85C-C094-06DB9DEB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3F7C-41C7-65F9-5B9A-D331109A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B7757-7840-4259-D1CD-1004C577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91C5-1524-BAD4-659C-79B5CD86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C3244-249D-DB60-0B43-5164C59C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B034-6596-8AC1-AA31-1CE1588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C2FC-5FEF-21DB-F61A-DF905449F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28B7A-4DBB-9247-89C2-EE0B8DD200DF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1738-844A-05DE-3E66-DF31A62A2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CCFA-9F50-77DD-8900-C846F10B7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A2A47-CBC5-5746-876C-7E3BADCE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404-75C7-A5E1-CF13-142F00CCE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08284-A19F-A2D4-FF10-2F0C110EE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D6B0D1-495F-9840-6CA4-1B1186276C28}"/>
              </a:ext>
            </a:extLst>
          </p:cNvPr>
          <p:cNvSpPr/>
          <p:nvPr/>
        </p:nvSpPr>
        <p:spPr>
          <a:xfrm>
            <a:off x="252663" y="457199"/>
            <a:ext cx="7230979" cy="286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8C951-6E26-521B-9544-4A70A43B9191}"/>
              </a:ext>
            </a:extLst>
          </p:cNvPr>
          <p:cNvSpPr txBox="1"/>
          <p:nvPr/>
        </p:nvSpPr>
        <p:spPr>
          <a:xfrm>
            <a:off x="156411" y="87867"/>
            <a:ext cx="15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size</a:t>
            </a:r>
          </a:p>
        </p:txBody>
      </p:sp>
    </p:spTree>
    <p:extLst>
      <p:ext uri="{BB962C8B-B14F-4D97-AF65-F5344CB8AC3E}">
        <p14:creationId xmlns:p14="http://schemas.microsoft.com/office/powerpoint/2010/main" val="310075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CF66D31-0858-FFC7-870B-90B52D3A886A}"/>
              </a:ext>
            </a:extLst>
          </p:cNvPr>
          <p:cNvSpPr/>
          <p:nvPr/>
        </p:nvSpPr>
        <p:spPr>
          <a:xfrm>
            <a:off x="1166323" y="765734"/>
            <a:ext cx="1745732" cy="184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9C319E-D5FB-DF27-DE46-3875F81984CC}"/>
              </a:ext>
            </a:extLst>
          </p:cNvPr>
          <p:cNvSpPr/>
          <p:nvPr/>
        </p:nvSpPr>
        <p:spPr>
          <a:xfrm>
            <a:off x="3135093" y="756403"/>
            <a:ext cx="543835" cy="184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3E1552A-A90D-D736-0DAB-108541E5E7A7}"/>
              </a:ext>
            </a:extLst>
          </p:cNvPr>
          <p:cNvSpPr/>
          <p:nvPr/>
        </p:nvSpPr>
        <p:spPr>
          <a:xfrm>
            <a:off x="410549" y="765734"/>
            <a:ext cx="543835" cy="184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6B0D1-495F-9840-6CA4-1B1186276C28}"/>
              </a:ext>
            </a:extLst>
          </p:cNvPr>
          <p:cNvSpPr/>
          <p:nvPr/>
        </p:nvSpPr>
        <p:spPr>
          <a:xfrm>
            <a:off x="252663" y="457199"/>
            <a:ext cx="7230979" cy="236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8C951-6E26-521B-9544-4A70A43B9191}"/>
              </a:ext>
            </a:extLst>
          </p:cNvPr>
          <p:cNvSpPr txBox="1"/>
          <p:nvPr/>
        </p:nvSpPr>
        <p:spPr>
          <a:xfrm>
            <a:off x="156411" y="87867"/>
            <a:ext cx="398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components of a neural network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E63029-96CB-7A16-8EEE-5D0D8F3AE192}"/>
              </a:ext>
            </a:extLst>
          </p:cNvPr>
          <p:cNvSpPr/>
          <p:nvPr/>
        </p:nvSpPr>
        <p:spPr>
          <a:xfrm>
            <a:off x="482693" y="1233821"/>
            <a:ext cx="397043" cy="3970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CE6D0DFE-6C0E-E502-3E3A-5C89B806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10" y="4094327"/>
            <a:ext cx="2003502" cy="1211874"/>
          </a:xfrm>
          <a:prstGeom prst="rect">
            <a:avLst/>
          </a:prstGeom>
        </p:spPr>
      </p:pic>
      <p:pic>
        <p:nvPicPr>
          <p:cNvPr id="8" name="Picture 7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708FA09A-D8D4-8B07-A83C-6371F0E8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360" y="5626259"/>
            <a:ext cx="2038569" cy="10441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F22839A-28BE-161B-F2F4-A770E7FB1FD9}"/>
              </a:ext>
            </a:extLst>
          </p:cNvPr>
          <p:cNvSpPr/>
          <p:nvPr/>
        </p:nvSpPr>
        <p:spPr>
          <a:xfrm>
            <a:off x="482693" y="1757864"/>
            <a:ext cx="397043" cy="3970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1F2BA6-6A19-4F57-009B-49A15D2FAB93}"/>
              </a:ext>
            </a:extLst>
          </p:cNvPr>
          <p:cNvSpPr/>
          <p:nvPr/>
        </p:nvSpPr>
        <p:spPr>
          <a:xfrm>
            <a:off x="1399488" y="1233821"/>
            <a:ext cx="397043" cy="3970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10251D-EA9F-4038-8884-88E2BFD0D0A8}"/>
              </a:ext>
            </a:extLst>
          </p:cNvPr>
          <p:cNvSpPr/>
          <p:nvPr/>
        </p:nvSpPr>
        <p:spPr>
          <a:xfrm>
            <a:off x="1399488" y="1757864"/>
            <a:ext cx="397043" cy="3970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3A5E03-61FC-F624-12AE-FBC8BCBC46CC}"/>
              </a:ext>
            </a:extLst>
          </p:cNvPr>
          <p:cNvSpPr/>
          <p:nvPr/>
        </p:nvSpPr>
        <p:spPr>
          <a:xfrm>
            <a:off x="2135863" y="1233821"/>
            <a:ext cx="397043" cy="3970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981D9F-CE9B-4798-92BC-E45F7284FEB6}"/>
              </a:ext>
            </a:extLst>
          </p:cNvPr>
          <p:cNvSpPr/>
          <p:nvPr/>
        </p:nvSpPr>
        <p:spPr>
          <a:xfrm>
            <a:off x="2135863" y="1757864"/>
            <a:ext cx="397043" cy="3970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40256-6DE8-B167-C185-B7629EA635E1}"/>
              </a:ext>
            </a:extLst>
          </p:cNvPr>
          <p:cNvCxnSpPr>
            <a:cxnSpLocks/>
          </p:cNvCxnSpPr>
          <p:nvPr/>
        </p:nvCxnSpPr>
        <p:spPr>
          <a:xfrm>
            <a:off x="1228876" y="2256033"/>
            <a:ext cx="1234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A43409-35CE-8F05-069E-697E76C20295}"/>
              </a:ext>
            </a:extLst>
          </p:cNvPr>
          <p:cNvCxnSpPr>
            <a:cxnSpLocks/>
          </p:cNvCxnSpPr>
          <p:nvPr/>
        </p:nvCxnSpPr>
        <p:spPr>
          <a:xfrm flipV="1">
            <a:off x="2648562" y="1160120"/>
            <a:ext cx="0" cy="109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1752D0-E58B-ED1B-CEC9-7D74882FB09A}"/>
              </a:ext>
            </a:extLst>
          </p:cNvPr>
          <p:cNvSpPr txBox="1"/>
          <p:nvPr/>
        </p:nvSpPr>
        <p:spPr>
          <a:xfrm>
            <a:off x="1166323" y="226492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88F0E1-5404-E8B3-F3A7-EDDCE301D1DA}"/>
              </a:ext>
            </a:extLst>
          </p:cNvPr>
          <p:cNvSpPr txBox="1"/>
          <p:nvPr/>
        </p:nvSpPr>
        <p:spPr>
          <a:xfrm rot="16200000">
            <a:off x="2529893" y="118124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33FF5-4847-565C-9D28-9268B5AEA7C0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79736" y="1432343"/>
            <a:ext cx="557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1869D3-1E70-E928-E7C2-1BAEAE5D24FE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79736" y="1432343"/>
            <a:ext cx="557076" cy="5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9F9E66-63DA-191E-2D7D-52BBD07E1F8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79736" y="1432343"/>
            <a:ext cx="557076" cy="5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93F022-8B71-A4DA-4F60-CE4A382D4CE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79736" y="1956386"/>
            <a:ext cx="557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B7C3F9-EECB-CFAE-2831-51EFA98FB75A}"/>
              </a:ext>
            </a:extLst>
          </p:cNvPr>
          <p:cNvCxnSpPr>
            <a:cxnSpLocks/>
          </p:cNvCxnSpPr>
          <p:nvPr/>
        </p:nvCxnSpPr>
        <p:spPr>
          <a:xfrm>
            <a:off x="1804210" y="1423453"/>
            <a:ext cx="379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877313-CF1D-0343-9B04-B43C1E96EEB2}"/>
              </a:ext>
            </a:extLst>
          </p:cNvPr>
          <p:cNvCxnSpPr>
            <a:cxnSpLocks/>
          </p:cNvCxnSpPr>
          <p:nvPr/>
        </p:nvCxnSpPr>
        <p:spPr>
          <a:xfrm>
            <a:off x="1804210" y="1423453"/>
            <a:ext cx="379793" cy="5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DD3248-020E-AAE5-FD05-9DF8F176046C}"/>
              </a:ext>
            </a:extLst>
          </p:cNvPr>
          <p:cNvCxnSpPr>
            <a:cxnSpLocks/>
          </p:cNvCxnSpPr>
          <p:nvPr/>
        </p:nvCxnSpPr>
        <p:spPr>
          <a:xfrm flipV="1">
            <a:off x="1804210" y="1423453"/>
            <a:ext cx="379793" cy="5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C723B5-8495-10D5-F311-C0923CFE5A55}"/>
              </a:ext>
            </a:extLst>
          </p:cNvPr>
          <p:cNvCxnSpPr>
            <a:cxnSpLocks/>
          </p:cNvCxnSpPr>
          <p:nvPr/>
        </p:nvCxnSpPr>
        <p:spPr>
          <a:xfrm>
            <a:off x="1804210" y="1947496"/>
            <a:ext cx="379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379A66-E71D-1171-A540-6F0C84788C4B}"/>
              </a:ext>
            </a:extLst>
          </p:cNvPr>
          <p:cNvCxnSpPr>
            <a:cxnSpLocks/>
          </p:cNvCxnSpPr>
          <p:nvPr/>
        </p:nvCxnSpPr>
        <p:spPr>
          <a:xfrm flipV="1">
            <a:off x="1602109" y="1357681"/>
            <a:ext cx="0" cy="149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ECAE45-2563-877B-B256-A2930469278A}"/>
              </a:ext>
            </a:extLst>
          </p:cNvPr>
          <p:cNvCxnSpPr>
            <a:cxnSpLocks/>
          </p:cNvCxnSpPr>
          <p:nvPr/>
        </p:nvCxnSpPr>
        <p:spPr>
          <a:xfrm>
            <a:off x="1501413" y="1507003"/>
            <a:ext cx="100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8389FC-9B2E-CF62-518D-7B67884BB580}"/>
              </a:ext>
            </a:extLst>
          </p:cNvPr>
          <p:cNvCxnSpPr>
            <a:cxnSpLocks/>
          </p:cNvCxnSpPr>
          <p:nvPr/>
        </p:nvCxnSpPr>
        <p:spPr>
          <a:xfrm>
            <a:off x="1602109" y="1357681"/>
            <a:ext cx="100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893D11-E327-3F10-AC98-63FD401EE2CE}"/>
              </a:ext>
            </a:extLst>
          </p:cNvPr>
          <p:cNvSpPr txBox="1"/>
          <p:nvPr/>
        </p:nvSpPr>
        <p:spPr>
          <a:xfrm>
            <a:off x="1115408" y="774234"/>
            <a:ext cx="88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Activation </a:t>
            </a:r>
          </a:p>
          <a:p>
            <a:r>
              <a:rPr lang="en-US" sz="1200" dirty="0"/>
              <a:t>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8F13AE-7C46-1DA9-9C9C-7D2A24D4D921}"/>
              </a:ext>
            </a:extLst>
          </p:cNvPr>
          <p:cNvSpPr txBox="1"/>
          <p:nvPr/>
        </p:nvSpPr>
        <p:spPr>
          <a:xfrm>
            <a:off x="7769622" y="380688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0F02BB-9CE2-728A-7725-0024168333E6}"/>
              </a:ext>
            </a:extLst>
          </p:cNvPr>
          <p:cNvSpPr txBox="1"/>
          <p:nvPr/>
        </p:nvSpPr>
        <p:spPr>
          <a:xfrm>
            <a:off x="7769622" y="525692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Sigmoid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FAC8900-F6E0-6191-B20A-061774F88AFA}"/>
              </a:ext>
            </a:extLst>
          </p:cNvPr>
          <p:cNvSpPr/>
          <p:nvPr/>
        </p:nvSpPr>
        <p:spPr>
          <a:xfrm>
            <a:off x="3208145" y="1486189"/>
            <a:ext cx="397043" cy="3970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1FBC01-DC6C-4A9A-DDFB-22F0E4351E9D}"/>
              </a:ext>
            </a:extLst>
          </p:cNvPr>
          <p:cNvCxnSpPr>
            <a:cxnSpLocks/>
            <a:stCxn id="16" idx="6"/>
            <a:endCxn id="76" idx="2"/>
          </p:cNvCxnSpPr>
          <p:nvPr/>
        </p:nvCxnSpPr>
        <p:spPr>
          <a:xfrm>
            <a:off x="2532906" y="1432343"/>
            <a:ext cx="675239" cy="25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3E79DB-506D-14F7-4B5D-B2C9FF0526B9}"/>
              </a:ext>
            </a:extLst>
          </p:cNvPr>
          <p:cNvCxnSpPr>
            <a:cxnSpLocks/>
            <a:stCxn id="17" idx="6"/>
            <a:endCxn id="76" idx="2"/>
          </p:cNvCxnSpPr>
          <p:nvPr/>
        </p:nvCxnSpPr>
        <p:spPr>
          <a:xfrm flipV="1">
            <a:off x="2532906" y="1684711"/>
            <a:ext cx="675239" cy="271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49D79B-5EF8-08EF-BF98-15060DBC6FFC}"/>
              </a:ext>
            </a:extLst>
          </p:cNvPr>
          <p:cNvSpPr txBox="1"/>
          <p:nvPr/>
        </p:nvSpPr>
        <p:spPr>
          <a:xfrm>
            <a:off x="389822" y="51232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3AE352-04B0-0D02-5A53-F7999240FE9B}"/>
              </a:ext>
            </a:extLst>
          </p:cNvPr>
          <p:cNvSpPr txBox="1"/>
          <p:nvPr/>
        </p:nvSpPr>
        <p:spPr>
          <a:xfrm>
            <a:off x="3107095" y="47829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DCFB3A-EE28-C4B1-A589-697FC999E0D7}"/>
              </a:ext>
            </a:extLst>
          </p:cNvPr>
          <p:cNvSpPr txBox="1"/>
          <p:nvPr/>
        </p:nvSpPr>
        <p:spPr>
          <a:xfrm>
            <a:off x="1322377" y="493997"/>
            <a:ext cx="1098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Hidden layers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853678-7A4D-BC74-B331-BD0AC0A1FE4A}"/>
              </a:ext>
            </a:extLst>
          </p:cNvPr>
          <p:cNvSpPr txBox="1"/>
          <p:nvPr/>
        </p:nvSpPr>
        <p:spPr>
          <a:xfrm>
            <a:off x="3925815" y="482026"/>
            <a:ext cx="2339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happens in a single epoch: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0D97122-79A7-417D-4E25-AD373D4B253F}"/>
              </a:ext>
            </a:extLst>
          </p:cNvPr>
          <p:cNvCxnSpPr/>
          <p:nvPr/>
        </p:nvCxnSpPr>
        <p:spPr>
          <a:xfrm>
            <a:off x="4009791" y="755291"/>
            <a:ext cx="32307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6C96C5D-9106-EF1A-0DE4-DF1A495CBC4E}"/>
              </a:ext>
            </a:extLst>
          </p:cNvPr>
          <p:cNvSpPr txBox="1"/>
          <p:nvPr/>
        </p:nvSpPr>
        <p:spPr>
          <a:xfrm>
            <a:off x="3925815" y="799267"/>
            <a:ext cx="1424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Forward pass</a:t>
            </a:r>
          </a:p>
          <a:p>
            <a:pPr marL="228600" indent="-228600">
              <a:buAutoNum type="arabicPeriod"/>
            </a:pPr>
            <a:r>
              <a:rPr lang="en-US" sz="1200" dirty="0"/>
              <a:t>Backward pass</a:t>
            </a:r>
          </a:p>
          <a:p>
            <a:pPr marL="228600" indent="-228600">
              <a:buAutoNum type="arabicPeriod"/>
            </a:pPr>
            <a:r>
              <a:rPr lang="en-US" sz="1200" dirty="0"/>
              <a:t>Update</a:t>
            </a:r>
          </a:p>
          <a:p>
            <a:pPr marL="228600" indent="-228600">
              <a:buAutoNum type="arabicPeriod"/>
            </a:pPr>
            <a:r>
              <a:rPr lang="en-US" sz="1200" dirty="0"/>
              <a:t>…</a:t>
            </a:r>
          </a:p>
          <a:p>
            <a:pPr marL="228600" indent="-228600">
              <a:buAutoNum type="arabicPeriod"/>
            </a:pPr>
            <a:r>
              <a:rPr lang="en-US" sz="1200" dirty="0"/>
              <a:t>…</a:t>
            </a:r>
          </a:p>
          <a:p>
            <a:pPr marL="228600" indent="-228600">
              <a:buAutoNum type="arabicPeriod"/>
            </a:pPr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224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Yunansan</dc:creator>
  <cp:lastModifiedBy>Vincent Yunansan</cp:lastModifiedBy>
  <cp:revision>1</cp:revision>
  <dcterms:created xsi:type="dcterms:W3CDTF">2024-03-27T22:28:41Z</dcterms:created>
  <dcterms:modified xsi:type="dcterms:W3CDTF">2024-03-31T22:43:55Z</dcterms:modified>
</cp:coreProperties>
</file>