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6"/>
    <p:restoredTop sz="94681"/>
  </p:normalViewPr>
  <p:slideViewPr>
    <p:cSldViewPr snapToGrid="0">
      <p:cViewPr>
        <p:scale>
          <a:sx n="142" d="100"/>
          <a:sy n="142" d="100"/>
        </p:scale>
        <p:origin x="144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2C6B-2103-D20A-B2FD-7BE2DB533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5D8BA-83A8-F049-BA89-B3D1B615B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FFCD-8FA1-E3E6-91D8-CD5DDE26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6152-67A8-2441-83D7-4E05550A92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116D-A451-1657-6B7C-F3A77682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748C-EC85-7BAE-9F3A-44C5A69E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E58-F1E4-734A-8E8E-78889CE32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2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E4DD-4ED6-F562-01A2-EC990CE5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4EF3C-5BD2-F400-AB53-915E2EAF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5CB6-3D7D-FAD4-381E-12D595F3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6152-67A8-2441-83D7-4E05550A92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5FDA-B3FB-E879-29E3-DE752755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2A6AA-1684-06B7-3C4A-FA8C4ED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E58-F1E4-734A-8E8E-78889CE32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0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5B291-B600-1410-4762-52D92FEF6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7F747-F7F2-0888-2D90-FAC92EA3D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34155-32A6-D6D8-31BE-28CDF75A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6152-67A8-2441-83D7-4E05550A92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CE3D-643D-0BA3-27FD-4BAD4831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4B49-6199-835D-3D00-AC13BD3B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E58-F1E4-734A-8E8E-78889CE32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7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24BC-B870-DC20-AF06-5B49005E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85D8-6592-3D05-6FDC-03B9A0B5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D4AF-3113-2562-5C4E-1D145FDF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6152-67A8-2441-83D7-4E05550A92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9B23-329B-CDB9-854E-17769822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3873-B682-CC0A-63F6-30D47E4D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E58-F1E4-734A-8E8E-78889CE32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5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6207-725F-82A0-2689-1BED2153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01BEC-119D-4662-92EC-D45401A27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90080-E6C8-7902-119E-590EFE4D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6152-67A8-2441-83D7-4E05550A92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1814-F56A-4BC5-896B-3D894FFC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EB4A6-3BB5-D849-34D2-3ED53DFA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E58-F1E4-734A-8E8E-78889CE32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5AB6-0F82-C003-131E-005986D3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FC41-596B-5FE8-528C-0D34E1556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DCFB0-313A-7927-5655-8614BFD6F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430FB-AB7F-A423-197D-B6F2C489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6152-67A8-2441-83D7-4E05550A92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47158-CB10-14AA-2651-373E8AE5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AC614-0D1E-DEB8-9359-8820EDC1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E58-F1E4-734A-8E8E-78889CE32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71F6-066E-97F7-E42B-AD50F968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3A7FE-2005-7C7E-5590-7F9B69D7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A0B6A-2FAB-BF23-5CDF-9202A00E3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62F57-A53D-B78E-6176-2FA0C7140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E470E-ED07-E170-6042-C25C3ED32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8B3C8-AA57-5962-573A-794FFC25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6152-67A8-2441-83D7-4E05550A92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E6FCB-ED93-997F-4E8C-E7FA69CB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1A54E-8D76-4E47-3F5C-38C170FB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E58-F1E4-734A-8E8E-78889CE32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2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CDCA-63EE-7AC6-F1C6-7DB73634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8B4CA-B5CA-A4C2-B599-53965D5A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6152-67A8-2441-83D7-4E05550A92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1D86A-C9D2-F600-AE1D-95120644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29CAB-B3AB-B624-1133-F6749F54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E58-F1E4-734A-8E8E-78889CE32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7F8B7-FE5D-6420-84B2-7F9003F6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6152-67A8-2441-83D7-4E05550A92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77A68-726E-EFEC-F5E6-2FF51F04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56488-5BF2-E7F8-7AF2-1D61DAC7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E58-F1E4-734A-8E8E-78889CE32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A137-709C-36F4-CB2F-9E4FF07C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7C6C-A816-CB3B-9AA7-DE19C6AEB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CF307-A9D9-9A3E-A1C2-E41845CE0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EE7A-92C5-009C-AED3-10CE1040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6152-67A8-2441-83D7-4E05550A92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52629-5601-57E4-FDB6-5D72CA61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14055-0AE9-CD43-9AA9-EE18FF2E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E58-F1E4-734A-8E8E-78889CE32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8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F044-624F-9967-C927-6FAC61FF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2B711-B812-45D1-4EA1-EF81BDD12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3540D-AE02-8DBB-2012-F2E7322E5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91A7B-6860-50E5-777E-907835E9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6152-67A8-2441-83D7-4E05550A92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CEDF3-07E7-1E4B-99D8-B47F15A7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6F240-8EA8-5875-2521-64C4A466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2E58-F1E4-734A-8E8E-78889CE32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1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1EE4B-7F4F-69CE-883F-C950F38A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DCAD0-9760-DB15-2A97-E1A225018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D746-291D-5F25-87D9-F49D84639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06152-67A8-2441-83D7-4E05550A9279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1A3EE-8FA8-2776-D95F-7F25055E3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44AD-AB41-B249-B3F3-1DF9B7903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92E58-F1E4-734A-8E8E-78889CE32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1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752D-C757-18E5-BBD4-C387618B4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BF140-3E75-BE66-D6DC-F28756632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E19F-5768-2C34-EFE4-E4D894BA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header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6871D8-57FD-1445-4FE5-448D997D7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60966"/>
              </p:ext>
            </p:extLst>
          </p:nvPr>
        </p:nvGraphicFramePr>
        <p:xfrm>
          <a:off x="838200" y="1690688"/>
          <a:ext cx="460800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val="195583497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15561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Experiment # and parameter tuned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# of paths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216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Early-stopping and mini-batch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808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lvl="0" indent="-228600">
                        <a:buFont typeface="+mj-lt"/>
                        <a:buAutoNum type="arabicPeriod" startAt="2"/>
                      </a:pPr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Network depth and mini-batch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33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lvl="0" indent="-228600">
                        <a:buFont typeface="+mj-lt"/>
                        <a:buAutoNum type="arabicPeriod" startAt="3"/>
                      </a:pPr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Batch normalization, weight decay, learning rate 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879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lvl="0" indent="-228600">
                        <a:buFont typeface="+mj-lt"/>
                        <a:buAutoNum type="arabicPeriod" startAt="4"/>
                      </a:pPr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Dropout and leaky relu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979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lvl="0" indent="-228600">
                        <a:buFont typeface="+mj-lt"/>
                        <a:buAutoNum type="arabicPeriod" startAt="5"/>
                      </a:pPr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ADAM optimizer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39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41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C390-477D-E28C-476E-BBDD570D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F4194A-EEE4-E253-6D2A-481438094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670296"/>
              </p:ext>
            </p:extLst>
          </p:nvPr>
        </p:nvGraphicFramePr>
        <p:xfrm>
          <a:off x="736563" y="1872401"/>
          <a:ext cx="3638212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4837">
                  <a:extLst>
                    <a:ext uri="{9D8B030D-6E8A-4147-A177-3AD203B41FA5}">
                      <a16:colId xmlns:a16="http://schemas.microsoft.com/office/drawing/2014/main" val="1623766447"/>
                    </a:ext>
                  </a:extLst>
                </a:gridCol>
                <a:gridCol w="677510">
                  <a:extLst>
                    <a:ext uri="{9D8B030D-6E8A-4147-A177-3AD203B41FA5}">
                      <a16:colId xmlns:a16="http://schemas.microsoft.com/office/drawing/2014/main" val="435264448"/>
                    </a:ext>
                  </a:extLst>
                </a:gridCol>
                <a:gridCol w="677510">
                  <a:extLst>
                    <a:ext uri="{9D8B030D-6E8A-4147-A177-3AD203B41FA5}">
                      <a16:colId xmlns:a16="http://schemas.microsoft.com/office/drawing/2014/main" val="1619106438"/>
                    </a:ext>
                  </a:extLst>
                </a:gridCol>
                <a:gridCol w="677510">
                  <a:extLst>
                    <a:ext uri="{9D8B030D-6E8A-4147-A177-3AD203B41FA5}">
                      <a16:colId xmlns:a16="http://schemas.microsoft.com/office/drawing/2014/main" val="4156791372"/>
                    </a:ext>
                  </a:extLst>
                </a:gridCol>
                <a:gridCol w="680845">
                  <a:extLst>
                    <a:ext uri="{9D8B030D-6E8A-4147-A177-3AD203B41FA5}">
                      <a16:colId xmlns:a16="http://schemas.microsoft.com/office/drawing/2014/main" val="14708022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50" u="sng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Parameters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050" u="sng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Run times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050" u="sng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Test scores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2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50" b="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Batch size</a:t>
                      </a:r>
                      <a:endParaRPr lang="en-AU" sz="12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Epochs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>
                          <a:solidFill>
                            <a:sysClr val="windowText" lastClr="000000"/>
                          </a:solidFill>
                          <a:effectLst/>
                        </a:rPr>
                        <a:t>Duration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Accuracy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F1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7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101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>
                          <a:solidFill>
                            <a:sysClr val="windowText" lastClr="000000"/>
                          </a:solidFill>
                          <a:effectLst/>
                        </a:rPr>
                        <a:t>21m26s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0.516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>
                          <a:solidFill>
                            <a:sysClr val="windowText" lastClr="000000"/>
                          </a:solidFill>
                          <a:effectLst/>
                        </a:rPr>
                        <a:t>0.511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11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50" kern="0">
                          <a:solidFill>
                            <a:sysClr val="windowText" lastClr="000000"/>
                          </a:solidFill>
                          <a:effectLst/>
                        </a:rPr>
                        <a:t>50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80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>
                          <a:solidFill>
                            <a:sysClr val="windowText" lastClr="000000"/>
                          </a:solidFill>
                          <a:effectLst/>
                        </a:rPr>
                        <a:t>0m59s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0.518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>
                          <a:solidFill>
                            <a:sysClr val="windowText" lastClr="000000"/>
                          </a:solidFill>
                          <a:effectLst/>
                        </a:rPr>
                        <a:t>0.514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1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100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80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0m38s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0.513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0.509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503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150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101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0m40s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0.513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0.508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80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50" kern="0">
                          <a:solidFill>
                            <a:sysClr val="windowText" lastClr="000000"/>
                          </a:solidFill>
                          <a:effectLst/>
                        </a:rPr>
                        <a:t>200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>
                          <a:solidFill>
                            <a:sysClr val="windowText" lastClr="000000"/>
                          </a:solidFill>
                          <a:effectLst/>
                        </a:rPr>
                        <a:t>101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0m35s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0.518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0.514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6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39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C390-477D-E28C-476E-BBDD570D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FC9F25-670B-1D9F-6D9E-0F9FC78F4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3213"/>
              </p:ext>
            </p:extLst>
          </p:nvPr>
        </p:nvGraphicFramePr>
        <p:xfrm>
          <a:off x="967712" y="1580824"/>
          <a:ext cx="4401168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1989">
                  <a:extLst>
                    <a:ext uri="{9D8B030D-6E8A-4147-A177-3AD203B41FA5}">
                      <a16:colId xmlns:a16="http://schemas.microsoft.com/office/drawing/2014/main" val="1054209732"/>
                    </a:ext>
                  </a:extLst>
                </a:gridCol>
                <a:gridCol w="797454">
                  <a:extLst>
                    <a:ext uri="{9D8B030D-6E8A-4147-A177-3AD203B41FA5}">
                      <a16:colId xmlns:a16="http://schemas.microsoft.com/office/drawing/2014/main" val="756372429"/>
                    </a:ext>
                  </a:extLst>
                </a:gridCol>
                <a:gridCol w="797454">
                  <a:extLst>
                    <a:ext uri="{9D8B030D-6E8A-4147-A177-3AD203B41FA5}">
                      <a16:colId xmlns:a16="http://schemas.microsoft.com/office/drawing/2014/main" val="2851015055"/>
                    </a:ext>
                  </a:extLst>
                </a:gridCol>
                <a:gridCol w="796271">
                  <a:extLst>
                    <a:ext uri="{9D8B030D-6E8A-4147-A177-3AD203B41FA5}">
                      <a16:colId xmlns:a16="http://schemas.microsoft.com/office/drawing/2014/main" val="387403242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8998048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595264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u="sng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Parameters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u="sng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Run times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u="sng" kern="0">
                          <a:solidFill>
                            <a:sysClr val="windowText" lastClr="000000"/>
                          </a:solidFill>
                          <a:effectLst/>
                        </a:rPr>
                        <a:t>Test scores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660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# hid. layer</a:t>
                      </a:r>
                      <a:endParaRPr lang="en-AU" sz="12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Epochs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Duration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Acc.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F1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08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tabLst>
                          <a:tab pos="466725" algn="l"/>
                        </a:tabLst>
                      </a:pPr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66725" algn="l"/>
                        </a:tabLst>
                      </a:pPr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81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0m39s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0.512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0.510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797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60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0m42s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0.503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0.499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2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64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1m00s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0.485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0.481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43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0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7E7A-2FA6-C818-1625-CA66880F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0B0635-CB78-9CBC-E0E6-C062C9700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45283"/>
              </p:ext>
            </p:extLst>
          </p:nvPr>
        </p:nvGraphicFramePr>
        <p:xfrm>
          <a:off x="1048871" y="1503727"/>
          <a:ext cx="5172633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5512">
                  <a:extLst>
                    <a:ext uri="{9D8B030D-6E8A-4147-A177-3AD203B41FA5}">
                      <a16:colId xmlns:a16="http://schemas.microsoft.com/office/drawing/2014/main" val="1090151935"/>
                    </a:ext>
                  </a:extLst>
                </a:gridCol>
                <a:gridCol w="805512">
                  <a:extLst>
                    <a:ext uri="{9D8B030D-6E8A-4147-A177-3AD203B41FA5}">
                      <a16:colId xmlns:a16="http://schemas.microsoft.com/office/drawing/2014/main" val="3542502048"/>
                    </a:ext>
                  </a:extLst>
                </a:gridCol>
                <a:gridCol w="844193">
                  <a:extLst>
                    <a:ext uri="{9D8B030D-6E8A-4147-A177-3AD203B41FA5}">
                      <a16:colId xmlns:a16="http://schemas.microsoft.com/office/drawing/2014/main" val="163221903"/>
                    </a:ext>
                  </a:extLst>
                </a:gridCol>
                <a:gridCol w="703282">
                  <a:extLst>
                    <a:ext uri="{9D8B030D-6E8A-4147-A177-3AD203B41FA5}">
                      <a16:colId xmlns:a16="http://schemas.microsoft.com/office/drawing/2014/main" val="2796237851"/>
                    </a:ext>
                  </a:extLst>
                </a:gridCol>
                <a:gridCol w="808205">
                  <a:extLst>
                    <a:ext uri="{9D8B030D-6E8A-4147-A177-3AD203B41FA5}">
                      <a16:colId xmlns:a16="http://schemas.microsoft.com/office/drawing/2014/main" val="1921585942"/>
                    </a:ext>
                  </a:extLst>
                </a:gridCol>
                <a:gridCol w="603319">
                  <a:extLst>
                    <a:ext uri="{9D8B030D-6E8A-4147-A177-3AD203B41FA5}">
                      <a16:colId xmlns:a16="http://schemas.microsoft.com/office/drawing/2014/main" val="1704959562"/>
                    </a:ext>
                  </a:extLst>
                </a:gridCol>
                <a:gridCol w="602610">
                  <a:extLst>
                    <a:ext uri="{9D8B030D-6E8A-4147-A177-3AD203B41FA5}">
                      <a16:colId xmlns:a16="http://schemas.microsoft.com/office/drawing/2014/main" val="311951302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u="sng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Parameters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u="sng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Run times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u="sng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Test scores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70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L. rate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b="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B. norm </a:t>
                      </a:r>
                      <a:endParaRPr lang="en-AU" sz="12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W. decay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Epochs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Duration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Acc.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F1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651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kern="100" dirty="0">
                          <a:solidFill>
                            <a:sysClr val="windowText" lastClr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True</a:t>
                      </a:r>
                      <a:endParaRPr lang="en-AU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66725" algn="l"/>
                        </a:tabLst>
                      </a:pPr>
                      <a:r>
                        <a:rPr lang="en-GB" sz="1200" b="1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AU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66725" algn="l"/>
                        </a:tabLst>
                      </a:pPr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65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2m3s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0.509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0.505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880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AU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0.01</a:t>
                      </a:r>
                      <a:endParaRPr lang="en-AU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81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2m2s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0.521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0.518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794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False</a:t>
                      </a:r>
                      <a:endParaRPr lang="en-AU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AU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84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1m4s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0.499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0.496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008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AU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0.01</a:t>
                      </a:r>
                      <a:endParaRPr lang="en-AU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65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0m49s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0.504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0.500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9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kern="100" dirty="0">
                          <a:solidFill>
                            <a:sysClr val="windowText" lastClr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True</a:t>
                      </a:r>
                      <a:endParaRPr lang="en-AU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AU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98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2m32s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0.521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0.518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44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AU" sz="1200" b="1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0.01</a:t>
                      </a:r>
                      <a:endParaRPr lang="en-AU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151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4m20s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0.519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0.515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498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>
                          <a:solidFill>
                            <a:sysClr val="windowText" lastClr="000000"/>
                          </a:solidFill>
                          <a:effectLst/>
                        </a:rPr>
                        <a:t>False</a:t>
                      </a:r>
                      <a:endParaRPr lang="en-AU" sz="1200" b="1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AU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151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1m55s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0.419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0.426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7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AU" sz="1200" b="1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0.01</a:t>
                      </a:r>
                      <a:endParaRPr lang="en-AU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151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1m55s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ysClr val="windowText" lastClr="000000"/>
                          </a:solidFill>
                          <a:effectLst/>
                        </a:rPr>
                        <a:t>0.101</a:t>
                      </a:r>
                      <a:endParaRPr lang="en-AU" sz="1200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0.020</a:t>
                      </a:r>
                      <a:endParaRPr lang="en-AU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25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90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8C6D-05BE-14BD-331E-52856B25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44A69D-38E7-3CBD-DDC4-EF658093A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31344"/>
              </p:ext>
            </p:extLst>
          </p:nvPr>
        </p:nvGraphicFramePr>
        <p:xfrm>
          <a:off x="968468" y="1704976"/>
          <a:ext cx="4256248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751">
                  <a:extLst>
                    <a:ext uri="{9D8B030D-6E8A-4147-A177-3AD203B41FA5}">
                      <a16:colId xmlns:a16="http://schemas.microsoft.com/office/drawing/2014/main" val="123123953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222902694"/>
                    </a:ext>
                  </a:extLst>
                </a:gridCol>
                <a:gridCol w="897604">
                  <a:extLst>
                    <a:ext uri="{9D8B030D-6E8A-4147-A177-3AD203B41FA5}">
                      <a16:colId xmlns:a16="http://schemas.microsoft.com/office/drawing/2014/main" val="381482874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77140829"/>
                    </a:ext>
                  </a:extLst>
                </a:gridCol>
                <a:gridCol w="510246">
                  <a:extLst>
                    <a:ext uri="{9D8B030D-6E8A-4147-A177-3AD203B41FA5}">
                      <a16:colId xmlns:a16="http://schemas.microsoft.com/office/drawing/2014/main" val="865808399"/>
                    </a:ext>
                  </a:extLst>
                </a:gridCol>
                <a:gridCol w="509647">
                  <a:extLst>
                    <a:ext uri="{9D8B030D-6E8A-4147-A177-3AD203B41FA5}">
                      <a16:colId xmlns:a16="http://schemas.microsoft.com/office/drawing/2014/main" val="261760834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u="sng" kern="0" dirty="0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u="sng" kern="0" dirty="0">
                          <a:solidFill>
                            <a:schemeClr val="tx1"/>
                          </a:solidFill>
                          <a:effectLst/>
                        </a:rPr>
                        <a:t>Run times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u="sng" kern="0" dirty="0">
                          <a:solidFill>
                            <a:schemeClr val="tx1"/>
                          </a:solidFill>
                          <a:effectLst/>
                        </a:rPr>
                        <a:t>Test scores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06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</a:rPr>
                        <a:t>Activation</a:t>
                      </a:r>
                      <a:endParaRPr lang="en-AU" sz="12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dropout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Epochs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Acc.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F1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554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Relu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66725" algn="l"/>
                        </a:tabLst>
                      </a:pPr>
                      <a:r>
                        <a:rPr lang="en-GB" sz="1200" b="1" kern="0" dirty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  <a:endParaRPr lang="en-AU" sz="12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66725" algn="l"/>
                        </a:tabLst>
                      </a:pPr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74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2m13s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chemeClr val="tx1"/>
                          </a:solidFill>
                          <a:effectLst/>
                        </a:rPr>
                        <a:t>0.518</a:t>
                      </a:r>
                      <a:endParaRPr lang="en-AU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chemeClr val="tx1"/>
                          </a:solidFill>
                          <a:effectLst/>
                        </a:rPr>
                        <a:t>0.515</a:t>
                      </a:r>
                      <a:endParaRPr lang="en-AU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45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 dirty="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endParaRPr lang="en-AU" sz="12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2m33s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0.458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0.441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163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Leaky relu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 dirty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  <a:endParaRPr lang="en-AU" sz="12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chemeClr val="tx1"/>
                          </a:solidFill>
                          <a:effectLst/>
                        </a:rPr>
                        <a:t>1m43s</a:t>
                      </a:r>
                      <a:endParaRPr lang="en-AU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chemeClr val="tx1"/>
                          </a:solidFill>
                          <a:effectLst/>
                        </a:rPr>
                        <a:t>0.517</a:t>
                      </a:r>
                      <a:endParaRPr lang="en-AU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chemeClr val="tx1"/>
                          </a:solidFill>
                          <a:effectLst/>
                        </a:rPr>
                        <a:t>0.515</a:t>
                      </a:r>
                      <a:endParaRPr lang="en-AU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017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0" dirty="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endParaRPr lang="en-AU" sz="12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2m44s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0.462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0.455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1374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119676D-326E-51BD-B3FB-E398CAE4D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3452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E287-AD02-2FA4-0FFD-381C1588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922563-006F-04B7-9E27-2027CE140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70696"/>
              </p:ext>
            </p:extLst>
          </p:nvPr>
        </p:nvGraphicFramePr>
        <p:xfrm>
          <a:off x="838200" y="1491176"/>
          <a:ext cx="364375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13632021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714520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78593570"/>
                    </a:ext>
                  </a:extLst>
                </a:gridCol>
                <a:gridCol w="615875">
                  <a:extLst>
                    <a:ext uri="{9D8B030D-6E8A-4147-A177-3AD203B41FA5}">
                      <a16:colId xmlns:a16="http://schemas.microsoft.com/office/drawing/2014/main" val="3096963387"/>
                    </a:ext>
                  </a:extLst>
                </a:gridCol>
                <a:gridCol w="615875">
                  <a:extLst>
                    <a:ext uri="{9D8B030D-6E8A-4147-A177-3AD203B41FA5}">
                      <a16:colId xmlns:a16="http://schemas.microsoft.com/office/drawing/2014/main" val="4278506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u="sng" kern="0" dirty="0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u="sng" kern="0" dirty="0">
                          <a:solidFill>
                            <a:schemeClr val="tx1"/>
                          </a:solidFill>
                          <a:effectLst/>
                        </a:rPr>
                        <a:t>Run times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u="sng" kern="0" dirty="0">
                          <a:solidFill>
                            <a:schemeClr val="tx1"/>
                          </a:solidFill>
                          <a:effectLst/>
                        </a:rPr>
                        <a:t>Test scores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984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0" kern="0" dirty="0">
                          <a:solidFill>
                            <a:schemeClr val="tx1"/>
                          </a:solidFill>
                          <a:effectLst/>
                        </a:rPr>
                        <a:t>ADAM </a:t>
                      </a:r>
                      <a:r>
                        <a:rPr lang="en-GB" sz="1200" b="0" kern="0" dirty="0" err="1">
                          <a:solidFill>
                            <a:schemeClr val="tx1"/>
                          </a:solidFill>
                          <a:effectLst/>
                        </a:rPr>
                        <a:t>lr</a:t>
                      </a:r>
                      <a:endParaRPr lang="en-AU" sz="12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Epochs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chemeClr val="tx1"/>
                          </a:solidFill>
                          <a:effectLst/>
                        </a:rPr>
                        <a:t>Acc.</a:t>
                      </a:r>
                      <a:endParaRPr lang="en-AU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F1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93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tabLst>
                          <a:tab pos="466725" algn="l"/>
                        </a:tabLst>
                      </a:pPr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66725" algn="l"/>
                        </a:tabLst>
                      </a:pPr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2m37s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chemeClr val="tx1"/>
                          </a:solidFill>
                          <a:effectLst/>
                        </a:rPr>
                        <a:t>0.528</a:t>
                      </a:r>
                      <a:endParaRPr lang="en-AU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chemeClr val="tx1"/>
                          </a:solidFill>
                          <a:effectLst/>
                        </a:rPr>
                        <a:t>0.525</a:t>
                      </a:r>
                      <a:endParaRPr lang="en-AU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18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lang="en-AU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2m38s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chemeClr val="tx1"/>
                          </a:solidFill>
                          <a:effectLst/>
                        </a:rPr>
                        <a:t>0.508</a:t>
                      </a:r>
                      <a:endParaRPr lang="en-AU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chemeClr val="tx1"/>
                          </a:solidFill>
                          <a:effectLst/>
                        </a:rPr>
                        <a:t>0.504</a:t>
                      </a:r>
                      <a:endParaRPr lang="en-AU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159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kern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AU" sz="1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2m53s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0.514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0" dirty="0">
                          <a:solidFill>
                            <a:schemeClr val="tx1"/>
                          </a:solidFill>
                          <a:effectLst/>
                        </a:rPr>
                        <a:t>0.511</a:t>
                      </a:r>
                      <a:endParaRPr lang="en-A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156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15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245</Words>
  <Application>Microsoft Macintosh PowerPoint</Application>
  <PresentationFormat>Widescreen</PresentationFormat>
  <Paragraphs>191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Experiment header</vt:lpstr>
      <vt:lpstr>Experiment 1</vt:lpstr>
      <vt:lpstr>Experiment 2</vt:lpstr>
      <vt:lpstr>Experiment 3</vt:lpstr>
      <vt:lpstr>Experiment 4</vt:lpstr>
      <vt:lpstr>Experiment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Yunansan</dc:creator>
  <cp:lastModifiedBy>Vincent Yunansan</cp:lastModifiedBy>
  <cp:revision>1</cp:revision>
  <dcterms:created xsi:type="dcterms:W3CDTF">2024-04-08T23:32:20Z</dcterms:created>
  <dcterms:modified xsi:type="dcterms:W3CDTF">2024-04-08T23:45:30Z</dcterms:modified>
</cp:coreProperties>
</file>