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4"/>
  </p:notesMasterIdLst>
  <p:handoutMasterIdLst>
    <p:handoutMasterId r:id="rId55"/>
  </p:handoutMasterIdLst>
  <p:sldIdLst>
    <p:sldId id="258" r:id="rId5"/>
    <p:sldId id="266" r:id="rId6"/>
    <p:sldId id="256" r:id="rId7"/>
    <p:sldId id="280" r:id="rId8"/>
    <p:sldId id="290" r:id="rId9"/>
    <p:sldId id="282" r:id="rId10"/>
    <p:sldId id="281" r:id="rId11"/>
    <p:sldId id="284" r:id="rId12"/>
    <p:sldId id="259" r:id="rId13"/>
    <p:sldId id="271" r:id="rId14"/>
    <p:sldId id="274" r:id="rId15"/>
    <p:sldId id="273" r:id="rId16"/>
    <p:sldId id="277" r:id="rId17"/>
    <p:sldId id="275" r:id="rId18"/>
    <p:sldId id="276" r:id="rId19"/>
    <p:sldId id="286" r:id="rId20"/>
    <p:sldId id="285" r:id="rId21"/>
    <p:sldId id="287" r:id="rId22"/>
    <p:sldId id="288" r:id="rId23"/>
    <p:sldId id="289" r:id="rId24"/>
    <p:sldId id="302" r:id="rId25"/>
    <p:sldId id="320" r:id="rId26"/>
    <p:sldId id="301" r:id="rId27"/>
    <p:sldId id="297" r:id="rId28"/>
    <p:sldId id="292" r:id="rId29"/>
    <p:sldId id="293" r:id="rId30"/>
    <p:sldId id="294" r:id="rId31"/>
    <p:sldId id="295" r:id="rId32"/>
    <p:sldId id="296" r:id="rId33"/>
    <p:sldId id="303" r:id="rId34"/>
    <p:sldId id="311" r:id="rId35"/>
    <p:sldId id="312" r:id="rId36"/>
    <p:sldId id="298" r:id="rId37"/>
    <p:sldId id="299" r:id="rId38"/>
    <p:sldId id="300" r:id="rId39"/>
    <p:sldId id="313" r:id="rId40"/>
    <p:sldId id="316" r:id="rId41"/>
    <p:sldId id="315" r:id="rId42"/>
    <p:sldId id="317" r:id="rId43"/>
    <p:sldId id="314" r:id="rId44"/>
    <p:sldId id="310" r:id="rId45"/>
    <p:sldId id="318" r:id="rId46"/>
    <p:sldId id="307" r:id="rId47"/>
    <p:sldId id="308" r:id="rId48"/>
    <p:sldId id="309" r:id="rId49"/>
    <p:sldId id="319" r:id="rId50"/>
    <p:sldId id="270" r:id="rId51"/>
    <p:sldId id="264" r:id="rId52"/>
    <p:sldId id="263" r:id="rId5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5063524-9C04-4B3F-B437-FA8F2E38ED59}">
          <p14:sldIdLst>
            <p14:sldId id="258"/>
            <p14:sldId id="266"/>
            <p14:sldId id="256"/>
          </p14:sldIdLst>
        </p14:section>
        <p14:section name="UniversalPlatrofm" id="{E04D3AD6-7A88-43E2-B3A6-6E47A9B23B33}">
          <p14:sldIdLst>
            <p14:sldId id="280"/>
            <p14:sldId id="290"/>
            <p14:sldId id="282"/>
            <p14:sldId id="281"/>
            <p14:sldId id="284"/>
          </p14:sldIdLst>
        </p14:section>
        <p14:section name="XAML Tree Visualizer" id="{653EE293-1FE9-4C92-9DB8-32E176D6EA18}">
          <p14:sldIdLst>
            <p14:sldId id="259"/>
            <p14:sldId id="271"/>
            <p14:sldId id="274"/>
            <p14:sldId id="273"/>
          </p14:sldIdLst>
        </p14:section>
        <p14:section name="Memory Tools" id="{205383C2-F971-4012-A76A-0D44642FCD97}">
          <p14:sldIdLst>
            <p14:sldId id="277"/>
            <p14:sldId id="275"/>
            <p14:sldId id="276"/>
          </p14:sldIdLst>
        </p14:section>
        <p14:section name="Network" id="{E6ECDFD3-2C5D-4DDB-A0F0-5E3FAD7CCD7D}">
          <p14:sldIdLst>
            <p14:sldId id="286"/>
            <p14:sldId id="285"/>
            <p14:sldId id="287"/>
            <p14:sldId id="288"/>
            <p14:sldId id="289"/>
          </p14:sldIdLst>
        </p14:section>
        <p14:section name="Packaging" id="{3B635211-146F-4D62-AB3D-B6DADBA1B933}">
          <p14:sldIdLst>
            <p14:sldId id="302"/>
            <p14:sldId id="320"/>
            <p14:sldId id="301"/>
            <p14:sldId id="297"/>
            <p14:sldId id="292"/>
            <p14:sldId id="293"/>
            <p14:sldId id="294"/>
            <p14:sldId id="295"/>
            <p14:sldId id="296"/>
            <p14:sldId id="303"/>
            <p14:sldId id="311"/>
            <p14:sldId id="312"/>
            <p14:sldId id="298"/>
            <p14:sldId id="299"/>
            <p14:sldId id="300"/>
          </p14:sldIdLst>
        </p14:section>
        <p14:section name=".Net Native" id="{7CA01AC3-DA10-4BEC-9640-0620A3650262}">
          <p14:sldIdLst>
            <p14:sldId id="313"/>
            <p14:sldId id="316"/>
            <p14:sldId id="315"/>
            <p14:sldId id="317"/>
            <p14:sldId id="314"/>
            <p14:sldId id="310"/>
          </p14:sldIdLst>
        </p14:section>
        <p14:section name="Web Tooling" id="{576A0D28-CD91-474B-B99A-67BDBF7F03B9}">
          <p14:sldIdLst>
            <p14:sldId id="318"/>
          </p14:sldIdLst>
        </p14:section>
        <p14:section name="Native SDK" id="{F5756C82-C6F5-4D8D-BA54-A0982BFC3803}">
          <p14:sldIdLst>
            <p14:sldId id="307"/>
            <p14:sldId id="308"/>
            <p14:sldId id="309"/>
          </p14:sldIdLst>
        </p14:section>
        <p14:section name="Limitations" id="{BEEB77B6-9520-4505-BD17-142596C2981F}">
          <p14:sldIdLst>
            <p14:sldId id="319"/>
          </p14:sldIdLst>
        </p14:section>
        <p14:section name="Untitled Section" id="{F9DB60A5-55CB-40F0-91F0-2CE5A1216DE7}">
          <p14:sldIdLst>
            <p14:sldId id="270"/>
            <p14:sldId id="264"/>
            <p14:sldId id="2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60B0"/>
    <a:srgbClr val="504D40"/>
    <a:srgbClr val="5C574D"/>
    <a:srgbClr val="009245"/>
    <a:srgbClr val="43B0DA"/>
    <a:srgbClr val="1894C6"/>
    <a:srgbClr val="1584AF"/>
    <a:srgbClr val="106F9F"/>
    <a:srgbClr val="074E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333" autoAdjust="0"/>
  </p:normalViewPr>
  <p:slideViewPr>
    <p:cSldViewPr snapToGrid="0">
      <p:cViewPr varScale="1">
        <p:scale>
          <a:sx n="76" d="100"/>
          <a:sy n="76" d="100"/>
        </p:scale>
        <p:origin x="898" y="53"/>
      </p:cViewPr>
      <p:guideLst/>
    </p:cSldViewPr>
  </p:slideViewPr>
  <p:notesTextViewPr>
    <p:cViewPr>
      <p:scale>
        <a:sx n="3" d="2"/>
        <a:sy n="3" d="2"/>
      </p:scale>
      <p:origin x="0" y="0"/>
    </p:cViewPr>
  </p:notesTextViewPr>
  <p:notesViewPr>
    <p:cSldViewPr snapToGrid="0">
      <p:cViewPr varScale="1">
        <p:scale>
          <a:sx n="89" d="100"/>
          <a:sy n="89" d="100"/>
        </p:scale>
        <p:origin x="19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BC6DB9-5127-4574-847B-4B587127BB1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A2F9103-970C-4D12-8BE1-7D23CF09927B}">
      <dgm:prSet phldrT="[Text]"/>
      <dgm:spPr/>
      <dgm:t>
        <a:bodyPr/>
        <a:lstStyle/>
        <a:p>
          <a:r>
            <a:rPr lang="en-US" dirty="0" smtClean="0"/>
            <a:t>v1.9.0.0</a:t>
          </a:r>
          <a:endParaRPr lang="en-US" dirty="0"/>
        </a:p>
      </dgm:t>
    </dgm:pt>
    <dgm:pt modelId="{F122DFA0-2B7F-4697-A73A-C550077E59A5}" type="parTrans" cxnId="{2C1D23FC-5C6A-491D-B772-90D7F97B8264}">
      <dgm:prSet/>
      <dgm:spPr/>
      <dgm:t>
        <a:bodyPr/>
        <a:lstStyle/>
        <a:p>
          <a:endParaRPr lang="en-US"/>
        </a:p>
      </dgm:t>
    </dgm:pt>
    <dgm:pt modelId="{9FBD820D-5BDB-48C7-B251-894CF91270F1}" type="sibTrans" cxnId="{2C1D23FC-5C6A-491D-B772-90D7F97B8264}">
      <dgm:prSet/>
      <dgm:spPr/>
      <dgm:t>
        <a:bodyPr/>
        <a:lstStyle/>
        <a:p>
          <a:endParaRPr lang="en-US"/>
        </a:p>
      </dgm:t>
    </dgm:pt>
    <dgm:pt modelId="{E22B8BA6-60A0-4349-9082-3253AD815CD7}">
      <dgm:prSet phldrT="[Text]"/>
      <dgm:spPr/>
      <dgm:t>
        <a:bodyPr/>
        <a:lstStyle/>
        <a:p>
          <a:r>
            <a:rPr lang="en-US" dirty="0" smtClean="0"/>
            <a:t>Windows 10 Universal or better</a:t>
          </a:r>
          <a:endParaRPr lang="en-US" dirty="0"/>
        </a:p>
      </dgm:t>
    </dgm:pt>
    <dgm:pt modelId="{F79FD319-0303-4656-B2A3-7A5F65139C9F}" type="parTrans" cxnId="{571552E9-A275-4251-A19B-B1DEFCE3253C}">
      <dgm:prSet/>
      <dgm:spPr/>
      <dgm:t>
        <a:bodyPr/>
        <a:lstStyle/>
        <a:p>
          <a:endParaRPr lang="en-US"/>
        </a:p>
      </dgm:t>
    </dgm:pt>
    <dgm:pt modelId="{26748DF7-1108-4EA2-88A4-6A472A144AE0}" type="sibTrans" cxnId="{571552E9-A275-4251-A19B-B1DEFCE3253C}">
      <dgm:prSet/>
      <dgm:spPr/>
      <dgm:t>
        <a:bodyPr/>
        <a:lstStyle/>
        <a:p>
          <a:endParaRPr lang="en-US"/>
        </a:p>
      </dgm:t>
    </dgm:pt>
    <dgm:pt modelId="{EE102AAE-0C6E-4CAA-862E-279BFE81182D}">
      <dgm:prSet phldrT="[Text]"/>
      <dgm:spPr/>
      <dgm:t>
        <a:bodyPr/>
        <a:lstStyle/>
        <a:p>
          <a:r>
            <a:rPr lang="en-US" dirty="0" smtClean="0"/>
            <a:t>Works with any processor</a:t>
          </a:r>
          <a:endParaRPr lang="en-US" dirty="0"/>
        </a:p>
      </dgm:t>
    </dgm:pt>
    <dgm:pt modelId="{EDDCB4AC-7083-485F-9ECC-1E570CDB6F63}" type="parTrans" cxnId="{0753A5B4-3BED-4830-9F56-E33F55F4F6E8}">
      <dgm:prSet/>
      <dgm:spPr/>
      <dgm:t>
        <a:bodyPr/>
        <a:lstStyle/>
        <a:p>
          <a:endParaRPr lang="en-US"/>
        </a:p>
      </dgm:t>
    </dgm:pt>
    <dgm:pt modelId="{30E8FFA5-55C1-49EA-803C-F586527005B5}" type="sibTrans" cxnId="{0753A5B4-3BED-4830-9F56-E33F55F4F6E8}">
      <dgm:prSet/>
      <dgm:spPr/>
      <dgm:t>
        <a:bodyPr/>
        <a:lstStyle/>
        <a:p>
          <a:endParaRPr lang="en-US"/>
        </a:p>
      </dgm:t>
    </dgm:pt>
    <dgm:pt modelId="{DEF0730B-D1F0-4A13-9EC3-284D771D4232}">
      <dgm:prSet phldrT="[Text]"/>
      <dgm:spPr/>
      <dgm:t>
        <a:bodyPr/>
        <a:lstStyle/>
        <a:p>
          <a:r>
            <a:rPr lang="en-US" dirty="0" smtClean="0"/>
            <a:t>v1.6.0.0</a:t>
          </a:r>
          <a:endParaRPr lang="en-US" dirty="0"/>
        </a:p>
      </dgm:t>
    </dgm:pt>
    <dgm:pt modelId="{FDA4A11D-B759-449D-9616-1169CB9FD3F8}" type="parTrans" cxnId="{E4F760A8-8E48-4E34-8A58-24DFBA0828FD}">
      <dgm:prSet/>
      <dgm:spPr/>
      <dgm:t>
        <a:bodyPr/>
        <a:lstStyle/>
        <a:p>
          <a:endParaRPr lang="en-US"/>
        </a:p>
      </dgm:t>
    </dgm:pt>
    <dgm:pt modelId="{E5184933-C65C-4F50-98B7-CD1CDB8874F2}" type="sibTrans" cxnId="{E4F760A8-8E48-4E34-8A58-24DFBA0828FD}">
      <dgm:prSet/>
      <dgm:spPr/>
      <dgm:t>
        <a:bodyPr/>
        <a:lstStyle/>
        <a:p>
          <a:endParaRPr lang="en-US"/>
        </a:p>
      </dgm:t>
    </dgm:pt>
    <dgm:pt modelId="{2A2FB55A-21B1-4089-8CBA-8FEC9F4C6FF4}">
      <dgm:prSet phldrT="[Text]"/>
      <dgm:spPr/>
      <dgm:t>
        <a:bodyPr/>
        <a:lstStyle/>
        <a:p>
          <a:r>
            <a:rPr lang="en-US" dirty="0" smtClean="0"/>
            <a:t>Windows 10 Universal or better</a:t>
          </a:r>
          <a:endParaRPr lang="en-US" dirty="0"/>
        </a:p>
      </dgm:t>
    </dgm:pt>
    <dgm:pt modelId="{5834212E-1CF8-43D6-B9DF-80919BC52DE6}" type="parTrans" cxnId="{EA9E06B4-FA74-4E72-8448-2157BB044A7D}">
      <dgm:prSet/>
      <dgm:spPr/>
      <dgm:t>
        <a:bodyPr/>
        <a:lstStyle/>
        <a:p>
          <a:endParaRPr lang="en-US"/>
        </a:p>
      </dgm:t>
    </dgm:pt>
    <dgm:pt modelId="{BC29733E-C16F-478A-9479-67E410344F63}" type="sibTrans" cxnId="{EA9E06B4-FA74-4E72-8448-2157BB044A7D}">
      <dgm:prSet/>
      <dgm:spPr/>
      <dgm:t>
        <a:bodyPr/>
        <a:lstStyle/>
        <a:p>
          <a:endParaRPr lang="en-US"/>
        </a:p>
      </dgm:t>
    </dgm:pt>
    <dgm:pt modelId="{06C3043E-D08B-46D2-BEF8-8CD25016D294}">
      <dgm:prSet phldrT="[Text]"/>
      <dgm:spPr/>
      <dgm:t>
        <a:bodyPr/>
        <a:lstStyle/>
        <a:p>
          <a:r>
            <a:rPr lang="en-US" dirty="0" smtClean="0"/>
            <a:t>Works with any processor</a:t>
          </a:r>
          <a:endParaRPr lang="en-US" dirty="0"/>
        </a:p>
      </dgm:t>
    </dgm:pt>
    <dgm:pt modelId="{71ABD2BF-AC23-420A-87F5-CF6C48B690F6}" type="parTrans" cxnId="{9E361AE2-8A45-4D6C-82C2-C9C9B164198B}">
      <dgm:prSet/>
      <dgm:spPr/>
      <dgm:t>
        <a:bodyPr/>
        <a:lstStyle/>
        <a:p>
          <a:endParaRPr lang="en-US"/>
        </a:p>
      </dgm:t>
    </dgm:pt>
    <dgm:pt modelId="{34E5E481-8384-435C-AEB2-87B49311FC07}" type="sibTrans" cxnId="{9E361AE2-8A45-4D6C-82C2-C9C9B164198B}">
      <dgm:prSet/>
      <dgm:spPr/>
      <dgm:t>
        <a:bodyPr/>
        <a:lstStyle/>
        <a:p>
          <a:endParaRPr lang="en-US"/>
        </a:p>
      </dgm:t>
    </dgm:pt>
    <dgm:pt modelId="{89DE281B-EDF7-4B38-A48E-DB9BACA6C1EB}">
      <dgm:prSet phldrT="[Text]"/>
      <dgm:spPr/>
      <dgm:t>
        <a:bodyPr/>
        <a:lstStyle/>
        <a:p>
          <a:r>
            <a:rPr lang="en-US" dirty="0" smtClean="0"/>
            <a:t>v1.4.2.0</a:t>
          </a:r>
          <a:endParaRPr lang="en-US" dirty="0"/>
        </a:p>
      </dgm:t>
    </dgm:pt>
    <dgm:pt modelId="{0B38FC40-C189-4CB6-A568-7162FBF779B9}" type="parTrans" cxnId="{3C575363-EA47-4746-82B8-62547FC9003F}">
      <dgm:prSet/>
      <dgm:spPr/>
      <dgm:t>
        <a:bodyPr/>
        <a:lstStyle/>
        <a:p>
          <a:endParaRPr lang="en-US"/>
        </a:p>
      </dgm:t>
    </dgm:pt>
    <dgm:pt modelId="{B2814BD3-B456-4EF0-A5E4-0C480EDFF4C7}" type="sibTrans" cxnId="{3C575363-EA47-4746-82B8-62547FC9003F}">
      <dgm:prSet/>
      <dgm:spPr/>
      <dgm:t>
        <a:bodyPr/>
        <a:lstStyle/>
        <a:p>
          <a:endParaRPr lang="en-US"/>
        </a:p>
      </dgm:t>
    </dgm:pt>
    <dgm:pt modelId="{4B0255BA-DBC0-401A-A0C6-8F8989C1901A}">
      <dgm:prSet phldrT="[Text]"/>
      <dgm:spPr/>
      <dgm:t>
        <a:bodyPr/>
        <a:lstStyle/>
        <a:p>
          <a:r>
            <a:rPr lang="en-US" dirty="0" smtClean="0"/>
            <a:t>Windows Phone 8.1 or better</a:t>
          </a:r>
          <a:endParaRPr lang="en-US" dirty="0"/>
        </a:p>
      </dgm:t>
    </dgm:pt>
    <dgm:pt modelId="{4879D1D3-BA2E-40EB-B084-2C502042E374}" type="parTrans" cxnId="{95C03CDD-80ED-4EDA-8CCE-8A1786F640E8}">
      <dgm:prSet/>
      <dgm:spPr/>
      <dgm:t>
        <a:bodyPr/>
        <a:lstStyle/>
        <a:p>
          <a:endParaRPr lang="en-US"/>
        </a:p>
      </dgm:t>
    </dgm:pt>
    <dgm:pt modelId="{DF640C79-B657-451D-8799-4206FB34B0BF}" type="sibTrans" cxnId="{95C03CDD-80ED-4EDA-8CCE-8A1786F640E8}">
      <dgm:prSet/>
      <dgm:spPr/>
      <dgm:t>
        <a:bodyPr/>
        <a:lstStyle/>
        <a:p>
          <a:endParaRPr lang="en-US"/>
        </a:p>
      </dgm:t>
    </dgm:pt>
    <dgm:pt modelId="{A8FECC31-1580-483C-92EF-04F7F04A12E3}">
      <dgm:prSet phldrT="[Text]"/>
      <dgm:spPr/>
      <dgm:t>
        <a:bodyPr/>
        <a:lstStyle/>
        <a:p>
          <a:r>
            <a:rPr lang="en-US" dirty="0" smtClean="0"/>
            <a:t>Requires 300MB of memory while running</a:t>
          </a:r>
          <a:endParaRPr lang="en-US" dirty="0"/>
        </a:p>
      </dgm:t>
    </dgm:pt>
    <dgm:pt modelId="{67ADCF94-0C66-488E-8AC6-5EB590A42048}" type="parTrans" cxnId="{37F1F201-06EE-4310-B767-ED40B0320905}">
      <dgm:prSet/>
      <dgm:spPr/>
      <dgm:t>
        <a:bodyPr/>
        <a:lstStyle/>
        <a:p>
          <a:endParaRPr lang="en-US"/>
        </a:p>
      </dgm:t>
    </dgm:pt>
    <dgm:pt modelId="{BBD46FD9-B470-4303-91A6-6E344B080AA7}" type="sibTrans" cxnId="{37F1F201-06EE-4310-B767-ED40B0320905}">
      <dgm:prSet/>
      <dgm:spPr/>
      <dgm:t>
        <a:bodyPr/>
        <a:lstStyle/>
        <a:p>
          <a:endParaRPr lang="en-US"/>
        </a:p>
      </dgm:t>
    </dgm:pt>
    <dgm:pt modelId="{CD24487C-2B59-4111-B23C-87D94FF5C722}">
      <dgm:prSet phldrT="[Text]"/>
      <dgm:spPr/>
      <dgm:t>
        <a:bodyPr/>
        <a:lstStyle/>
        <a:p>
          <a:r>
            <a:rPr lang="en-US" dirty="0" smtClean="0"/>
            <a:t>v1.8.4.0</a:t>
          </a:r>
          <a:endParaRPr lang="en-US" dirty="0"/>
        </a:p>
      </dgm:t>
    </dgm:pt>
    <dgm:pt modelId="{551A9D74-ACDD-404D-BE0E-40FBFCDB1DE0}" type="parTrans" cxnId="{4AEABAD0-17E6-4A49-9507-81771F769D5F}">
      <dgm:prSet/>
      <dgm:spPr/>
      <dgm:t>
        <a:bodyPr/>
        <a:lstStyle/>
        <a:p>
          <a:endParaRPr lang="en-US"/>
        </a:p>
      </dgm:t>
    </dgm:pt>
    <dgm:pt modelId="{D1778BD1-691A-40E5-82FA-3CA38ACC9569}" type="sibTrans" cxnId="{4AEABAD0-17E6-4A49-9507-81771F769D5F}">
      <dgm:prSet/>
      <dgm:spPr/>
      <dgm:t>
        <a:bodyPr/>
        <a:lstStyle/>
        <a:p>
          <a:endParaRPr lang="en-US"/>
        </a:p>
      </dgm:t>
    </dgm:pt>
    <dgm:pt modelId="{FB1D1176-9CCB-43C1-866D-6173C924849C}">
      <dgm:prSet phldrT="[Text]"/>
      <dgm:spPr/>
      <dgm:t>
        <a:bodyPr/>
        <a:lstStyle/>
        <a:p>
          <a:r>
            <a:rPr lang="en-US" dirty="0" smtClean="0"/>
            <a:t>Windows Desktop 10.0.11001.0 or better</a:t>
          </a:r>
          <a:endParaRPr lang="en-US" dirty="0"/>
        </a:p>
      </dgm:t>
    </dgm:pt>
    <dgm:pt modelId="{E45D765F-819A-49BC-8FF2-6B312E021A74}" type="parTrans" cxnId="{B98DDEB1-788D-4EEF-B776-41701BD33F7C}">
      <dgm:prSet/>
      <dgm:spPr/>
      <dgm:t>
        <a:bodyPr/>
        <a:lstStyle/>
        <a:p>
          <a:endParaRPr lang="en-US"/>
        </a:p>
      </dgm:t>
    </dgm:pt>
    <dgm:pt modelId="{46488389-AFE5-4F96-9F1C-E391FDAF1798}" type="sibTrans" cxnId="{B98DDEB1-788D-4EEF-B776-41701BD33F7C}">
      <dgm:prSet/>
      <dgm:spPr/>
      <dgm:t>
        <a:bodyPr/>
        <a:lstStyle/>
        <a:p>
          <a:endParaRPr lang="en-US"/>
        </a:p>
      </dgm:t>
    </dgm:pt>
    <dgm:pt modelId="{03D48A20-9242-4B18-9682-8903C158B8DC}">
      <dgm:prSet phldrT="[Text]"/>
      <dgm:spPr/>
      <dgm:t>
        <a:bodyPr/>
        <a:lstStyle/>
        <a:p>
          <a:r>
            <a:rPr lang="en-US" dirty="0" smtClean="0"/>
            <a:t>Works with any processor</a:t>
          </a:r>
          <a:endParaRPr lang="en-US" dirty="0"/>
        </a:p>
      </dgm:t>
    </dgm:pt>
    <dgm:pt modelId="{4973B86E-8789-4D91-9882-762624369187}" type="parTrans" cxnId="{A0549E5A-F28D-4FF9-B71E-F41850045832}">
      <dgm:prSet/>
      <dgm:spPr/>
      <dgm:t>
        <a:bodyPr/>
        <a:lstStyle/>
        <a:p>
          <a:endParaRPr lang="en-US"/>
        </a:p>
      </dgm:t>
    </dgm:pt>
    <dgm:pt modelId="{7EDEDB64-0DD6-44EC-9F5A-7716FC200DEB}" type="sibTrans" cxnId="{A0549E5A-F28D-4FF9-B71E-F41850045832}">
      <dgm:prSet/>
      <dgm:spPr/>
      <dgm:t>
        <a:bodyPr/>
        <a:lstStyle/>
        <a:p>
          <a:endParaRPr lang="en-US"/>
        </a:p>
      </dgm:t>
    </dgm:pt>
    <dgm:pt modelId="{1B0E4DBA-36F6-4D49-8D1B-7102094D98B4}">
      <dgm:prSet phldrT="[Text]"/>
      <dgm:spPr/>
      <dgm:t>
        <a:bodyPr/>
        <a:lstStyle/>
        <a:p>
          <a:r>
            <a:rPr lang="en-US" dirty="0" smtClean="0"/>
            <a:t>Requires DirectX 12 APIs and DXFL 12_0 or better</a:t>
          </a:r>
          <a:endParaRPr lang="en-US" dirty="0"/>
        </a:p>
      </dgm:t>
    </dgm:pt>
    <dgm:pt modelId="{37A2F630-A6F2-4F26-85C0-B12DF84561E2}" type="parTrans" cxnId="{4FECF04D-E1B2-4CAD-8B31-013022B40674}">
      <dgm:prSet/>
      <dgm:spPr/>
      <dgm:t>
        <a:bodyPr/>
        <a:lstStyle/>
        <a:p>
          <a:endParaRPr lang="en-US"/>
        </a:p>
      </dgm:t>
    </dgm:pt>
    <dgm:pt modelId="{C4B11CEC-635F-4AC1-9FE9-2581DAC164BE}" type="sibTrans" cxnId="{4FECF04D-E1B2-4CAD-8B31-013022B40674}">
      <dgm:prSet/>
      <dgm:spPr/>
      <dgm:t>
        <a:bodyPr/>
        <a:lstStyle/>
        <a:p>
          <a:endParaRPr lang="en-US"/>
        </a:p>
      </dgm:t>
    </dgm:pt>
    <dgm:pt modelId="{0CA9F0B2-D7D7-4B13-8773-E17069857E47}" type="pres">
      <dgm:prSet presAssocID="{B0BC6DB9-5127-4574-847B-4B587127BB15}" presName="linearFlow" presStyleCnt="0">
        <dgm:presLayoutVars>
          <dgm:dir/>
          <dgm:animLvl val="lvl"/>
          <dgm:resizeHandles val="exact"/>
        </dgm:presLayoutVars>
      </dgm:prSet>
      <dgm:spPr/>
      <dgm:t>
        <a:bodyPr/>
        <a:lstStyle/>
        <a:p>
          <a:endParaRPr lang="en-US"/>
        </a:p>
      </dgm:t>
    </dgm:pt>
    <dgm:pt modelId="{DBDDA958-D926-480D-9BA2-2687F7778F65}" type="pres">
      <dgm:prSet presAssocID="{3A2F9103-970C-4D12-8BE1-7D23CF09927B}" presName="composite" presStyleCnt="0"/>
      <dgm:spPr/>
    </dgm:pt>
    <dgm:pt modelId="{3F0167EA-1E91-4E7D-B838-28A2D2CA562A}" type="pres">
      <dgm:prSet presAssocID="{3A2F9103-970C-4D12-8BE1-7D23CF09927B}" presName="parentText" presStyleLbl="alignNode1" presStyleIdx="0" presStyleCnt="4">
        <dgm:presLayoutVars>
          <dgm:chMax val="1"/>
          <dgm:bulletEnabled val="1"/>
        </dgm:presLayoutVars>
      </dgm:prSet>
      <dgm:spPr/>
      <dgm:t>
        <a:bodyPr/>
        <a:lstStyle/>
        <a:p>
          <a:endParaRPr lang="en-US"/>
        </a:p>
      </dgm:t>
    </dgm:pt>
    <dgm:pt modelId="{7B6C8F53-D3E4-47C0-84B9-B311C8C88029}" type="pres">
      <dgm:prSet presAssocID="{3A2F9103-970C-4D12-8BE1-7D23CF09927B}" presName="descendantText" presStyleLbl="alignAcc1" presStyleIdx="0" presStyleCnt="4">
        <dgm:presLayoutVars>
          <dgm:bulletEnabled val="1"/>
        </dgm:presLayoutVars>
      </dgm:prSet>
      <dgm:spPr/>
      <dgm:t>
        <a:bodyPr/>
        <a:lstStyle/>
        <a:p>
          <a:endParaRPr lang="en-US"/>
        </a:p>
      </dgm:t>
    </dgm:pt>
    <dgm:pt modelId="{23831202-AE53-44C5-BB0F-648445A79A8D}" type="pres">
      <dgm:prSet presAssocID="{9FBD820D-5BDB-48C7-B251-894CF91270F1}" presName="sp" presStyleCnt="0"/>
      <dgm:spPr/>
    </dgm:pt>
    <dgm:pt modelId="{252714B0-AA7D-47AE-9508-71435A64258A}" type="pres">
      <dgm:prSet presAssocID="{CD24487C-2B59-4111-B23C-87D94FF5C722}" presName="composite" presStyleCnt="0"/>
      <dgm:spPr/>
    </dgm:pt>
    <dgm:pt modelId="{EE411769-440F-44A2-9A35-B2D24363EC0B}" type="pres">
      <dgm:prSet presAssocID="{CD24487C-2B59-4111-B23C-87D94FF5C722}" presName="parentText" presStyleLbl="alignNode1" presStyleIdx="1" presStyleCnt="4">
        <dgm:presLayoutVars>
          <dgm:chMax val="1"/>
          <dgm:bulletEnabled val="1"/>
        </dgm:presLayoutVars>
      </dgm:prSet>
      <dgm:spPr/>
      <dgm:t>
        <a:bodyPr/>
        <a:lstStyle/>
        <a:p>
          <a:endParaRPr lang="en-US"/>
        </a:p>
      </dgm:t>
    </dgm:pt>
    <dgm:pt modelId="{F5E662CB-74E6-4200-A34F-3EF4ACAF50FD}" type="pres">
      <dgm:prSet presAssocID="{CD24487C-2B59-4111-B23C-87D94FF5C722}" presName="descendantText" presStyleLbl="alignAcc1" presStyleIdx="1" presStyleCnt="4">
        <dgm:presLayoutVars>
          <dgm:bulletEnabled val="1"/>
        </dgm:presLayoutVars>
      </dgm:prSet>
      <dgm:spPr/>
      <dgm:t>
        <a:bodyPr/>
        <a:lstStyle/>
        <a:p>
          <a:endParaRPr lang="en-US"/>
        </a:p>
      </dgm:t>
    </dgm:pt>
    <dgm:pt modelId="{B3A46FDE-A786-405F-AA2C-35E8927BAA2D}" type="pres">
      <dgm:prSet presAssocID="{D1778BD1-691A-40E5-82FA-3CA38ACC9569}" presName="sp" presStyleCnt="0"/>
      <dgm:spPr/>
    </dgm:pt>
    <dgm:pt modelId="{135BDEF6-5FDA-42EC-AEEC-62730E7BAC17}" type="pres">
      <dgm:prSet presAssocID="{DEF0730B-D1F0-4A13-9EC3-284D771D4232}" presName="composite" presStyleCnt="0"/>
      <dgm:spPr/>
    </dgm:pt>
    <dgm:pt modelId="{85E0900F-BA32-4CD1-AB46-16472A8F7DED}" type="pres">
      <dgm:prSet presAssocID="{DEF0730B-D1F0-4A13-9EC3-284D771D4232}" presName="parentText" presStyleLbl="alignNode1" presStyleIdx="2" presStyleCnt="4">
        <dgm:presLayoutVars>
          <dgm:chMax val="1"/>
          <dgm:bulletEnabled val="1"/>
        </dgm:presLayoutVars>
      </dgm:prSet>
      <dgm:spPr/>
      <dgm:t>
        <a:bodyPr/>
        <a:lstStyle/>
        <a:p>
          <a:endParaRPr lang="en-US"/>
        </a:p>
      </dgm:t>
    </dgm:pt>
    <dgm:pt modelId="{6517D2F0-D33A-4A04-9A3D-8B252FB84F75}" type="pres">
      <dgm:prSet presAssocID="{DEF0730B-D1F0-4A13-9EC3-284D771D4232}" presName="descendantText" presStyleLbl="alignAcc1" presStyleIdx="2" presStyleCnt="4">
        <dgm:presLayoutVars>
          <dgm:bulletEnabled val="1"/>
        </dgm:presLayoutVars>
      </dgm:prSet>
      <dgm:spPr/>
      <dgm:t>
        <a:bodyPr/>
        <a:lstStyle/>
        <a:p>
          <a:endParaRPr lang="en-US"/>
        </a:p>
      </dgm:t>
    </dgm:pt>
    <dgm:pt modelId="{B5F33BED-A777-4EFF-A504-6449D5D66160}" type="pres">
      <dgm:prSet presAssocID="{E5184933-C65C-4F50-98B7-CD1CDB8874F2}" presName="sp" presStyleCnt="0"/>
      <dgm:spPr/>
    </dgm:pt>
    <dgm:pt modelId="{5E5A97CB-69C9-485B-8030-C464EB2351BF}" type="pres">
      <dgm:prSet presAssocID="{89DE281B-EDF7-4B38-A48E-DB9BACA6C1EB}" presName="composite" presStyleCnt="0"/>
      <dgm:spPr/>
    </dgm:pt>
    <dgm:pt modelId="{656D8DB1-BC98-4770-A71A-6D4615E4E8CC}" type="pres">
      <dgm:prSet presAssocID="{89DE281B-EDF7-4B38-A48E-DB9BACA6C1EB}" presName="parentText" presStyleLbl="alignNode1" presStyleIdx="3" presStyleCnt="4">
        <dgm:presLayoutVars>
          <dgm:chMax val="1"/>
          <dgm:bulletEnabled val="1"/>
        </dgm:presLayoutVars>
      </dgm:prSet>
      <dgm:spPr/>
      <dgm:t>
        <a:bodyPr/>
        <a:lstStyle/>
        <a:p>
          <a:endParaRPr lang="en-US"/>
        </a:p>
      </dgm:t>
    </dgm:pt>
    <dgm:pt modelId="{F8B8D308-7CEA-4487-9B5B-4C615E4762BE}" type="pres">
      <dgm:prSet presAssocID="{89DE281B-EDF7-4B38-A48E-DB9BACA6C1EB}" presName="descendantText" presStyleLbl="alignAcc1" presStyleIdx="3" presStyleCnt="4">
        <dgm:presLayoutVars>
          <dgm:bulletEnabled val="1"/>
        </dgm:presLayoutVars>
      </dgm:prSet>
      <dgm:spPr/>
      <dgm:t>
        <a:bodyPr/>
        <a:lstStyle/>
        <a:p>
          <a:endParaRPr lang="en-US"/>
        </a:p>
      </dgm:t>
    </dgm:pt>
  </dgm:ptLst>
  <dgm:cxnLst>
    <dgm:cxn modelId="{E4F760A8-8E48-4E34-8A58-24DFBA0828FD}" srcId="{B0BC6DB9-5127-4574-847B-4B587127BB15}" destId="{DEF0730B-D1F0-4A13-9EC3-284D771D4232}" srcOrd="2" destOrd="0" parTransId="{FDA4A11D-B759-449D-9616-1169CB9FD3F8}" sibTransId="{E5184933-C65C-4F50-98B7-CD1CDB8874F2}"/>
    <dgm:cxn modelId="{EA9E06B4-FA74-4E72-8448-2157BB044A7D}" srcId="{DEF0730B-D1F0-4A13-9EC3-284D771D4232}" destId="{2A2FB55A-21B1-4089-8CBA-8FEC9F4C6FF4}" srcOrd="0" destOrd="0" parTransId="{5834212E-1CF8-43D6-B9DF-80919BC52DE6}" sibTransId="{BC29733E-C16F-478A-9479-67E410344F63}"/>
    <dgm:cxn modelId="{13CD10E6-D9F6-4DFF-A11B-327A1144A8D2}" type="presOf" srcId="{FB1D1176-9CCB-43C1-866D-6173C924849C}" destId="{F5E662CB-74E6-4200-A34F-3EF4ACAF50FD}" srcOrd="0" destOrd="0" presId="urn:microsoft.com/office/officeart/2005/8/layout/chevron2"/>
    <dgm:cxn modelId="{4AEABAD0-17E6-4A49-9507-81771F769D5F}" srcId="{B0BC6DB9-5127-4574-847B-4B587127BB15}" destId="{CD24487C-2B59-4111-B23C-87D94FF5C722}" srcOrd="1" destOrd="0" parTransId="{551A9D74-ACDD-404D-BE0E-40FBFCDB1DE0}" sibTransId="{D1778BD1-691A-40E5-82FA-3CA38ACC9569}"/>
    <dgm:cxn modelId="{9F335B63-0E7C-4A03-83C1-B99137ECBCD8}" type="presOf" srcId="{03D48A20-9242-4B18-9682-8903C158B8DC}" destId="{F5E662CB-74E6-4200-A34F-3EF4ACAF50FD}" srcOrd="0" destOrd="1" presId="urn:microsoft.com/office/officeart/2005/8/layout/chevron2"/>
    <dgm:cxn modelId="{AB3AE4BB-CD20-44E3-AA08-36C02115C020}" type="presOf" srcId="{2A2FB55A-21B1-4089-8CBA-8FEC9F4C6FF4}" destId="{6517D2F0-D33A-4A04-9A3D-8B252FB84F75}" srcOrd="0" destOrd="0" presId="urn:microsoft.com/office/officeart/2005/8/layout/chevron2"/>
    <dgm:cxn modelId="{485B1811-8EDA-46B8-9F2D-78476418B040}" type="presOf" srcId="{89DE281B-EDF7-4B38-A48E-DB9BACA6C1EB}" destId="{656D8DB1-BC98-4770-A71A-6D4615E4E8CC}" srcOrd="0" destOrd="0" presId="urn:microsoft.com/office/officeart/2005/8/layout/chevron2"/>
    <dgm:cxn modelId="{571552E9-A275-4251-A19B-B1DEFCE3253C}" srcId="{3A2F9103-970C-4D12-8BE1-7D23CF09927B}" destId="{E22B8BA6-60A0-4349-9082-3253AD815CD7}" srcOrd="0" destOrd="0" parTransId="{F79FD319-0303-4656-B2A3-7A5F65139C9F}" sibTransId="{26748DF7-1108-4EA2-88A4-6A472A144AE0}"/>
    <dgm:cxn modelId="{3C575363-EA47-4746-82B8-62547FC9003F}" srcId="{B0BC6DB9-5127-4574-847B-4B587127BB15}" destId="{89DE281B-EDF7-4B38-A48E-DB9BACA6C1EB}" srcOrd="3" destOrd="0" parTransId="{0B38FC40-C189-4CB6-A568-7162FBF779B9}" sibTransId="{B2814BD3-B456-4EF0-A5E4-0C480EDFF4C7}"/>
    <dgm:cxn modelId="{B5E12902-2790-4125-9CD6-60B54E07466D}" type="presOf" srcId="{4B0255BA-DBC0-401A-A0C6-8F8989C1901A}" destId="{F8B8D308-7CEA-4487-9B5B-4C615E4762BE}" srcOrd="0" destOrd="0" presId="urn:microsoft.com/office/officeart/2005/8/layout/chevron2"/>
    <dgm:cxn modelId="{550B6B5E-AF1D-4AF6-AB13-FC74C2B6636D}" type="presOf" srcId="{B0BC6DB9-5127-4574-847B-4B587127BB15}" destId="{0CA9F0B2-D7D7-4B13-8773-E17069857E47}" srcOrd="0" destOrd="0" presId="urn:microsoft.com/office/officeart/2005/8/layout/chevron2"/>
    <dgm:cxn modelId="{DB44F435-CEE1-4488-B672-D46FFE6ED675}" type="presOf" srcId="{06C3043E-D08B-46D2-BEF8-8CD25016D294}" destId="{6517D2F0-D33A-4A04-9A3D-8B252FB84F75}" srcOrd="0" destOrd="1" presId="urn:microsoft.com/office/officeart/2005/8/layout/chevron2"/>
    <dgm:cxn modelId="{95C03CDD-80ED-4EDA-8CCE-8A1786F640E8}" srcId="{89DE281B-EDF7-4B38-A48E-DB9BACA6C1EB}" destId="{4B0255BA-DBC0-401A-A0C6-8F8989C1901A}" srcOrd="0" destOrd="0" parTransId="{4879D1D3-BA2E-40EB-B084-2C502042E374}" sibTransId="{DF640C79-B657-451D-8799-4206FB34B0BF}"/>
    <dgm:cxn modelId="{B98DDEB1-788D-4EEF-B776-41701BD33F7C}" srcId="{CD24487C-2B59-4111-B23C-87D94FF5C722}" destId="{FB1D1176-9CCB-43C1-866D-6173C924849C}" srcOrd="0" destOrd="0" parTransId="{E45D765F-819A-49BC-8FF2-6B312E021A74}" sibTransId="{46488389-AFE5-4F96-9F1C-E391FDAF1798}"/>
    <dgm:cxn modelId="{6132407F-BE66-41ED-B996-4CBB33BC37E6}" type="presOf" srcId="{3A2F9103-970C-4D12-8BE1-7D23CF09927B}" destId="{3F0167EA-1E91-4E7D-B838-28A2D2CA562A}" srcOrd="0" destOrd="0" presId="urn:microsoft.com/office/officeart/2005/8/layout/chevron2"/>
    <dgm:cxn modelId="{55AF448F-C368-433A-B0BE-425DF31463DC}" type="presOf" srcId="{CD24487C-2B59-4111-B23C-87D94FF5C722}" destId="{EE411769-440F-44A2-9A35-B2D24363EC0B}" srcOrd="0" destOrd="0" presId="urn:microsoft.com/office/officeart/2005/8/layout/chevron2"/>
    <dgm:cxn modelId="{9E361AE2-8A45-4D6C-82C2-C9C9B164198B}" srcId="{DEF0730B-D1F0-4A13-9EC3-284D771D4232}" destId="{06C3043E-D08B-46D2-BEF8-8CD25016D294}" srcOrd="1" destOrd="0" parTransId="{71ABD2BF-AC23-420A-87F5-CF6C48B690F6}" sibTransId="{34E5E481-8384-435C-AEB2-87B49311FC07}"/>
    <dgm:cxn modelId="{5AC18470-0044-4188-AD00-D94B209DAD7F}" type="presOf" srcId="{DEF0730B-D1F0-4A13-9EC3-284D771D4232}" destId="{85E0900F-BA32-4CD1-AB46-16472A8F7DED}" srcOrd="0" destOrd="0" presId="urn:microsoft.com/office/officeart/2005/8/layout/chevron2"/>
    <dgm:cxn modelId="{2C1D23FC-5C6A-491D-B772-90D7F97B8264}" srcId="{B0BC6DB9-5127-4574-847B-4B587127BB15}" destId="{3A2F9103-970C-4D12-8BE1-7D23CF09927B}" srcOrd="0" destOrd="0" parTransId="{F122DFA0-2B7F-4697-A73A-C550077E59A5}" sibTransId="{9FBD820D-5BDB-48C7-B251-894CF91270F1}"/>
    <dgm:cxn modelId="{ED8EEFA1-298A-46C5-9972-A5DF1A7D1D3B}" type="presOf" srcId="{E22B8BA6-60A0-4349-9082-3253AD815CD7}" destId="{7B6C8F53-D3E4-47C0-84B9-B311C8C88029}" srcOrd="0" destOrd="0" presId="urn:microsoft.com/office/officeart/2005/8/layout/chevron2"/>
    <dgm:cxn modelId="{4E83A31C-DA2D-4C4B-BA91-8A05D8A4D3CA}" type="presOf" srcId="{A8FECC31-1580-483C-92EF-04F7F04A12E3}" destId="{6517D2F0-D33A-4A04-9A3D-8B252FB84F75}" srcOrd="0" destOrd="2" presId="urn:microsoft.com/office/officeart/2005/8/layout/chevron2"/>
    <dgm:cxn modelId="{A0549E5A-F28D-4FF9-B71E-F41850045832}" srcId="{CD24487C-2B59-4111-B23C-87D94FF5C722}" destId="{03D48A20-9242-4B18-9682-8903C158B8DC}" srcOrd="1" destOrd="0" parTransId="{4973B86E-8789-4D91-9882-762624369187}" sibTransId="{7EDEDB64-0DD6-44EC-9F5A-7716FC200DEB}"/>
    <dgm:cxn modelId="{4FECF04D-E1B2-4CAD-8B31-013022B40674}" srcId="{3A2F9103-970C-4D12-8BE1-7D23CF09927B}" destId="{1B0E4DBA-36F6-4D49-8D1B-7102094D98B4}" srcOrd="2" destOrd="0" parTransId="{37A2F630-A6F2-4F26-85C0-B12DF84561E2}" sibTransId="{C4B11CEC-635F-4AC1-9FE9-2581DAC164BE}"/>
    <dgm:cxn modelId="{DD7BA057-3822-469A-BFF4-E090B974DB98}" type="presOf" srcId="{1B0E4DBA-36F6-4D49-8D1B-7102094D98B4}" destId="{7B6C8F53-D3E4-47C0-84B9-B311C8C88029}" srcOrd="0" destOrd="2" presId="urn:microsoft.com/office/officeart/2005/8/layout/chevron2"/>
    <dgm:cxn modelId="{0753A5B4-3BED-4830-9F56-E33F55F4F6E8}" srcId="{3A2F9103-970C-4D12-8BE1-7D23CF09927B}" destId="{EE102AAE-0C6E-4CAA-862E-279BFE81182D}" srcOrd="1" destOrd="0" parTransId="{EDDCB4AC-7083-485F-9ECC-1E570CDB6F63}" sibTransId="{30E8FFA5-55C1-49EA-803C-F586527005B5}"/>
    <dgm:cxn modelId="{37F1F201-06EE-4310-B767-ED40B0320905}" srcId="{DEF0730B-D1F0-4A13-9EC3-284D771D4232}" destId="{A8FECC31-1580-483C-92EF-04F7F04A12E3}" srcOrd="2" destOrd="0" parTransId="{67ADCF94-0C66-488E-8AC6-5EB590A42048}" sibTransId="{BBD46FD9-B470-4303-91A6-6E344B080AA7}"/>
    <dgm:cxn modelId="{8BDEE0C6-2DEA-4E54-9F2C-7C7C158D3ECE}" type="presOf" srcId="{EE102AAE-0C6E-4CAA-862E-279BFE81182D}" destId="{7B6C8F53-D3E4-47C0-84B9-B311C8C88029}" srcOrd="0" destOrd="1" presId="urn:microsoft.com/office/officeart/2005/8/layout/chevron2"/>
    <dgm:cxn modelId="{8D871F60-7B26-4AE3-95C9-FC6F3C2B94FA}" type="presParOf" srcId="{0CA9F0B2-D7D7-4B13-8773-E17069857E47}" destId="{DBDDA958-D926-480D-9BA2-2687F7778F65}" srcOrd="0" destOrd="0" presId="urn:microsoft.com/office/officeart/2005/8/layout/chevron2"/>
    <dgm:cxn modelId="{A05E84A6-3773-4F47-860A-E8A90404082D}" type="presParOf" srcId="{DBDDA958-D926-480D-9BA2-2687F7778F65}" destId="{3F0167EA-1E91-4E7D-B838-28A2D2CA562A}" srcOrd="0" destOrd="0" presId="urn:microsoft.com/office/officeart/2005/8/layout/chevron2"/>
    <dgm:cxn modelId="{F134782E-9D43-4211-91C9-4A3E0CE3DCAF}" type="presParOf" srcId="{DBDDA958-D926-480D-9BA2-2687F7778F65}" destId="{7B6C8F53-D3E4-47C0-84B9-B311C8C88029}" srcOrd="1" destOrd="0" presId="urn:microsoft.com/office/officeart/2005/8/layout/chevron2"/>
    <dgm:cxn modelId="{5A19F4D4-9A9B-4F66-A14A-CF44C30A0754}" type="presParOf" srcId="{0CA9F0B2-D7D7-4B13-8773-E17069857E47}" destId="{23831202-AE53-44C5-BB0F-648445A79A8D}" srcOrd="1" destOrd="0" presId="urn:microsoft.com/office/officeart/2005/8/layout/chevron2"/>
    <dgm:cxn modelId="{69E9BAEE-3C75-4DF1-9F6A-E9F0EF871E7F}" type="presParOf" srcId="{0CA9F0B2-D7D7-4B13-8773-E17069857E47}" destId="{252714B0-AA7D-47AE-9508-71435A64258A}" srcOrd="2" destOrd="0" presId="urn:microsoft.com/office/officeart/2005/8/layout/chevron2"/>
    <dgm:cxn modelId="{8E007AFB-C36B-4D0E-B950-CD0748C0CE67}" type="presParOf" srcId="{252714B0-AA7D-47AE-9508-71435A64258A}" destId="{EE411769-440F-44A2-9A35-B2D24363EC0B}" srcOrd="0" destOrd="0" presId="urn:microsoft.com/office/officeart/2005/8/layout/chevron2"/>
    <dgm:cxn modelId="{4BFDF83F-1C88-42F9-A6F8-8CD95F647B4E}" type="presParOf" srcId="{252714B0-AA7D-47AE-9508-71435A64258A}" destId="{F5E662CB-74E6-4200-A34F-3EF4ACAF50FD}" srcOrd="1" destOrd="0" presId="urn:microsoft.com/office/officeart/2005/8/layout/chevron2"/>
    <dgm:cxn modelId="{1CE1515F-089F-405A-9E54-F26471787838}" type="presParOf" srcId="{0CA9F0B2-D7D7-4B13-8773-E17069857E47}" destId="{B3A46FDE-A786-405F-AA2C-35E8927BAA2D}" srcOrd="3" destOrd="0" presId="urn:microsoft.com/office/officeart/2005/8/layout/chevron2"/>
    <dgm:cxn modelId="{8938180C-638A-482B-8A23-C4B3E1F382C1}" type="presParOf" srcId="{0CA9F0B2-D7D7-4B13-8773-E17069857E47}" destId="{135BDEF6-5FDA-42EC-AEEC-62730E7BAC17}" srcOrd="4" destOrd="0" presId="urn:microsoft.com/office/officeart/2005/8/layout/chevron2"/>
    <dgm:cxn modelId="{C81A6668-0DE0-40AB-8B48-F34E745AD3E1}" type="presParOf" srcId="{135BDEF6-5FDA-42EC-AEEC-62730E7BAC17}" destId="{85E0900F-BA32-4CD1-AB46-16472A8F7DED}" srcOrd="0" destOrd="0" presId="urn:microsoft.com/office/officeart/2005/8/layout/chevron2"/>
    <dgm:cxn modelId="{27E74ABD-45B2-4DA2-8827-86915514C5B1}" type="presParOf" srcId="{135BDEF6-5FDA-42EC-AEEC-62730E7BAC17}" destId="{6517D2F0-D33A-4A04-9A3D-8B252FB84F75}" srcOrd="1" destOrd="0" presId="urn:microsoft.com/office/officeart/2005/8/layout/chevron2"/>
    <dgm:cxn modelId="{148DA1C0-AB7D-4B3A-A241-43DDEFE19246}" type="presParOf" srcId="{0CA9F0B2-D7D7-4B13-8773-E17069857E47}" destId="{B5F33BED-A777-4EFF-A504-6449D5D66160}" srcOrd="5" destOrd="0" presId="urn:microsoft.com/office/officeart/2005/8/layout/chevron2"/>
    <dgm:cxn modelId="{F1BD5D81-309F-455E-A284-EE7AB155BC1C}" type="presParOf" srcId="{0CA9F0B2-D7D7-4B13-8773-E17069857E47}" destId="{5E5A97CB-69C9-485B-8030-C464EB2351BF}" srcOrd="6" destOrd="0" presId="urn:microsoft.com/office/officeart/2005/8/layout/chevron2"/>
    <dgm:cxn modelId="{01BCC0CE-A625-41BC-93BB-E13DB8B4FE4C}" type="presParOf" srcId="{5E5A97CB-69C9-485B-8030-C464EB2351BF}" destId="{656D8DB1-BC98-4770-A71A-6D4615E4E8CC}" srcOrd="0" destOrd="0" presId="urn:microsoft.com/office/officeart/2005/8/layout/chevron2"/>
    <dgm:cxn modelId="{D2388525-187D-417B-9141-7A25889570F7}" type="presParOf" srcId="{5E5A97CB-69C9-485B-8030-C464EB2351BF}" destId="{F8B8D308-7CEA-4487-9B5B-4C615E4762B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BC6DB9-5127-4574-847B-4B587127BB1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A2F9103-970C-4D12-8BE1-7D23CF09927B}">
      <dgm:prSet phldrT="[Text]"/>
      <dgm:spPr/>
      <dgm:t>
        <a:bodyPr/>
        <a:lstStyle/>
        <a:p>
          <a:r>
            <a:rPr lang="en-US" dirty="0" smtClean="0"/>
            <a:t>v1.9.0.0</a:t>
          </a:r>
          <a:endParaRPr lang="en-US" dirty="0"/>
        </a:p>
      </dgm:t>
    </dgm:pt>
    <dgm:pt modelId="{F122DFA0-2B7F-4697-A73A-C550077E59A5}" type="parTrans" cxnId="{2C1D23FC-5C6A-491D-B772-90D7F97B8264}">
      <dgm:prSet/>
      <dgm:spPr/>
      <dgm:t>
        <a:bodyPr/>
        <a:lstStyle/>
        <a:p>
          <a:endParaRPr lang="en-US"/>
        </a:p>
      </dgm:t>
    </dgm:pt>
    <dgm:pt modelId="{9FBD820D-5BDB-48C7-B251-894CF91270F1}" type="sibTrans" cxnId="{2C1D23FC-5C6A-491D-B772-90D7F97B8264}">
      <dgm:prSet/>
      <dgm:spPr/>
      <dgm:t>
        <a:bodyPr/>
        <a:lstStyle/>
        <a:p>
          <a:endParaRPr lang="en-US"/>
        </a:p>
      </dgm:t>
    </dgm:pt>
    <dgm:pt modelId="{E22B8BA6-60A0-4349-9082-3253AD815CD7}">
      <dgm:prSet phldrT="[Text]"/>
      <dgm:spPr/>
      <dgm:t>
        <a:bodyPr/>
        <a:lstStyle/>
        <a:p>
          <a:r>
            <a:rPr lang="en-US" dirty="0" smtClean="0"/>
            <a:t>Windows 10 Universal or better</a:t>
          </a:r>
          <a:endParaRPr lang="en-US" dirty="0"/>
        </a:p>
      </dgm:t>
    </dgm:pt>
    <dgm:pt modelId="{F79FD319-0303-4656-B2A3-7A5F65139C9F}" type="parTrans" cxnId="{571552E9-A275-4251-A19B-B1DEFCE3253C}">
      <dgm:prSet/>
      <dgm:spPr/>
      <dgm:t>
        <a:bodyPr/>
        <a:lstStyle/>
        <a:p>
          <a:endParaRPr lang="en-US"/>
        </a:p>
      </dgm:t>
    </dgm:pt>
    <dgm:pt modelId="{26748DF7-1108-4EA2-88A4-6A472A144AE0}" type="sibTrans" cxnId="{571552E9-A275-4251-A19B-B1DEFCE3253C}">
      <dgm:prSet/>
      <dgm:spPr/>
      <dgm:t>
        <a:bodyPr/>
        <a:lstStyle/>
        <a:p>
          <a:endParaRPr lang="en-US"/>
        </a:p>
      </dgm:t>
    </dgm:pt>
    <dgm:pt modelId="{EE102AAE-0C6E-4CAA-862E-279BFE81182D}">
      <dgm:prSet phldrT="[Text]"/>
      <dgm:spPr/>
      <dgm:t>
        <a:bodyPr/>
        <a:lstStyle/>
        <a:p>
          <a:r>
            <a:rPr lang="en-US" dirty="0" smtClean="0"/>
            <a:t>Works with any processor</a:t>
          </a:r>
          <a:endParaRPr lang="en-US" dirty="0"/>
        </a:p>
      </dgm:t>
    </dgm:pt>
    <dgm:pt modelId="{EDDCB4AC-7083-485F-9ECC-1E570CDB6F63}" type="parTrans" cxnId="{0753A5B4-3BED-4830-9F56-E33F55F4F6E8}">
      <dgm:prSet/>
      <dgm:spPr/>
      <dgm:t>
        <a:bodyPr/>
        <a:lstStyle/>
        <a:p>
          <a:endParaRPr lang="en-US"/>
        </a:p>
      </dgm:t>
    </dgm:pt>
    <dgm:pt modelId="{30E8FFA5-55C1-49EA-803C-F586527005B5}" type="sibTrans" cxnId="{0753A5B4-3BED-4830-9F56-E33F55F4F6E8}">
      <dgm:prSet/>
      <dgm:spPr/>
      <dgm:t>
        <a:bodyPr/>
        <a:lstStyle/>
        <a:p>
          <a:endParaRPr lang="en-US"/>
        </a:p>
      </dgm:t>
    </dgm:pt>
    <dgm:pt modelId="{DEF0730B-D1F0-4A13-9EC3-284D771D4232}">
      <dgm:prSet phldrT="[Text]"/>
      <dgm:spPr/>
      <dgm:t>
        <a:bodyPr/>
        <a:lstStyle/>
        <a:p>
          <a:r>
            <a:rPr lang="en-US" dirty="0" smtClean="0"/>
            <a:t>v1.6.0.0</a:t>
          </a:r>
          <a:endParaRPr lang="en-US" dirty="0"/>
        </a:p>
      </dgm:t>
    </dgm:pt>
    <dgm:pt modelId="{FDA4A11D-B759-449D-9616-1169CB9FD3F8}" type="parTrans" cxnId="{E4F760A8-8E48-4E34-8A58-24DFBA0828FD}">
      <dgm:prSet/>
      <dgm:spPr/>
      <dgm:t>
        <a:bodyPr/>
        <a:lstStyle/>
        <a:p>
          <a:endParaRPr lang="en-US"/>
        </a:p>
      </dgm:t>
    </dgm:pt>
    <dgm:pt modelId="{E5184933-C65C-4F50-98B7-CD1CDB8874F2}" type="sibTrans" cxnId="{E4F760A8-8E48-4E34-8A58-24DFBA0828FD}">
      <dgm:prSet/>
      <dgm:spPr/>
      <dgm:t>
        <a:bodyPr/>
        <a:lstStyle/>
        <a:p>
          <a:endParaRPr lang="en-US"/>
        </a:p>
      </dgm:t>
    </dgm:pt>
    <dgm:pt modelId="{2A2FB55A-21B1-4089-8CBA-8FEC9F4C6FF4}">
      <dgm:prSet phldrT="[Text]"/>
      <dgm:spPr/>
      <dgm:t>
        <a:bodyPr/>
        <a:lstStyle/>
        <a:p>
          <a:r>
            <a:rPr lang="en-US" dirty="0" smtClean="0"/>
            <a:t>Windows 10 Universal or better</a:t>
          </a:r>
          <a:endParaRPr lang="en-US" dirty="0"/>
        </a:p>
      </dgm:t>
    </dgm:pt>
    <dgm:pt modelId="{5834212E-1CF8-43D6-B9DF-80919BC52DE6}" type="parTrans" cxnId="{EA9E06B4-FA74-4E72-8448-2157BB044A7D}">
      <dgm:prSet/>
      <dgm:spPr/>
      <dgm:t>
        <a:bodyPr/>
        <a:lstStyle/>
        <a:p>
          <a:endParaRPr lang="en-US"/>
        </a:p>
      </dgm:t>
    </dgm:pt>
    <dgm:pt modelId="{BC29733E-C16F-478A-9479-67E410344F63}" type="sibTrans" cxnId="{EA9E06B4-FA74-4E72-8448-2157BB044A7D}">
      <dgm:prSet/>
      <dgm:spPr/>
      <dgm:t>
        <a:bodyPr/>
        <a:lstStyle/>
        <a:p>
          <a:endParaRPr lang="en-US"/>
        </a:p>
      </dgm:t>
    </dgm:pt>
    <dgm:pt modelId="{06C3043E-D08B-46D2-BEF8-8CD25016D294}">
      <dgm:prSet phldrT="[Text]"/>
      <dgm:spPr/>
      <dgm:t>
        <a:bodyPr/>
        <a:lstStyle/>
        <a:p>
          <a:r>
            <a:rPr lang="en-US" dirty="0" smtClean="0"/>
            <a:t>Works with any processor</a:t>
          </a:r>
          <a:endParaRPr lang="en-US" dirty="0"/>
        </a:p>
      </dgm:t>
    </dgm:pt>
    <dgm:pt modelId="{71ABD2BF-AC23-420A-87F5-CF6C48B690F6}" type="parTrans" cxnId="{9E361AE2-8A45-4D6C-82C2-C9C9B164198B}">
      <dgm:prSet/>
      <dgm:spPr/>
      <dgm:t>
        <a:bodyPr/>
        <a:lstStyle/>
        <a:p>
          <a:endParaRPr lang="en-US"/>
        </a:p>
      </dgm:t>
    </dgm:pt>
    <dgm:pt modelId="{34E5E481-8384-435C-AEB2-87B49311FC07}" type="sibTrans" cxnId="{9E361AE2-8A45-4D6C-82C2-C9C9B164198B}">
      <dgm:prSet/>
      <dgm:spPr/>
      <dgm:t>
        <a:bodyPr/>
        <a:lstStyle/>
        <a:p>
          <a:endParaRPr lang="en-US"/>
        </a:p>
      </dgm:t>
    </dgm:pt>
    <dgm:pt modelId="{89DE281B-EDF7-4B38-A48E-DB9BACA6C1EB}">
      <dgm:prSet phldrT="[Text]"/>
      <dgm:spPr/>
      <dgm:t>
        <a:bodyPr/>
        <a:lstStyle/>
        <a:p>
          <a:r>
            <a:rPr lang="en-US" dirty="0" smtClean="0"/>
            <a:t>v1.4.2.0</a:t>
          </a:r>
          <a:endParaRPr lang="en-US" dirty="0"/>
        </a:p>
      </dgm:t>
    </dgm:pt>
    <dgm:pt modelId="{0B38FC40-C189-4CB6-A568-7162FBF779B9}" type="parTrans" cxnId="{3C575363-EA47-4746-82B8-62547FC9003F}">
      <dgm:prSet/>
      <dgm:spPr/>
      <dgm:t>
        <a:bodyPr/>
        <a:lstStyle/>
        <a:p>
          <a:endParaRPr lang="en-US"/>
        </a:p>
      </dgm:t>
    </dgm:pt>
    <dgm:pt modelId="{B2814BD3-B456-4EF0-A5E4-0C480EDFF4C7}" type="sibTrans" cxnId="{3C575363-EA47-4746-82B8-62547FC9003F}">
      <dgm:prSet/>
      <dgm:spPr/>
      <dgm:t>
        <a:bodyPr/>
        <a:lstStyle/>
        <a:p>
          <a:endParaRPr lang="en-US"/>
        </a:p>
      </dgm:t>
    </dgm:pt>
    <dgm:pt modelId="{4B0255BA-DBC0-401A-A0C6-8F8989C1901A}">
      <dgm:prSet phldrT="[Text]"/>
      <dgm:spPr/>
      <dgm:t>
        <a:bodyPr/>
        <a:lstStyle/>
        <a:p>
          <a:r>
            <a:rPr lang="en-US" dirty="0" smtClean="0"/>
            <a:t>Windows Phone 8.1 or better</a:t>
          </a:r>
          <a:endParaRPr lang="en-US" dirty="0"/>
        </a:p>
      </dgm:t>
    </dgm:pt>
    <dgm:pt modelId="{4879D1D3-BA2E-40EB-B084-2C502042E374}" type="parTrans" cxnId="{95C03CDD-80ED-4EDA-8CCE-8A1786F640E8}">
      <dgm:prSet/>
      <dgm:spPr/>
      <dgm:t>
        <a:bodyPr/>
        <a:lstStyle/>
        <a:p>
          <a:endParaRPr lang="en-US"/>
        </a:p>
      </dgm:t>
    </dgm:pt>
    <dgm:pt modelId="{DF640C79-B657-451D-8799-4206FB34B0BF}" type="sibTrans" cxnId="{95C03CDD-80ED-4EDA-8CCE-8A1786F640E8}">
      <dgm:prSet/>
      <dgm:spPr/>
      <dgm:t>
        <a:bodyPr/>
        <a:lstStyle/>
        <a:p>
          <a:endParaRPr lang="en-US"/>
        </a:p>
      </dgm:t>
    </dgm:pt>
    <dgm:pt modelId="{A8FECC31-1580-483C-92EF-04F7F04A12E3}">
      <dgm:prSet phldrT="[Text]"/>
      <dgm:spPr/>
      <dgm:t>
        <a:bodyPr/>
        <a:lstStyle/>
        <a:p>
          <a:r>
            <a:rPr lang="en-US" dirty="0" smtClean="0"/>
            <a:t>Requires 300MB of memory while running</a:t>
          </a:r>
          <a:endParaRPr lang="en-US" dirty="0"/>
        </a:p>
      </dgm:t>
    </dgm:pt>
    <dgm:pt modelId="{67ADCF94-0C66-488E-8AC6-5EB590A42048}" type="parTrans" cxnId="{37F1F201-06EE-4310-B767-ED40B0320905}">
      <dgm:prSet/>
      <dgm:spPr/>
      <dgm:t>
        <a:bodyPr/>
        <a:lstStyle/>
        <a:p>
          <a:endParaRPr lang="en-US"/>
        </a:p>
      </dgm:t>
    </dgm:pt>
    <dgm:pt modelId="{BBD46FD9-B470-4303-91A6-6E344B080AA7}" type="sibTrans" cxnId="{37F1F201-06EE-4310-B767-ED40B0320905}">
      <dgm:prSet/>
      <dgm:spPr/>
      <dgm:t>
        <a:bodyPr/>
        <a:lstStyle/>
        <a:p>
          <a:endParaRPr lang="en-US"/>
        </a:p>
      </dgm:t>
    </dgm:pt>
    <dgm:pt modelId="{CD24487C-2B59-4111-B23C-87D94FF5C722}">
      <dgm:prSet phldrT="[Text]"/>
      <dgm:spPr/>
      <dgm:t>
        <a:bodyPr/>
        <a:lstStyle/>
        <a:p>
          <a:r>
            <a:rPr lang="en-US" dirty="0" smtClean="0"/>
            <a:t>v1.8.4.0</a:t>
          </a:r>
          <a:endParaRPr lang="en-US" dirty="0"/>
        </a:p>
      </dgm:t>
    </dgm:pt>
    <dgm:pt modelId="{551A9D74-ACDD-404D-BE0E-40FBFCDB1DE0}" type="parTrans" cxnId="{4AEABAD0-17E6-4A49-9507-81771F769D5F}">
      <dgm:prSet/>
      <dgm:spPr/>
      <dgm:t>
        <a:bodyPr/>
        <a:lstStyle/>
        <a:p>
          <a:endParaRPr lang="en-US"/>
        </a:p>
      </dgm:t>
    </dgm:pt>
    <dgm:pt modelId="{D1778BD1-691A-40E5-82FA-3CA38ACC9569}" type="sibTrans" cxnId="{4AEABAD0-17E6-4A49-9507-81771F769D5F}">
      <dgm:prSet/>
      <dgm:spPr/>
      <dgm:t>
        <a:bodyPr/>
        <a:lstStyle/>
        <a:p>
          <a:endParaRPr lang="en-US"/>
        </a:p>
      </dgm:t>
    </dgm:pt>
    <dgm:pt modelId="{FB1D1176-9CCB-43C1-866D-6173C924849C}">
      <dgm:prSet phldrT="[Text]"/>
      <dgm:spPr/>
      <dgm:t>
        <a:bodyPr/>
        <a:lstStyle/>
        <a:p>
          <a:r>
            <a:rPr lang="en-US" dirty="0" smtClean="0"/>
            <a:t>Windows Desktop 10.0.11001.0 or better</a:t>
          </a:r>
          <a:endParaRPr lang="en-US" dirty="0"/>
        </a:p>
      </dgm:t>
    </dgm:pt>
    <dgm:pt modelId="{E45D765F-819A-49BC-8FF2-6B312E021A74}" type="parTrans" cxnId="{B98DDEB1-788D-4EEF-B776-41701BD33F7C}">
      <dgm:prSet/>
      <dgm:spPr/>
      <dgm:t>
        <a:bodyPr/>
        <a:lstStyle/>
        <a:p>
          <a:endParaRPr lang="en-US"/>
        </a:p>
      </dgm:t>
    </dgm:pt>
    <dgm:pt modelId="{46488389-AFE5-4F96-9F1C-E391FDAF1798}" type="sibTrans" cxnId="{B98DDEB1-788D-4EEF-B776-41701BD33F7C}">
      <dgm:prSet/>
      <dgm:spPr/>
      <dgm:t>
        <a:bodyPr/>
        <a:lstStyle/>
        <a:p>
          <a:endParaRPr lang="en-US"/>
        </a:p>
      </dgm:t>
    </dgm:pt>
    <dgm:pt modelId="{03D48A20-9242-4B18-9682-8903C158B8DC}">
      <dgm:prSet phldrT="[Text]"/>
      <dgm:spPr/>
      <dgm:t>
        <a:bodyPr/>
        <a:lstStyle/>
        <a:p>
          <a:r>
            <a:rPr lang="en-US" dirty="0" smtClean="0"/>
            <a:t>Works with any processor</a:t>
          </a:r>
          <a:endParaRPr lang="en-US" dirty="0"/>
        </a:p>
      </dgm:t>
    </dgm:pt>
    <dgm:pt modelId="{4973B86E-8789-4D91-9882-762624369187}" type="parTrans" cxnId="{A0549E5A-F28D-4FF9-B71E-F41850045832}">
      <dgm:prSet/>
      <dgm:spPr/>
      <dgm:t>
        <a:bodyPr/>
        <a:lstStyle/>
        <a:p>
          <a:endParaRPr lang="en-US"/>
        </a:p>
      </dgm:t>
    </dgm:pt>
    <dgm:pt modelId="{7EDEDB64-0DD6-44EC-9F5A-7716FC200DEB}" type="sibTrans" cxnId="{A0549E5A-F28D-4FF9-B71E-F41850045832}">
      <dgm:prSet/>
      <dgm:spPr/>
      <dgm:t>
        <a:bodyPr/>
        <a:lstStyle/>
        <a:p>
          <a:endParaRPr lang="en-US"/>
        </a:p>
      </dgm:t>
    </dgm:pt>
    <dgm:pt modelId="{39915C79-7E9D-4749-807D-50F00F0CD298}">
      <dgm:prSet/>
      <dgm:spPr/>
      <dgm:t>
        <a:bodyPr/>
        <a:lstStyle/>
        <a:p>
          <a:r>
            <a:rPr lang="en-US" dirty="0" smtClean="0"/>
            <a:t>Requires DirectX 12 APIs and DXFL 12_0 or better</a:t>
          </a:r>
          <a:endParaRPr lang="en-US" dirty="0"/>
        </a:p>
      </dgm:t>
    </dgm:pt>
    <dgm:pt modelId="{A8D5B75F-3DD5-4EE4-911A-78F7182768CF}" type="parTrans" cxnId="{3A16268D-CD9B-4B54-8C42-A2F7465B6933}">
      <dgm:prSet/>
      <dgm:spPr/>
      <dgm:t>
        <a:bodyPr/>
        <a:lstStyle/>
        <a:p>
          <a:endParaRPr lang="en-US"/>
        </a:p>
      </dgm:t>
    </dgm:pt>
    <dgm:pt modelId="{02E9757E-C2C6-43CC-A221-7A0A65A097BE}" type="sibTrans" cxnId="{3A16268D-CD9B-4B54-8C42-A2F7465B6933}">
      <dgm:prSet/>
      <dgm:spPr/>
      <dgm:t>
        <a:bodyPr/>
        <a:lstStyle/>
        <a:p>
          <a:endParaRPr lang="en-US"/>
        </a:p>
      </dgm:t>
    </dgm:pt>
    <dgm:pt modelId="{0CA9F0B2-D7D7-4B13-8773-E17069857E47}" type="pres">
      <dgm:prSet presAssocID="{B0BC6DB9-5127-4574-847B-4B587127BB15}" presName="linearFlow" presStyleCnt="0">
        <dgm:presLayoutVars>
          <dgm:dir/>
          <dgm:animLvl val="lvl"/>
          <dgm:resizeHandles val="exact"/>
        </dgm:presLayoutVars>
      </dgm:prSet>
      <dgm:spPr/>
      <dgm:t>
        <a:bodyPr/>
        <a:lstStyle/>
        <a:p>
          <a:endParaRPr lang="en-US"/>
        </a:p>
      </dgm:t>
    </dgm:pt>
    <dgm:pt modelId="{DBDDA958-D926-480D-9BA2-2687F7778F65}" type="pres">
      <dgm:prSet presAssocID="{3A2F9103-970C-4D12-8BE1-7D23CF09927B}" presName="composite" presStyleCnt="0"/>
      <dgm:spPr/>
    </dgm:pt>
    <dgm:pt modelId="{3F0167EA-1E91-4E7D-B838-28A2D2CA562A}" type="pres">
      <dgm:prSet presAssocID="{3A2F9103-970C-4D12-8BE1-7D23CF09927B}" presName="parentText" presStyleLbl="alignNode1" presStyleIdx="0" presStyleCnt="4">
        <dgm:presLayoutVars>
          <dgm:chMax val="1"/>
          <dgm:bulletEnabled val="1"/>
        </dgm:presLayoutVars>
      </dgm:prSet>
      <dgm:spPr/>
      <dgm:t>
        <a:bodyPr/>
        <a:lstStyle/>
        <a:p>
          <a:endParaRPr lang="en-US"/>
        </a:p>
      </dgm:t>
    </dgm:pt>
    <dgm:pt modelId="{7B6C8F53-D3E4-47C0-84B9-B311C8C88029}" type="pres">
      <dgm:prSet presAssocID="{3A2F9103-970C-4D12-8BE1-7D23CF09927B}" presName="descendantText" presStyleLbl="alignAcc1" presStyleIdx="0" presStyleCnt="4">
        <dgm:presLayoutVars>
          <dgm:bulletEnabled val="1"/>
        </dgm:presLayoutVars>
      </dgm:prSet>
      <dgm:spPr/>
      <dgm:t>
        <a:bodyPr/>
        <a:lstStyle/>
        <a:p>
          <a:endParaRPr lang="en-US"/>
        </a:p>
      </dgm:t>
    </dgm:pt>
    <dgm:pt modelId="{23831202-AE53-44C5-BB0F-648445A79A8D}" type="pres">
      <dgm:prSet presAssocID="{9FBD820D-5BDB-48C7-B251-894CF91270F1}" presName="sp" presStyleCnt="0"/>
      <dgm:spPr/>
    </dgm:pt>
    <dgm:pt modelId="{252714B0-AA7D-47AE-9508-71435A64258A}" type="pres">
      <dgm:prSet presAssocID="{CD24487C-2B59-4111-B23C-87D94FF5C722}" presName="composite" presStyleCnt="0"/>
      <dgm:spPr/>
    </dgm:pt>
    <dgm:pt modelId="{EE411769-440F-44A2-9A35-B2D24363EC0B}" type="pres">
      <dgm:prSet presAssocID="{CD24487C-2B59-4111-B23C-87D94FF5C722}" presName="parentText" presStyleLbl="alignNode1" presStyleIdx="1" presStyleCnt="4">
        <dgm:presLayoutVars>
          <dgm:chMax val="1"/>
          <dgm:bulletEnabled val="1"/>
        </dgm:presLayoutVars>
      </dgm:prSet>
      <dgm:spPr/>
      <dgm:t>
        <a:bodyPr/>
        <a:lstStyle/>
        <a:p>
          <a:endParaRPr lang="en-US"/>
        </a:p>
      </dgm:t>
    </dgm:pt>
    <dgm:pt modelId="{F5E662CB-74E6-4200-A34F-3EF4ACAF50FD}" type="pres">
      <dgm:prSet presAssocID="{CD24487C-2B59-4111-B23C-87D94FF5C722}" presName="descendantText" presStyleLbl="alignAcc1" presStyleIdx="1" presStyleCnt="4">
        <dgm:presLayoutVars>
          <dgm:bulletEnabled val="1"/>
        </dgm:presLayoutVars>
      </dgm:prSet>
      <dgm:spPr/>
      <dgm:t>
        <a:bodyPr/>
        <a:lstStyle/>
        <a:p>
          <a:endParaRPr lang="en-US"/>
        </a:p>
      </dgm:t>
    </dgm:pt>
    <dgm:pt modelId="{B3A46FDE-A786-405F-AA2C-35E8927BAA2D}" type="pres">
      <dgm:prSet presAssocID="{D1778BD1-691A-40E5-82FA-3CA38ACC9569}" presName="sp" presStyleCnt="0"/>
      <dgm:spPr/>
    </dgm:pt>
    <dgm:pt modelId="{135BDEF6-5FDA-42EC-AEEC-62730E7BAC17}" type="pres">
      <dgm:prSet presAssocID="{DEF0730B-D1F0-4A13-9EC3-284D771D4232}" presName="composite" presStyleCnt="0"/>
      <dgm:spPr/>
    </dgm:pt>
    <dgm:pt modelId="{85E0900F-BA32-4CD1-AB46-16472A8F7DED}" type="pres">
      <dgm:prSet presAssocID="{DEF0730B-D1F0-4A13-9EC3-284D771D4232}" presName="parentText" presStyleLbl="alignNode1" presStyleIdx="2" presStyleCnt="4">
        <dgm:presLayoutVars>
          <dgm:chMax val="1"/>
          <dgm:bulletEnabled val="1"/>
        </dgm:presLayoutVars>
      </dgm:prSet>
      <dgm:spPr/>
      <dgm:t>
        <a:bodyPr/>
        <a:lstStyle/>
        <a:p>
          <a:endParaRPr lang="en-US"/>
        </a:p>
      </dgm:t>
    </dgm:pt>
    <dgm:pt modelId="{6517D2F0-D33A-4A04-9A3D-8B252FB84F75}" type="pres">
      <dgm:prSet presAssocID="{DEF0730B-D1F0-4A13-9EC3-284D771D4232}" presName="descendantText" presStyleLbl="alignAcc1" presStyleIdx="2" presStyleCnt="4">
        <dgm:presLayoutVars>
          <dgm:bulletEnabled val="1"/>
        </dgm:presLayoutVars>
      </dgm:prSet>
      <dgm:spPr/>
      <dgm:t>
        <a:bodyPr/>
        <a:lstStyle/>
        <a:p>
          <a:endParaRPr lang="en-US"/>
        </a:p>
      </dgm:t>
    </dgm:pt>
    <dgm:pt modelId="{B5F33BED-A777-4EFF-A504-6449D5D66160}" type="pres">
      <dgm:prSet presAssocID="{E5184933-C65C-4F50-98B7-CD1CDB8874F2}" presName="sp" presStyleCnt="0"/>
      <dgm:spPr/>
    </dgm:pt>
    <dgm:pt modelId="{5E5A97CB-69C9-485B-8030-C464EB2351BF}" type="pres">
      <dgm:prSet presAssocID="{89DE281B-EDF7-4B38-A48E-DB9BACA6C1EB}" presName="composite" presStyleCnt="0"/>
      <dgm:spPr/>
    </dgm:pt>
    <dgm:pt modelId="{656D8DB1-BC98-4770-A71A-6D4615E4E8CC}" type="pres">
      <dgm:prSet presAssocID="{89DE281B-EDF7-4B38-A48E-DB9BACA6C1EB}" presName="parentText" presStyleLbl="alignNode1" presStyleIdx="3" presStyleCnt="4">
        <dgm:presLayoutVars>
          <dgm:chMax val="1"/>
          <dgm:bulletEnabled val="1"/>
        </dgm:presLayoutVars>
      </dgm:prSet>
      <dgm:spPr/>
      <dgm:t>
        <a:bodyPr/>
        <a:lstStyle/>
        <a:p>
          <a:endParaRPr lang="en-US"/>
        </a:p>
      </dgm:t>
    </dgm:pt>
    <dgm:pt modelId="{F8B8D308-7CEA-4487-9B5B-4C615E4762BE}" type="pres">
      <dgm:prSet presAssocID="{89DE281B-EDF7-4B38-A48E-DB9BACA6C1EB}" presName="descendantText" presStyleLbl="alignAcc1" presStyleIdx="3" presStyleCnt="4">
        <dgm:presLayoutVars>
          <dgm:bulletEnabled val="1"/>
        </dgm:presLayoutVars>
      </dgm:prSet>
      <dgm:spPr/>
      <dgm:t>
        <a:bodyPr/>
        <a:lstStyle/>
        <a:p>
          <a:endParaRPr lang="en-US"/>
        </a:p>
      </dgm:t>
    </dgm:pt>
  </dgm:ptLst>
  <dgm:cxnLst>
    <dgm:cxn modelId="{0753A5B4-3BED-4830-9F56-E33F55F4F6E8}" srcId="{3A2F9103-970C-4D12-8BE1-7D23CF09927B}" destId="{EE102AAE-0C6E-4CAA-862E-279BFE81182D}" srcOrd="1" destOrd="0" parTransId="{EDDCB4AC-7083-485F-9ECC-1E570CDB6F63}" sibTransId="{30E8FFA5-55C1-49EA-803C-F586527005B5}"/>
    <dgm:cxn modelId="{993779D6-8F9A-40EC-B31F-3B4431819C67}" type="presOf" srcId="{E22B8BA6-60A0-4349-9082-3253AD815CD7}" destId="{7B6C8F53-D3E4-47C0-84B9-B311C8C88029}" srcOrd="0" destOrd="0" presId="urn:microsoft.com/office/officeart/2005/8/layout/chevron2"/>
    <dgm:cxn modelId="{A9C18067-1883-4C4E-9671-0D21C13478AB}" type="presOf" srcId="{B0BC6DB9-5127-4574-847B-4B587127BB15}" destId="{0CA9F0B2-D7D7-4B13-8773-E17069857E47}" srcOrd="0" destOrd="0" presId="urn:microsoft.com/office/officeart/2005/8/layout/chevron2"/>
    <dgm:cxn modelId="{3C575363-EA47-4746-82B8-62547FC9003F}" srcId="{B0BC6DB9-5127-4574-847B-4B587127BB15}" destId="{89DE281B-EDF7-4B38-A48E-DB9BACA6C1EB}" srcOrd="3" destOrd="0" parTransId="{0B38FC40-C189-4CB6-A568-7162FBF779B9}" sibTransId="{B2814BD3-B456-4EF0-A5E4-0C480EDFF4C7}"/>
    <dgm:cxn modelId="{B98DDEB1-788D-4EEF-B776-41701BD33F7C}" srcId="{CD24487C-2B59-4111-B23C-87D94FF5C722}" destId="{FB1D1176-9CCB-43C1-866D-6173C924849C}" srcOrd="0" destOrd="0" parTransId="{E45D765F-819A-49BC-8FF2-6B312E021A74}" sibTransId="{46488389-AFE5-4F96-9F1C-E391FDAF1798}"/>
    <dgm:cxn modelId="{3A16268D-CD9B-4B54-8C42-A2F7465B6933}" srcId="{3A2F9103-970C-4D12-8BE1-7D23CF09927B}" destId="{39915C79-7E9D-4749-807D-50F00F0CD298}" srcOrd="2" destOrd="0" parTransId="{A8D5B75F-3DD5-4EE4-911A-78F7182768CF}" sibTransId="{02E9757E-C2C6-43CC-A221-7A0A65A097BE}"/>
    <dgm:cxn modelId="{95C03CDD-80ED-4EDA-8CCE-8A1786F640E8}" srcId="{89DE281B-EDF7-4B38-A48E-DB9BACA6C1EB}" destId="{4B0255BA-DBC0-401A-A0C6-8F8989C1901A}" srcOrd="0" destOrd="0" parTransId="{4879D1D3-BA2E-40EB-B084-2C502042E374}" sibTransId="{DF640C79-B657-451D-8799-4206FB34B0BF}"/>
    <dgm:cxn modelId="{571552E9-A275-4251-A19B-B1DEFCE3253C}" srcId="{3A2F9103-970C-4D12-8BE1-7D23CF09927B}" destId="{E22B8BA6-60A0-4349-9082-3253AD815CD7}" srcOrd="0" destOrd="0" parTransId="{F79FD319-0303-4656-B2A3-7A5F65139C9F}" sibTransId="{26748DF7-1108-4EA2-88A4-6A472A144AE0}"/>
    <dgm:cxn modelId="{EA9E06B4-FA74-4E72-8448-2157BB044A7D}" srcId="{DEF0730B-D1F0-4A13-9EC3-284D771D4232}" destId="{2A2FB55A-21B1-4089-8CBA-8FEC9F4C6FF4}" srcOrd="0" destOrd="0" parTransId="{5834212E-1CF8-43D6-B9DF-80919BC52DE6}" sibTransId="{BC29733E-C16F-478A-9479-67E410344F63}"/>
    <dgm:cxn modelId="{3F4EFDFA-04A3-433A-80FE-6761763E2FDB}" type="presOf" srcId="{2A2FB55A-21B1-4089-8CBA-8FEC9F4C6FF4}" destId="{6517D2F0-D33A-4A04-9A3D-8B252FB84F75}" srcOrd="0" destOrd="0" presId="urn:microsoft.com/office/officeart/2005/8/layout/chevron2"/>
    <dgm:cxn modelId="{2C1D23FC-5C6A-491D-B772-90D7F97B8264}" srcId="{B0BC6DB9-5127-4574-847B-4B587127BB15}" destId="{3A2F9103-970C-4D12-8BE1-7D23CF09927B}" srcOrd="0" destOrd="0" parTransId="{F122DFA0-2B7F-4697-A73A-C550077E59A5}" sibTransId="{9FBD820D-5BDB-48C7-B251-894CF91270F1}"/>
    <dgm:cxn modelId="{8DE4EF03-D4D7-4920-9475-319C16DE83E1}" type="presOf" srcId="{CD24487C-2B59-4111-B23C-87D94FF5C722}" destId="{EE411769-440F-44A2-9A35-B2D24363EC0B}" srcOrd="0" destOrd="0" presId="urn:microsoft.com/office/officeart/2005/8/layout/chevron2"/>
    <dgm:cxn modelId="{E4F760A8-8E48-4E34-8A58-24DFBA0828FD}" srcId="{B0BC6DB9-5127-4574-847B-4B587127BB15}" destId="{DEF0730B-D1F0-4A13-9EC3-284D771D4232}" srcOrd="2" destOrd="0" parTransId="{FDA4A11D-B759-449D-9616-1169CB9FD3F8}" sibTransId="{E5184933-C65C-4F50-98B7-CD1CDB8874F2}"/>
    <dgm:cxn modelId="{A3A71C2B-BD20-44BE-98D5-A1A7D719C059}" type="presOf" srcId="{39915C79-7E9D-4749-807D-50F00F0CD298}" destId="{7B6C8F53-D3E4-47C0-84B9-B311C8C88029}" srcOrd="0" destOrd="2" presId="urn:microsoft.com/office/officeart/2005/8/layout/chevron2"/>
    <dgm:cxn modelId="{4AEABAD0-17E6-4A49-9507-81771F769D5F}" srcId="{B0BC6DB9-5127-4574-847B-4B587127BB15}" destId="{CD24487C-2B59-4111-B23C-87D94FF5C722}" srcOrd="1" destOrd="0" parTransId="{551A9D74-ACDD-404D-BE0E-40FBFCDB1DE0}" sibTransId="{D1778BD1-691A-40E5-82FA-3CA38ACC9569}"/>
    <dgm:cxn modelId="{83681EBB-A1ED-4BBE-876A-52991F7BD6ED}" type="presOf" srcId="{4B0255BA-DBC0-401A-A0C6-8F8989C1901A}" destId="{F8B8D308-7CEA-4487-9B5B-4C615E4762BE}" srcOrd="0" destOrd="0" presId="urn:microsoft.com/office/officeart/2005/8/layout/chevron2"/>
    <dgm:cxn modelId="{482C9C8F-8362-46F6-97AE-9E3A658CC276}" type="presOf" srcId="{89DE281B-EDF7-4B38-A48E-DB9BACA6C1EB}" destId="{656D8DB1-BC98-4770-A71A-6D4615E4E8CC}" srcOrd="0" destOrd="0" presId="urn:microsoft.com/office/officeart/2005/8/layout/chevron2"/>
    <dgm:cxn modelId="{E3F2DD93-CE6F-46A2-97D4-C61DDB0C6BA1}" type="presOf" srcId="{03D48A20-9242-4B18-9682-8903C158B8DC}" destId="{F5E662CB-74E6-4200-A34F-3EF4ACAF50FD}" srcOrd="0" destOrd="1" presId="urn:microsoft.com/office/officeart/2005/8/layout/chevron2"/>
    <dgm:cxn modelId="{A0549E5A-F28D-4FF9-B71E-F41850045832}" srcId="{CD24487C-2B59-4111-B23C-87D94FF5C722}" destId="{03D48A20-9242-4B18-9682-8903C158B8DC}" srcOrd="1" destOrd="0" parTransId="{4973B86E-8789-4D91-9882-762624369187}" sibTransId="{7EDEDB64-0DD6-44EC-9F5A-7716FC200DEB}"/>
    <dgm:cxn modelId="{C5474352-9713-4A05-B3FF-38497EDCF8F2}" type="presOf" srcId="{3A2F9103-970C-4D12-8BE1-7D23CF09927B}" destId="{3F0167EA-1E91-4E7D-B838-28A2D2CA562A}" srcOrd="0" destOrd="0" presId="urn:microsoft.com/office/officeart/2005/8/layout/chevron2"/>
    <dgm:cxn modelId="{721BEBEC-4BA5-48D3-A58A-3406AC5E364E}" type="presOf" srcId="{A8FECC31-1580-483C-92EF-04F7F04A12E3}" destId="{6517D2F0-D33A-4A04-9A3D-8B252FB84F75}" srcOrd="0" destOrd="2" presId="urn:microsoft.com/office/officeart/2005/8/layout/chevron2"/>
    <dgm:cxn modelId="{C6478205-4058-42A2-9D73-18440744999A}" type="presOf" srcId="{EE102AAE-0C6E-4CAA-862E-279BFE81182D}" destId="{7B6C8F53-D3E4-47C0-84B9-B311C8C88029}" srcOrd="0" destOrd="1" presId="urn:microsoft.com/office/officeart/2005/8/layout/chevron2"/>
    <dgm:cxn modelId="{37F1F201-06EE-4310-B767-ED40B0320905}" srcId="{DEF0730B-D1F0-4A13-9EC3-284D771D4232}" destId="{A8FECC31-1580-483C-92EF-04F7F04A12E3}" srcOrd="2" destOrd="0" parTransId="{67ADCF94-0C66-488E-8AC6-5EB590A42048}" sibTransId="{BBD46FD9-B470-4303-91A6-6E344B080AA7}"/>
    <dgm:cxn modelId="{B229C934-1E4C-48FE-989F-E60622533A97}" type="presOf" srcId="{FB1D1176-9CCB-43C1-866D-6173C924849C}" destId="{F5E662CB-74E6-4200-A34F-3EF4ACAF50FD}" srcOrd="0" destOrd="0" presId="urn:microsoft.com/office/officeart/2005/8/layout/chevron2"/>
    <dgm:cxn modelId="{A6893FF3-C72B-4466-B706-30837C3F8C79}" type="presOf" srcId="{DEF0730B-D1F0-4A13-9EC3-284D771D4232}" destId="{85E0900F-BA32-4CD1-AB46-16472A8F7DED}" srcOrd="0" destOrd="0" presId="urn:microsoft.com/office/officeart/2005/8/layout/chevron2"/>
    <dgm:cxn modelId="{9E361AE2-8A45-4D6C-82C2-C9C9B164198B}" srcId="{DEF0730B-D1F0-4A13-9EC3-284D771D4232}" destId="{06C3043E-D08B-46D2-BEF8-8CD25016D294}" srcOrd="1" destOrd="0" parTransId="{71ABD2BF-AC23-420A-87F5-CF6C48B690F6}" sibTransId="{34E5E481-8384-435C-AEB2-87B49311FC07}"/>
    <dgm:cxn modelId="{83CBA142-6239-4618-80DF-26348D9FD658}" type="presOf" srcId="{06C3043E-D08B-46D2-BEF8-8CD25016D294}" destId="{6517D2F0-D33A-4A04-9A3D-8B252FB84F75}" srcOrd="0" destOrd="1" presId="urn:microsoft.com/office/officeart/2005/8/layout/chevron2"/>
    <dgm:cxn modelId="{236887A0-A30A-4AF9-B8B0-E89B0741F618}" type="presParOf" srcId="{0CA9F0B2-D7D7-4B13-8773-E17069857E47}" destId="{DBDDA958-D926-480D-9BA2-2687F7778F65}" srcOrd="0" destOrd="0" presId="urn:microsoft.com/office/officeart/2005/8/layout/chevron2"/>
    <dgm:cxn modelId="{F891B0D0-5A48-42BD-8335-5A28CBB7CE64}" type="presParOf" srcId="{DBDDA958-D926-480D-9BA2-2687F7778F65}" destId="{3F0167EA-1E91-4E7D-B838-28A2D2CA562A}" srcOrd="0" destOrd="0" presId="urn:microsoft.com/office/officeart/2005/8/layout/chevron2"/>
    <dgm:cxn modelId="{34C48CE7-B919-4AD0-BA0A-23E031848D47}" type="presParOf" srcId="{DBDDA958-D926-480D-9BA2-2687F7778F65}" destId="{7B6C8F53-D3E4-47C0-84B9-B311C8C88029}" srcOrd="1" destOrd="0" presId="urn:microsoft.com/office/officeart/2005/8/layout/chevron2"/>
    <dgm:cxn modelId="{A4B8DB05-184B-4A0F-AFBB-1C859DB43457}" type="presParOf" srcId="{0CA9F0B2-D7D7-4B13-8773-E17069857E47}" destId="{23831202-AE53-44C5-BB0F-648445A79A8D}" srcOrd="1" destOrd="0" presId="urn:microsoft.com/office/officeart/2005/8/layout/chevron2"/>
    <dgm:cxn modelId="{4B9F71BA-90F1-419F-AA17-54B6186824FE}" type="presParOf" srcId="{0CA9F0B2-D7D7-4B13-8773-E17069857E47}" destId="{252714B0-AA7D-47AE-9508-71435A64258A}" srcOrd="2" destOrd="0" presId="urn:microsoft.com/office/officeart/2005/8/layout/chevron2"/>
    <dgm:cxn modelId="{BBCECF29-E4EF-4913-B312-CF4D74E22DB2}" type="presParOf" srcId="{252714B0-AA7D-47AE-9508-71435A64258A}" destId="{EE411769-440F-44A2-9A35-B2D24363EC0B}" srcOrd="0" destOrd="0" presId="urn:microsoft.com/office/officeart/2005/8/layout/chevron2"/>
    <dgm:cxn modelId="{570CD3EC-A2FD-4C28-8365-95A58E2F2C0D}" type="presParOf" srcId="{252714B0-AA7D-47AE-9508-71435A64258A}" destId="{F5E662CB-74E6-4200-A34F-3EF4ACAF50FD}" srcOrd="1" destOrd="0" presId="urn:microsoft.com/office/officeart/2005/8/layout/chevron2"/>
    <dgm:cxn modelId="{86A01F1C-467B-432B-8834-F9410E2F4F1C}" type="presParOf" srcId="{0CA9F0B2-D7D7-4B13-8773-E17069857E47}" destId="{B3A46FDE-A786-405F-AA2C-35E8927BAA2D}" srcOrd="3" destOrd="0" presId="urn:microsoft.com/office/officeart/2005/8/layout/chevron2"/>
    <dgm:cxn modelId="{F0259B73-6650-4B57-A48D-89D60EC036D2}" type="presParOf" srcId="{0CA9F0B2-D7D7-4B13-8773-E17069857E47}" destId="{135BDEF6-5FDA-42EC-AEEC-62730E7BAC17}" srcOrd="4" destOrd="0" presId="urn:microsoft.com/office/officeart/2005/8/layout/chevron2"/>
    <dgm:cxn modelId="{2AF1EF34-37BA-453F-90EE-B9DB1B192EFB}" type="presParOf" srcId="{135BDEF6-5FDA-42EC-AEEC-62730E7BAC17}" destId="{85E0900F-BA32-4CD1-AB46-16472A8F7DED}" srcOrd="0" destOrd="0" presId="urn:microsoft.com/office/officeart/2005/8/layout/chevron2"/>
    <dgm:cxn modelId="{518E2DA3-82FF-4126-8907-A27B6C07E4C0}" type="presParOf" srcId="{135BDEF6-5FDA-42EC-AEEC-62730E7BAC17}" destId="{6517D2F0-D33A-4A04-9A3D-8B252FB84F75}" srcOrd="1" destOrd="0" presId="urn:microsoft.com/office/officeart/2005/8/layout/chevron2"/>
    <dgm:cxn modelId="{14468768-454A-4D7D-A0EA-A66893640C1A}" type="presParOf" srcId="{0CA9F0B2-D7D7-4B13-8773-E17069857E47}" destId="{B5F33BED-A777-4EFF-A504-6449D5D66160}" srcOrd="5" destOrd="0" presId="urn:microsoft.com/office/officeart/2005/8/layout/chevron2"/>
    <dgm:cxn modelId="{33985174-F767-4C84-86A8-C2161F6CD024}" type="presParOf" srcId="{0CA9F0B2-D7D7-4B13-8773-E17069857E47}" destId="{5E5A97CB-69C9-485B-8030-C464EB2351BF}" srcOrd="6" destOrd="0" presId="urn:microsoft.com/office/officeart/2005/8/layout/chevron2"/>
    <dgm:cxn modelId="{A487493E-E59D-4CDC-98E2-DF9F779E4AB7}" type="presParOf" srcId="{5E5A97CB-69C9-485B-8030-C464EB2351BF}" destId="{656D8DB1-BC98-4770-A71A-6D4615E4E8CC}" srcOrd="0" destOrd="0" presId="urn:microsoft.com/office/officeart/2005/8/layout/chevron2"/>
    <dgm:cxn modelId="{15F90EFE-C182-426A-993D-2A044B2E73CE}" type="presParOf" srcId="{5E5A97CB-69C9-485B-8030-C464EB2351BF}" destId="{F8B8D308-7CEA-4487-9B5B-4C615E4762B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BC6DB9-5127-4574-847B-4B587127BB1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A2F9103-970C-4D12-8BE1-7D23CF09927B}">
      <dgm:prSet phldrT="[Text]"/>
      <dgm:spPr>
        <a:solidFill>
          <a:srgbClr val="009900"/>
        </a:solidFill>
        <a:ln>
          <a:solidFill>
            <a:srgbClr val="009900"/>
          </a:solidFill>
        </a:ln>
      </dgm:spPr>
      <dgm:t>
        <a:bodyPr/>
        <a:lstStyle/>
        <a:p>
          <a:r>
            <a:rPr lang="en-US" dirty="0" smtClean="0"/>
            <a:t>v1.9.0.0</a:t>
          </a:r>
          <a:endParaRPr lang="en-US" dirty="0"/>
        </a:p>
      </dgm:t>
    </dgm:pt>
    <dgm:pt modelId="{F122DFA0-2B7F-4697-A73A-C550077E59A5}" type="parTrans" cxnId="{2C1D23FC-5C6A-491D-B772-90D7F97B8264}">
      <dgm:prSet/>
      <dgm:spPr/>
      <dgm:t>
        <a:bodyPr/>
        <a:lstStyle/>
        <a:p>
          <a:endParaRPr lang="en-US"/>
        </a:p>
      </dgm:t>
    </dgm:pt>
    <dgm:pt modelId="{9FBD820D-5BDB-48C7-B251-894CF91270F1}" type="sibTrans" cxnId="{2C1D23FC-5C6A-491D-B772-90D7F97B8264}">
      <dgm:prSet/>
      <dgm:spPr/>
      <dgm:t>
        <a:bodyPr/>
        <a:lstStyle/>
        <a:p>
          <a:endParaRPr lang="en-US"/>
        </a:p>
      </dgm:t>
    </dgm:pt>
    <dgm:pt modelId="{E22B8BA6-60A0-4349-9082-3253AD815CD7}">
      <dgm:prSet phldrT="[Text]"/>
      <dgm:spPr/>
      <dgm:t>
        <a:bodyPr/>
        <a:lstStyle/>
        <a:p>
          <a:r>
            <a:rPr lang="en-US" dirty="0" smtClean="0"/>
            <a:t>Windows 10 Universal or better</a:t>
          </a:r>
          <a:endParaRPr lang="en-US" dirty="0"/>
        </a:p>
      </dgm:t>
    </dgm:pt>
    <dgm:pt modelId="{F79FD319-0303-4656-B2A3-7A5F65139C9F}" type="parTrans" cxnId="{571552E9-A275-4251-A19B-B1DEFCE3253C}">
      <dgm:prSet/>
      <dgm:spPr/>
      <dgm:t>
        <a:bodyPr/>
        <a:lstStyle/>
        <a:p>
          <a:endParaRPr lang="en-US"/>
        </a:p>
      </dgm:t>
    </dgm:pt>
    <dgm:pt modelId="{26748DF7-1108-4EA2-88A4-6A472A144AE0}" type="sibTrans" cxnId="{571552E9-A275-4251-A19B-B1DEFCE3253C}">
      <dgm:prSet/>
      <dgm:spPr/>
      <dgm:t>
        <a:bodyPr/>
        <a:lstStyle/>
        <a:p>
          <a:endParaRPr lang="en-US"/>
        </a:p>
      </dgm:t>
    </dgm:pt>
    <dgm:pt modelId="{EE102AAE-0C6E-4CAA-862E-279BFE81182D}">
      <dgm:prSet phldrT="[Text]"/>
      <dgm:spPr/>
      <dgm:t>
        <a:bodyPr/>
        <a:lstStyle/>
        <a:p>
          <a:r>
            <a:rPr lang="en-US" dirty="0" smtClean="0"/>
            <a:t>Works with any processor</a:t>
          </a:r>
          <a:endParaRPr lang="en-US" dirty="0"/>
        </a:p>
      </dgm:t>
    </dgm:pt>
    <dgm:pt modelId="{EDDCB4AC-7083-485F-9ECC-1E570CDB6F63}" type="parTrans" cxnId="{0753A5B4-3BED-4830-9F56-E33F55F4F6E8}">
      <dgm:prSet/>
      <dgm:spPr/>
      <dgm:t>
        <a:bodyPr/>
        <a:lstStyle/>
        <a:p>
          <a:endParaRPr lang="en-US"/>
        </a:p>
      </dgm:t>
    </dgm:pt>
    <dgm:pt modelId="{30E8FFA5-55C1-49EA-803C-F586527005B5}" type="sibTrans" cxnId="{0753A5B4-3BED-4830-9F56-E33F55F4F6E8}">
      <dgm:prSet/>
      <dgm:spPr/>
      <dgm:t>
        <a:bodyPr/>
        <a:lstStyle/>
        <a:p>
          <a:endParaRPr lang="en-US"/>
        </a:p>
      </dgm:t>
    </dgm:pt>
    <dgm:pt modelId="{DEF0730B-D1F0-4A13-9EC3-284D771D4232}">
      <dgm:prSet phldrT="[Text]"/>
      <dgm:spPr>
        <a:solidFill>
          <a:srgbClr val="009900"/>
        </a:solidFill>
        <a:ln>
          <a:solidFill>
            <a:srgbClr val="009900"/>
          </a:solidFill>
        </a:ln>
      </dgm:spPr>
      <dgm:t>
        <a:bodyPr/>
        <a:lstStyle/>
        <a:p>
          <a:r>
            <a:rPr lang="en-US" dirty="0" smtClean="0"/>
            <a:t>v1.6.0.0</a:t>
          </a:r>
          <a:endParaRPr lang="en-US" dirty="0"/>
        </a:p>
      </dgm:t>
    </dgm:pt>
    <dgm:pt modelId="{FDA4A11D-B759-449D-9616-1169CB9FD3F8}" type="parTrans" cxnId="{E4F760A8-8E48-4E34-8A58-24DFBA0828FD}">
      <dgm:prSet/>
      <dgm:spPr/>
      <dgm:t>
        <a:bodyPr/>
        <a:lstStyle/>
        <a:p>
          <a:endParaRPr lang="en-US"/>
        </a:p>
      </dgm:t>
    </dgm:pt>
    <dgm:pt modelId="{E5184933-C65C-4F50-98B7-CD1CDB8874F2}" type="sibTrans" cxnId="{E4F760A8-8E48-4E34-8A58-24DFBA0828FD}">
      <dgm:prSet/>
      <dgm:spPr/>
      <dgm:t>
        <a:bodyPr/>
        <a:lstStyle/>
        <a:p>
          <a:endParaRPr lang="en-US"/>
        </a:p>
      </dgm:t>
    </dgm:pt>
    <dgm:pt modelId="{2A2FB55A-21B1-4089-8CBA-8FEC9F4C6FF4}">
      <dgm:prSet phldrT="[Text]"/>
      <dgm:spPr/>
      <dgm:t>
        <a:bodyPr/>
        <a:lstStyle/>
        <a:p>
          <a:r>
            <a:rPr lang="en-US" dirty="0" smtClean="0"/>
            <a:t>Windows 10 Universal or better</a:t>
          </a:r>
          <a:endParaRPr lang="en-US" dirty="0"/>
        </a:p>
      </dgm:t>
    </dgm:pt>
    <dgm:pt modelId="{5834212E-1CF8-43D6-B9DF-80919BC52DE6}" type="parTrans" cxnId="{EA9E06B4-FA74-4E72-8448-2157BB044A7D}">
      <dgm:prSet/>
      <dgm:spPr/>
      <dgm:t>
        <a:bodyPr/>
        <a:lstStyle/>
        <a:p>
          <a:endParaRPr lang="en-US"/>
        </a:p>
      </dgm:t>
    </dgm:pt>
    <dgm:pt modelId="{BC29733E-C16F-478A-9479-67E410344F63}" type="sibTrans" cxnId="{EA9E06B4-FA74-4E72-8448-2157BB044A7D}">
      <dgm:prSet/>
      <dgm:spPr/>
      <dgm:t>
        <a:bodyPr/>
        <a:lstStyle/>
        <a:p>
          <a:endParaRPr lang="en-US"/>
        </a:p>
      </dgm:t>
    </dgm:pt>
    <dgm:pt modelId="{06C3043E-D08B-46D2-BEF8-8CD25016D294}">
      <dgm:prSet phldrT="[Text]"/>
      <dgm:spPr/>
      <dgm:t>
        <a:bodyPr/>
        <a:lstStyle/>
        <a:p>
          <a:r>
            <a:rPr lang="en-US" dirty="0" smtClean="0"/>
            <a:t>Works with any processor</a:t>
          </a:r>
          <a:endParaRPr lang="en-US" dirty="0"/>
        </a:p>
      </dgm:t>
    </dgm:pt>
    <dgm:pt modelId="{71ABD2BF-AC23-420A-87F5-CF6C48B690F6}" type="parTrans" cxnId="{9E361AE2-8A45-4D6C-82C2-C9C9B164198B}">
      <dgm:prSet/>
      <dgm:spPr/>
      <dgm:t>
        <a:bodyPr/>
        <a:lstStyle/>
        <a:p>
          <a:endParaRPr lang="en-US"/>
        </a:p>
      </dgm:t>
    </dgm:pt>
    <dgm:pt modelId="{34E5E481-8384-435C-AEB2-87B49311FC07}" type="sibTrans" cxnId="{9E361AE2-8A45-4D6C-82C2-C9C9B164198B}">
      <dgm:prSet/>
      <dgm:spPr/>
      <dgm:t>
        <a:bodyPr/>
        <a:lstStyle/>
        <a:p>
          <a:endParaRPr lang="en-US"/>
        </a:p>
      </dgm:t>
    </dgm:pt>
    <dgm:pt modelId="{89DE281B-EDF7-4B38-A48E-DB9BACA6C1EB}">
      <dgm:prSet phldrT="[Text]"/>
      <dgm:spPr>
        <a:solidFill>
          <a:srgbClr val="E81123"/>
        </a:solidFill>
        <a:ln>
          <a:solidFill>
            <a:srgbClr val="E81123"/>
          </a:solidFill>
        </a:ln>
      </dgm:spPr>
      <dgm:t>
        <a:bodyPr/>
        <a:lstStyle/>
        <a:p>
          <a:r>
            <a:rPr lang="en-US" dirty="0" smtClean="0"/>
            <a:t>v1.4.2.0</a:t>
          </a:r>
          <a:endParaRPr lang="en-US" dirty="0"/>
        </a:p>
      </dgm:t>
    </dgm:pt>
    <dgm:pt modelId="{0B38FC40-C189-4CB6-A568-7162FBF779B9}" type="parTrans" cxnId="{3C575363-EA47-4746-82B8-62547FC9003F}">
      <dgm:prSet/>
      <dgm:spPr/>
      <dgm:t>
        <a:bodyPr/>
        <a:lstStyle/>
        <a:p>
          <a:endParaRPr lang="en-US"/>
        </a:p>
      </dgm:t>
    </dgm:pt>
    <dgm:pt modelId="{B2814BD3-B456-4EF0-A5E4-0C480EDFF4C7}" type="sibTrans" cxnId="{3C575363-EA47-4746-82B8-62547FC9003F}">
      <dgm:prSet/>
      <dgm:spPr/>
      <dgm:t>
        <a:bodyPr/>
        <a:lstStyle/>
        <a:p>
          <a:endParaRPr lang="en-US"/>
        </a:p>
      </dgm:t>
    </dgm:pt>
    <dgm:pt modelId="{4B0255BA-DBC0-401A-A0C6-8F8989C1901A}">
      <dgm:prSet phldrT="[Text]"/>
      <dgm:spPr/>
      <dgm:t>
        <a:bodyPr/>
        <a:lstStyle/>
        <a:p>
          <a:r>
            <a:rPr lang="en-US" dirty="0" smtClean="0"/>
            <a:t>Windows </a:t>
          </a:r>
          <a:r>
            <a:rPr lang="en-US" b="1" dirty="0" smtClean="0"/>
            <a:t>Phone </a:t>
          </a:r>
          <a:r>
            <a:rPr lang="en-US" dirty="0" smtClean="0"/>
            <a:t>8.1 or better</a:t>
          </a:r>
          <a:endParaRPr lang="en-US" dirty="0"/>
        </a:p>
      </dgm:t>
    </dgm:pt>
    <dgm:pt modelId="{4879D1D3-BA2E-40EB-B084-2C502042E374}" type="parTrans" cxnId="{95C03CDD-80ED-4EDA-8CCE-8A1786F640E8}">
      <dgm:prSet/>
      <dgm:spPr/>
      <dgm:t>
        <a:bodyPr/>
        <a:lstStyle/>
        <a:p>
          <a:endParaRPr lang="en-US"/>
        </a:p>
      </dgm:t>
    </dgm:pt>
    <dgm:pt modelId="{DF640C79-B657-451D-8799-4206FB34B0BF}" type="sibTrans" cxnId="{95C03CDD-80ED-4EDA-8CCE-8A1786F640E8}">
      <dgm:prSet/>
      <dgm:spPr/>
      <dgm:t>
        <a:bodyPr/>
        <a:lstStyle/>
        <a:p>
          <a:endParaRPr lang="en-US"/>
        </a:p>
      </dgm:t>
    </dgm:pt>
    <dgm:pt modelId="{A8FECC31-1580-483C-92EF-04F7F04A12E3}">
      <dgm:prSet phldrT="[Text]"/>
      <dgm:spPr/>
      <dgm:t>
        <a:bodyPr/>
        <a:lstStyle/>
        <a:p>
          <a:r>
            <a:rPr lang="en-US" dirty="0" smtClean="0"/>
            <a:t>Requires 300MB of memory while running</a:t>
          </a:r>
          <a:endParaRPr lang="en-US" dirty="0"/>
        </a:p>
      </dgm:t>
    </dgm:pt>
    <dgm:pt modelId="{67ADCF94-0C66-488E-8AC6-5EB590A42048}" type="parTrans" cxnId="{37F1F201-06EE-4310-B767-ED40B0320905}">
      <dgm:prSet/>
      <dgm:spPr/>
      <dgm:t>
        <a:bodyPr/>
        <a:lstStyle/>
        <a:p>
          <a:endParaRPr lang="en-US"/>
        </a:p>
      </dgm:t>
    </dgm:pt>
    <dgm:pt modelId="{BBD46FD9-B470-4303-91A6-6E344B080AA7}" type="sibTrans" cxnId="{37F1F201-06EE-4310-B767-ED40B0320905}">
      <dgm:prSet/>
      <dgm:spPr/>
      <dgm:t>
        <a:bodyPr/>
        <a:lstStyle/>
        <a:p>
          <a:endParaRPr lang="en-US"/>
        </a:p>
      </dgm:t>
    </dgm:pt>
    <dgm:pt modelId="{CD24487C-2B59-4111-B23C-87D94FF5C722}">
      <dgm:prSet phldrT="[Text]"/>
      <dgm:spPr>
        <a:solidFill>
          <a:srgbClr val="009900"/>
        </a:solidFill>
        <a:ln>
          <a:solidFill>
            <a:srgbClr val="009900"/>
          </a:solidFill>
        </a:ln>
      </dgm:spPr>
      <dgm:t>
        <a:bodyPr/>
        <a:lstStyle/>
        <a:p>
          <a:r>
            <a:rPr lang="en-US" dirty="0" smtClean="0"/>
            <a:t>v1.8.4.0</a:t>
          </a:r>
          <a:endParaRPr lang="en-US" dirty="0"/>
        </a:p>
      </dgm:t>
    </dgm:pt>
    <dgm:pt modelId="{551A9D74-ACDD-404D-BE0E-40FBFCDB1DE0}" type="parTrans" cxnId="{4AEABAD0-17E6-4A49-9507-81771F769D5F}">
      <dgm:prSet/>
      <dgm:spPr/>
      <dgm:t>
        <a:bodyPr/>
        <a:lstStyle/>
        <a:p>
          <a:endParaRPr lang="en-US"/>
        </a:p>
      </dgm:t>
    </dgm:pt>
    <dgm:pt modelId="{D1778BD1-691A-40E5-82FA-3CA38ACC9569}" type="sibTrans" cxnId="{4AEABAD0-17E6-4A49-9507-81771F769D5F}">
      <dgm:prSet/>
      <dgm:spPr/>
      <dgm:t>
        <a:bodyPr/>
        <a:lstStyle/>
        <a:p>
          <a:endParaRPr lang="en-US"/>
        </a:p>
      </dgm:t>
    </dgm:pt>
    <dgm:pt modelId="{FB1D1176-9CCB-43C1-866D-6173C924849C}">
      <dgm:prSet phldrT="[Text]"/>
      <dgm:spPr/>
      <dgm:t>
        <a:bodyPr/>
        <a:lstStyle/>
        <a:p>
          <a:r>
            <a:rPr lang="en-US" dirty="0" smtClean="0"/>
            <a:t>Windows </a:t>
          </a:r>
          <a:r>
            <a:rPr lang="en-US" b="0" dirty="0" smtClean="0"/>
            <a:t>Desktop 10.0.11001.0 </a:t>
          </a:r>
          <a:r>
            <a:rPr lang="en-US" dirty="0" smtClean="0"/>
            <a:t>or better</a:t>
          </a:r>
          <a:endParaRPr lang="en-US" dirty="0"/>
        </a:p>
      </dgm:t>
    </dgm:pt>
    <dgm:pt modelId="{E45D765F-819A-49BC-8FF2-6B312E021A74}" type="parTrans" cxnId="{B98DDEB1-788D-4EEF-B776-41701BD33F7C}">
      <dgm:prSet/>
      <dgm:spPr/>
      <dgm:t>
        <a:bodyPr/>
        <a:lstStyle/>
        <a:p>
          <a:endParaRPr lang="en-US"/>
        </a:p>
      </dgm:t>
    </dgm:pt>
    <dgm:pt modelId="{46488389-AFE5-4F96-9F1C-E391FDAF1798}" type="sibTrans" cxnId="{B98DDEB1-788D-4EEF-B776-41701BD33F7C}">
      <dgm:prSet/>
      <dgm:spPr/>
      <dgm:t>
        <a:bodyPr/>
        <a:lstStyle/>
        <a:p>
          <a:endParaRPr lang="en-US"/>
        </a:p>
      </dgm:t>
    </dgm:pt>
    <dgm:pt modelId="{03D48A20-9242-4B18-9682-8903C158B8DC}">
      <dgm:prSet phldrT="[Text]"/>
      <dgm:spPr/>
      <dgm:t>
        <a:bodyPr/>
        <a:lstStyle/>
        <a:p>
          <a:r>
            <a:rPr lang="en-US" dirty="0" smtClean="0"/>
            <a:t>Works with any processor</a:t>
          </a:r>
          <a:endParaRPr lang="en-US" dirty="0"/>
        </a:p>
      </dgm:t>
    </dgm:pt>
    <dgm:pt modelId="{4973B86E-8789-4D91-9882-762624369187}" type="parTrans" cxnId="{A0549E5A-F28D-4FF9-B71E-F41850045832}">
      <dgm:prSet/>
      <dgm:spPr/>
      <dgm:t>
        <a:bodyPr/>
        <a:lstStyle/>
        <a:p>
          <a:endParaRPr lang="en-US"/>
        </a:p>
      </dgm:t>
    </dgm:pt>
    <dgm:pt modelId="{7EDEDB64-0DD6-44EC-9F5A-7716FC200DEB}" type="sibTrans" cxnId="{A0549E5A-F28D-4FF9-B71E-F41850045832}">
      <dgm:prSet/>
      <dgm:spPr/>
      <dgm:t>
        <a:bodyPr/>
        <a:lstStyle/>
        <a:p>
          <a:endParaRPr lang="en-US"/>
        </a:p>
      </dgm:t>
    </dgm:pt>
    <dgm:pt modelId="{AA1FC695-76E3-4413-B622-14520F21D7AB}">
      <dgm:prSet phldrT="[Text]"/>
      <dgm:spPr/>
      <dgm:t>
        <a:bodyPr/>
        <a:lstStyle/>
        <a:p>
          <a:r>
            <a:rPr lang="en-US" dirty="0" smtClean="0"/>
            <a:t>Requires DirectX 12 APIs and DXFL 12_0 or better</a:t>
          </a:r>
          <a:endParaRPr lang="en-US" dirty="0"/>
        </a:p>
      </dgm:t>
    </dgm:pt>
    <dgm:pt modelId="{90EB2D05-DCBC-47CE-81FA-8A842AA3F2F8}" type="parTrans" cxnId="{1C0B90C6-F85B-4B47-BA76-17655E124B02}">
      <dgm:prSet/>
      <dgm:spPr/>
      <dgm:t>
        <a:bodyPr/>
        <a:lstStyle/>
        <a:p>
          <a:endParaRPr lang="en-US"/>
        </a:p>
      </dgm:t>
    </dgm:pt>
    <dgm:pt modelId="{9F3BB586-7568-4315-BAFD-AEEFDE775ABE}" type="sibTrans" cxnId="{1C0B90C6-F85B-4B47-BA76-17655E124B02}">
      <dgm:prSet/>
      <dgm:spPr/>
      <dgm:t>
        <a:bodyPr/>
        <a:lstStyle/>
        <a:p>
          <a:endParaRPr lang="en-US"/>
        </a:p>
      </dgm:t>
    </dgm:pt>
    <dgm:pt modelId="{0CA9F0B2-D7D7-4B13-8773-E17069857E47}" type="pres">
      <dgm:prSet presAssocID="{B0BC6DB9-5127-4574-847B-4B587127BB15}" presName="linearFlow" presStyleCnt="0">
        <dgm:presLayoutVars>
          <dgm:dir/>
          <dgm:animLvl val="lvl"/>
          <dgm:resizeHandles val="exact"/>
        </dgm:presLayoutVars>
      </dgm:prSet>
      <dgm:spPr/>
      <dgm:t>
        <a:bodyPr/>
        <a:lstStyle/>
        <a:p>
          <a:endParaRPr lang="en-US"/>
        </a:p>
      </dgm:t>
    </dgm:pt>
    <dgm:pt modelId="{DBDDA958-D926-480D-9BA2-2687F7778F65}" type="pres">
      <dgm:prSet presAssocID="{3A2F9103-970C-4D12-8BE1-7D23CF09927B}" presName="composite" presStyleCnt="0"/>
      <dgm:spPr/>
    </dgm:pt>
    <dgm:pt modelId="{3F0167EA-1E91-4E7D-B838-28A2D2CA562A}" type="pres">
      <dgm:prSet presAssocID="{3A2F9103-970C-4D12-8BE1-7D23CF09927B}" presName="parentText" presStyleLbl="alignNode1" presStyleIdx="0" presStyleCnt="4">
        <dgm:presLayoutVars>
          <dgm:chMax val="1"/>
          <dgm:bulletEnabled val="1"/>
        </dgm:presLayoutVars>
      </dgm:prSet>
      <dgm:spPr/>
      <dgm:t>
        <a:bodyPr/>
        <a:lstStyle/>
        <a:p>
          <a:endParaRPr lang="en-US"/>
        </a:p>
      </dgm:t>
    </dgm:pt>
    <dgm:pt modelId="{7B6C8F53-D3E4-47C0-84B9-B311C8C88029}" type="pres">
      <dgm:prSet presAssocID="{3A2F9103-970C-4D12-8BE1-7D23CF09927B}" presName="descendantText" presStyleLbl="alignAcc1" presStyleIdx="0" presStyleCnt="4">
        <dgm:presLayoutVars>
          <dgm:bulletEnabled val="1"/>
        </dgm:presLayoutVars>
      </dgm:prSet>
      <dgm:spPr/>
      <dgm:t>
        <a:bodyPr/>
        <a:lstStyle/>
        <a:p>
          <a:endParaRPr lang="en-US"/>
        </a:p>
      </dgm:t>
    </dgm:pt>
    <dgm:pt modelId="{23831202-AE53-44C5-BB0F-648445A79A8D}" type="pres">
      <dgm:prSet presAssocID="{9FBD820D-5BDB-48C7-B251-894CF91270F1}" presName="sp" presStyleCnt="0"/>
      <dgm:spPr/>
    </dgm:pt>
    <dgm:pt modelId="{252714B0-AA7D-47AE-9508-71435A64258A}" type="pres">
      <dgm:prSet presAssocID="{CD24487C-2B59-4111-B23C-87D94FF5C722}" presName="composite" presStyleCnt="0"/>
      <dgm:spPr/>
    </dgm:pt>
    <dgm:pt modelId="{EE411769-440F-44A2-9A35-B2D24363EC0B}" type="pres">
      <dgm:prSet presAssocID="{CD24487C-2B59-4111-B23C-87D94FF5C722}" presName="parentText" presStyleLbl="alignNode1" presStyleIdx="1" presStyleCnt="4">
        <dgm:presLayoutVars>
          <dgm:chMax val="1"/>
          <dgm:bulletEnabled val="1"/>
        </dgm:presLayoutVars>
      </dgm:prSet>
      <dgm:spPr/>
      <dgm:t>
        <a:bodyPr/>
        <a:lstStyle/>
        <a:p>
          <a:endParaRPr lang="en-US"/>
        </a:p>
      </dgm:t>
    </dgm:pt>
    <dgm:pt modelId="{F5E662CB-74E6-4200-A34F-3EF4ACAF50FD}" type="pres">
      <dgm:prSet presAssocID="{CD24487C-2B59-4111-B23C-87D94FF5C722}" presName="descendantText" presStyleLbl="alignAcc1" presStyleIdx="1" presStyleCnt="4">
        <dgm:presLayoutVars>
          <dgm:bulletEnabled val="1"/>
        </dgm:presLayoutVars>
      </dgm:prSet>
      <dgm:spPr/>
      <dgm:t>
        <a:bodyPr/>
        <a:lstStyle/>
        <a:p>
          <a:endParaRPr lang="en-US"/>
        </a:p>
      </dgm:t>
    </dgm:pt>
    <dgm:pt modelId="{B3A46FDE-A786-405F-AA2C-35E8927BAA2D}" type="pres">
      <dgm:prSet presAssocID="{D1778BD1-691A-40E5-82FA-3CA38ACC9569}" presName="sp" presStyleCnt="0"/>
      <dgm:spPr/>
    </dgm:pt>
    <dgm:pt modelId="{135BDEF6-5FDA-42EC-AEEC-62730E7BAC17}" type="pres">
      <dgm:prSet presAssocID="{DEF0730B-D1F0-4A13-9EC3-284D771D4232}" presName="composite" presStyleCnt="0"/>
      <dgm:spPr/>
    </dgm:pt>
    <dgm:pt modelId="{85E0900F-BA32-4CD1-AB46-16472A8F7DED}" type="pres">
      <dgm:prSet presAssocID="{DEF0730B-D1F0-4A13-9EC3-284D771D4232}" presName="parentText" presStyleLbl="alignNode1" presStyleIdx="2" presStyleCnt="4">
        <dgm:presLayoutVars>
          <dgm:chMax val="1"/>
          <dgm:bulletEnabled val="1"/>
        </dgm:presLayoutVars>
      </dgm:prSet>
      <dgm:spPr/>
      <dgm:t>
        <a:bodyPr/>
        <a:lstStyle/>
        <a:p>
          <a:endParaRPr lang="en-US"/>
        </a:p>
      </dgm:t>
    </dgm:pt>
    <dgm:pt modelId="{6517D2F0-D33A-4A04-9A3D-8B252FB84F75}" type="pres">
      <dgm:prSet presAssocID="{DEF0730B-D1F0-4A13-9EC3-284D771D4232}" presName="descendantText" presStyleLbl="alignAcc1" presStyleIdx="2" presStyleCnt="4">
        <dgm:presLayoutVars>
          <dgm:bulletEnabled val="1"/>
        </dgm:presLayoutVars>
      </dgm:prSet>
      <dgm:spPr/>
      <dgm:t>
        <a:bodyPr/>
        <a:lstStyle/>
        <a:p>
          <a:endParaRPr lang="en-US"/>
        </a:p>
      </dgm:t>
    </dgm:pt>
    <dgm:pt modelId="{B5F33BED-A777-4EFF-A504-6449D5D66160}" type="pres">
      <dgm:prSet presAssocID="{E5184933-C65C-4F50-98B7-CD1CDB8874F2}" presName="sp" presStyleCnt="0"/>
      <dgm:spPr/>
    </dgm:pt>
    <dgm:pt modelId="{5E5A97CB-69C9-485B-8030-C464EB2351BF}" type="pres">
      <dgm:prSet presAssocID="{89DE281B-EDF7-4B38-A48E-DB9BACA6C1EB}" presName="composite" presStyleCnt="0"/>
      <dgm:spPr/>
    </dgm:pt>
    <dgm:pt modelId="{656D8DB1-BC98-4770-A71A-6D4615E4E8CC}" type="pres">
      <dgm:prSet presAssocID="{89DE281B-EDF7-4B38-A48E-DB9BACA6C1EB}" presName="parentText" presStyleLbl="alignNode1" presStyleIdx="3" presStyleCnt="4">
        <dgm:presLayoutVars>
          <dgm:chMax val="1"/>
          <dgm:bulletEnabled val="1"/>
        </dgm:presLayoutVars>
      </dgm:prSet>
      <dgm:spPr/>
      <dgm:t>
        <a:bodyPr/>
        <a:lstStyle/>
        <a:p>
          <a:endParaRPr lang="en-US"/>
        </a:p>
      </dgm:t>
    </dgm:pt>
    <dgm:pt modelId="{F8B8D308-7CEA-4487-9B5B-4C615E4762BE}" type="pres">
      <dgm:prSet presAssocID="{89DE281B-EDF7-4B38-A48E-DB9BACA6C1EB}" presName="descendantText" presStyleLbl="alignAcc1" presStyleIdx="3" presStyleCnt="4">
        <dgm:presLayoutVars>
          <dgm:bulletEnabled val="1"/>
        </dgm:presLayoutVars>
      </dgm:prSet>
      <dgm:spPr/>
      <dgm:t>
        <a:bodyPr/>
        <a:lstStyle/>
        <a:p>
          <a:endParaRPr lang="en-US"/>
        </a:p>
      </dgm:t>
    </dgm:pt>
  </dgm:ptLst>
  <dgm:cxnLst>
    <dgm:cxn modelId="{E4F760A8-8E48-4E34-8A58-24DFBA0828FD}" srcId="{B0BC6DB9-5127-4574-847B-4B587127BB15}" destId="{DEF0730B-D1F0-4A13-9EC3-284D771D4232}" srcOrd="2" destOrd="0" parTransId="{FDA4A11D-B759-449D-9616-1169CB9FD3F8}" sibTransId="{E5184933-C65C-4F50-98B7-CD1CDB8874F2}"/>
    <dgm:cxn modelId="{EA9E06B4-FA74-4E72-8448-2157BB044A7D}" srcId="{DEF0730B-D1F0-4A13-9EC3-284D771D4232}" destId="{2A2FB55A-21B1-4089-8CBA-8FEC9F4C6FF4}" srcOrd="0" destOrd="0" parTransId="{5834212E-1CF8-43D6-B9DF-80919BC52DE6}" sibTransId="{BC29733E-C16F-478A-9479-67E410344F63}"/>
    <dgm:cxn modelId="{79E70362-5A1E-4AE7-BCEB-7EB9E376001E}" type="presOf" srcId="{4B0255BA-DBC0-401A-A0C6-8F8989C1901A}" destId="{F8B8D308-7CEA-4487-9B5B-4C615E4762BE}" srcOrd="0" destOrd="0" presId="urn:microsoft.com/office/officeart/2005/8/layout/chevron2"/>
    <dgm:cxn modelId="{E3139DA7-E76C-4A18-8614-673CB066A454}" type="presOf" srcId="{AA1FC695-76E3-4413-B622-14520F21D7AB}" destId="{7B6C8F53-D3E4-47C0-84B9-B311C8C88029}" srcOrd="0" destOrd="2" presId="urn:microsoft.com/office/officeart/2005/8/layout/chevron2"/>
    <dgm:cxn modelId="{EB6F7A8A-A49C-4216-8DDD-ADEED564819E}" type="presOf" srcId="{06C3043E-D08B-46D2-BEF8-8CD25016D294}" destId="{6517D2F0-D33A-4A04-9A3D-8B252FB84F75}" srcOrd="0" destOrd="1" presId="urn:microsoft.com/office/officeart/2005/8/layout/chevron2"/>
    <dgm:cxn modelId="{E8770C22-68AA-4C03-8A71-5DE10B4C66A6}" type="presOf" srcId="{E22B8BA6-60A0-4349-9082-3253AD815CD7}" destId="{7B6C8F53-D3E4-47C0-84B9-B311C8C88029}" srcOrd="0" destOrd="0" presId="urn:microsoft.com/office/officeart/2005/8/layout/chevron2"/>
    <dgm:cxn modelId="{FBBC905A-6684-4D35-B0F4-CD254C0813B7}" type="presOf" srcId="{2A2FB55A-21B1-4089-8CBA-8FEC9F4C6FF4}" destId="{6517D2F0-D33A-4A04-9A3D-8B252FB84F75}" srcOrd="0" destOrd="0" presId="urn:microsoft.com/office/officeart/2005/8/layout/chevron2"/>
    <dgm:cxn modelId="{4AEABAD0-17E6-4A49-9507-81771F769D5F}" srcId="{B0BC6DB9-5127-4574-847B-4B587127BB15}" destId="{CD24487C-2B59-4111-B23C-87D94FF5C722}" srcOrd="1" destOrd="0" parTransId="{551A9D74-ACDD-404D-BE0E-40FBFCDB1DE0}" sibTransId="{D1778BD1-691A-40E5-82FA-3CA38ACC9569}"/>
    <dgm:cxn modelId="{BE7CD351-81F4-4A42-8CCB-5107BD9B5575}" type="presOf" srcId="{CD24487C-2B59-4111-B23C-87D94FF5C722}" destId="{EE411769-440F-44A2-9A35-B2D24363EC0B}" srcOrd="0" destOrd="0" presId="urn:microsoft.com/office/officeart/2005/8/layout/chevron2"/>
    <dgm:cxn modelId="{40CA25DC-76E3-4694-9F91-E4D424DC881A}" type="presOf" srcId="{A8FECC31-1580-483C-92EF-04F7F04A12E3}" destId="{6517D2F0-D33A-4A04-9A3D-8B252FB84F75}" srcOrd="0" destOrd="2" presId="urn:microsoft.com/office/officeart/2005/8/layout/chevron2"/>
    <dgm:cxn modelId="{52B07BA8-1721-44AF-BDB6-9768E0BA4AC5}" type="presOf" srcId="{DEF0730B-D1F0-4A13-9EC3-284D771D4232}" destId="{85E0900F-BA32-4CD1-AB46-16472A8F7DED}" srcOrd="0" destOrd="0" presId="urn:microsoft.com/office/officeart/2005/8/layout/chevron2"/>
    <dgm:cxn modelId="{571552E9-A275-4251-A19B-B1DEFCE3253C}" srcId="{3A2F9103-970C-4D12-8BE1-7D23CF09927B}" destId="{E22B8BA6-60A0-4349-9082-3253AD815CD7}" srcOrd="0" destOrd="0" parTransId="{F79FD319-0303-4656-B2A3-7A5F65139C9F}" sibTransId="{26748DF7-1108-4EA2-88A4-6A472A144AE0}"/>
    <dgm:cxn modelId="{3C575363-EA47-4746-82B8-62547FC9003F}" srcId="{B0BC6DB9-5127-4574-847B-4B587127BB15}" destId="{89DE281B-EDF7-4B38-A48E-DB9BACA6C1EB}" srcOrd="3" destOrd="0" parTransId="{0B38FC40-C189-4CB6-A568-7162FBF779B9}" sibTransId="{B2814BD3-B456-4EF0-A5E4-0C480EDFF4C7}"/>
    <dgm:cxn modelId="{1A9B906D-005B-47A8-92BB-0E274C24BD8E}" type="presOf" srcId="{FB1D1176-9CCB-43C1-866D-6173C924849C}" destId="{F5E662CB-74E6-4200-A34F-3EF4ACAF50FD}" srcOrd="0" destOrd="0" presId="urn:microsoft.com/office/officeart/2005/8/layout/chevron2"/>
    <dgm:cxn modelId="{C440F564-4119-4D4C-88E0-D0906E19D548}" type="presOf" srcId="{03D48A20-9242-4B18-9682-8903C158B8DC}" destId="{F5E662CB-74E6-4200-A34F-3EF4ACAF50FD}" srcOrd="0" destOrd="1" presId="urn:microsoft.com/office/officeart/2005/8/layout/chevron2"/>
    <dgm:cxn modelId="{50AE6E0C-8909-48B3-9C17-E94B0778F8DC}" type="presOf" srcId="{3A2F9103-970C-4D12-8BE1-7D23CF09927B}" destId="{3F0167EA-1E91-4E7D-B838-28A2D2CA562A}" srcOrd="0" destOrd="0" presId="urn:microsoft.com/office/officeart/2005/8/layout/chevron2"/>
    <dgm:cxn modelId="{95C03CDD-80ED-4EDA-8CCE-8A1786F640E8}" srcId="{89DE281B-EDF7-4B38-A48E-DB9BACA6C1EB}" destId="{4B0255BA-DBC0-401A-A0C6-8F8989C1901A}" srcOrd="0" destOrd="0" parTransId="{4879D1D3-BA2E-40EB-B084-2C502042E374}" sibTransId="{DF640C79-B657-451D-8799-4206FB34B0BF}"/>
    <dgm:cxn modelId="{B98DDEB1-788D-4EEF-B776-41701BD33F7C}" srcId="{CD24487C-2B59-4111-B23C-87D94FF5C722}" destId="{FB1D1176-9CCB-43C1-866D-6173C924849C}" srcOrd="0" destOrd="0" parTransId="{E45D765F-819A-49BC-8FF2-6B312E021A74}" sibTransId="{46488389-AFE5-4F96-9F1C-E391FDAF1798}"/>
    <dgm:cxn modelId="{C73D8889-C31F-43B7-9FA6-2D60FC763F01}" type="presOf" srcId="{89DE281B-EDF7-4B38-A48E-DB9BACA6C1EB}" destId="{656D8DB1-BC98-4770-A71A-6D4615E4E8CC}" srcOrd="0" destOrd="0" presId="urn:microsoft.com/office/officeart/2005/8/layout/chevron2"/>
    <dgm:cxn modelId="{9E361AE2-8A45-4D6C-82C2-C9C9B164198B}" srcId="{DEF0730B-D1F0-4A13-9EC3-284D771D4232}" destId="{06C3043E-D08B-46D2-BEF8-8CD25016D294}" srcOrd="1" destOrd="0" parTransId="{71ABD2BF-AC23-420A-87F5-CF6C48B690F6}" sibTransId="{34E5E481-8384-435C-AEB2-87B49311FC07}"/>
    <dgm:cxn modelId="{3D7BD037-05D3-4F7A-BD3A-904386B251F8}" type="presOf" srcId="{B0BC6DB9-5127-4574-847B-4B587127BB15}" destId="{0CA9F0B2-D7D7-4B13-8773-E17069857E47}" srcOrd="0" destOrd="0" presId="urn:microsoft.com/office/officeart/2005/8/layout/chevron2"/>
    <dgm:cxn modelId="{1C0B90C6-F85B-4B47-BA76-17655E124B02}" srcId="{3A2F9103-970C-4D12-8BE1-7D23CF09927B}" destId="{AA1FC695-76E3-4413-B622-14520F21D7AB}" srcOrd="2" destOrd="0" parTransId="{90EB2D05-DCBC-47CE-81FA-8A842AA3F2F8}" sibTransId="{9F3BB586-7568-4315-BAFD-AEEFDE775ABE}"/>
    <dgm:cxn modelId="{2C1D23FC-5C6A-491D-B772-90D7F97B8264}" srcId="{B0BC6DB9-5127-4574-847B-4B587127BB15}" destId="{3A2F9103-970C-4D12-8BE1-7D23CF09927B}" srcOrd="0" destOrd="0" parTransId="{F122DFA0-2B7F-4697-A73A-C550077E59A5}" sibTransId="{9FBD820D-5BDB-48C7-B251-894CF91270F1}"/>
    <dgm:cxn modelId="{EB1E9A7A-83A3-4676-AA02-07A1173F59A9}" type="presOf" srcId="{EE102AAE-0C6E-4CAA-862E-279BFE81182D}" destId="{7B6C8F53-D3E4-47C0-84B9-B311C8C88029}" srcOrd="0" destOrd="1" presId="urn:microsoft.com/office/officeart/2005/8/layout/chevron2"/>
    <dgm:cxn modelId="{A0549E5A-F28D-4FF9-B71E-F41850045832}" srcId="{CD24487C-2B59-4111-B23C-87D94FF5C722}" destId="{03D48A20-9242-4B18-9682-8903C158B8DC}" srcOrd="1" destOrd="0" parTransId="{4973B86E-8789-4D91-9882-762624369187}" sibTransId="{7EDEDB64-0DD6-44EC-9F5A-7716FC200DEB}"/>
    <dgm:cxn modelId="{0753A5B4-3BED-4830-9F56-E33F55F4F6E8}" srcId="{3A2F9103-970C-4D12-8BE1-7D23CF09927B}" destId="{EE102AAE-0C6E-4CAA-862E-279BFE81182D}" srcOrd="1" destOrd="0" parTransId="{EDDCB4AC-7083-485F-9ECC-1E570CDB6F63}" sibTransId="{30E8FFA5-55C1-49EA-803C-F586527005B5}"/>
    <dgm:cxn modelId="{37F1F201-06EE-4310-B767-ED40B0320905}" srcId="{DEF0730B-D1F0-4A13-9EC3-284D771D4232}" destId="{A8FECC31-1580-483C-92EF-04F7F04A12E3}" srcOrd="2" destOrd="0" parTransId="{67ADCF94-0C66-488E-8AC6-5EB590A42048}" sibTransId="{BBD46FD9-B470-4303-91A6-6E344B080AA7}"/>
    <dgm:cxn modelId="{6DD03E68-DA5A-4A72-8638-FAB3A2F605B9}" type="presParOf" srcId="{0CA9F0B2-D7D7-4B13-8773-E17069857E47}" destId="{DBDDA958-D926-480D-9BA2-2687F7778F65}" srcOrd="0" destOrd="0" presId="urn:microsoft.com/office/officeart/2005/8/layout/chevron2"/>
    <dgm:cxn modelId="{D69A89F7-D03D-4779-8949-5C58AB5B8522}" type="presParOf" srcId="{DBDDA958-D926-480D-9BA2-2687F7778F65}" destId="{3F0167EA-1E91-4E7D-B838-28A2D2CA562A}" srcOrd="0" destOrd="0" presId="urn:microsoft.com/office/officeart/2005/8/layout/chevron2"/>
    <dgm:cxn modelId="{60EFAAE2-2B06-4131-9942-A83E978A0BF1}" type="presParOf" srcId="{DBDDA958-D926-480D-9BA2-2687F7778F65}" destId="{7B6C8F53-D3E4-47C0-84B9-B311C8C88029}" srcOrd="1" destOrd="0" presId="urn:microsoft.com/office/officeart/2005/8/layout/chevron2"/>
    <dgm:cxn modelId="{18CAA286-043D-4A20-BBB8-53A1C9E7FC79}" type="presParOf" srcId="{0CA9F0B2-D7D7-4B13-8773-E17069857E47}" destId="{23831202-AE53-44C5-BB0F-648445A79A8D}" srcOrd="1" destOrd="0" presId="urn:microsoft.com/office/officeart/2005/8/layout/chevron2"/>
    <dgm:cxn modelId="{856B5E3F-9408-4C0E-833B-8732E1D38C86}" type="presParOf" srcId="{0CA9F0B2-D7D7-4B13-8773-E17069857E47}" destId="{252714B0-AA7D-47AE-9508-71435A64258A}" srcOrd="2" destOrd="0" presId="urn:microsoft.com/office/officeart/2005/8/layout/chevron2"/>
    <dgm:cxn modelId="{4A8B2B7D-CD0F-46BC-91A5-0E37CF931581}" type="presParOf" srcId="{252714B0-AA7D-47AE-9508-71435A64258A}" destId="{EE411769-440F-44A2-9A35-B2D24363EC0B}" srcOrd="0" destOrd="0" presId="urn:microsoft.com/office/officeart/2005/8/layout/chevron2"/>
    <dgm:cxn modelId="{88A43DDE-0BA9-4206-87FB-E62DC1BAAFBD}" type="presParOf" srcId="{252714B0-AA7D-47AE-9508-71435A64258A}" destId="{F5E662CB-74E6-4200-A34F-3EF4ACAF50FD}" srcOrd="1" destOrd="0" presId="urn:microsoft.com/office/officeart/2005/8/layout/chevron2"/>
    <dgm:cxn modelId="{EB52C391-CAC7-45F6-BFF7-227316B4BB31}" type="presParOf" srcId="{0CA9F0B2-D7D7-4B13-8773-E17069857E47}" destId="{B3A46FDE-A786-405F-AA2C-35E8927BAA2D}" srcOrd="3" destOrd="0" presId="urn:microsoft.com/office/officeart/2005/8/layout/chevron2"/>
    <dgm:cxn modelId="{3AD60532-7B09-4636-B9AC-BC2B1634BBB8}" type="presParOf" srcId="{0CA9F0B2-D7D7-4B13-8773-E17069857E47}" destId="{135BDEF6-5FDA-42EC-AEEC-62730E7BAC17}" srcOrd="4" destOrd="0" presId="urn:microsoft.com/office/officeart/2005/8/layout/chevron2"/>
    <dgm:cxn modelId="{9F9F4101-AF37-4704-8592-F522ACFA8B4F}" type="presParOf" srcId="{135BDEF6-5FDA-42EC-AEEC-62730E7BAC17}" destId="{85E0900F-BA32-4CD1-AB46-16472A8F7DED}" srcOrd="0" destOrd="0" presId="urn:microsoft.com/office/officeart/2005/8/layout/chevron2"/>
    <dgm:cxn modelId="{365AECF7-C953-4E96-9409-BD2D90E73CC2}" type="presParOf" srcId="{135BDEF6-5FDA-42EC-AEEC-62730E7BAC17}" destId="{6517D2F0-D33A-4A04-9A3D-8B252FB84F75}" srcOrd="1" destOrd="0" presId="urn:microsoft.com/office/officeart/2005/8/layout/chevron2"/>
    <dgm:cxn modelId="{23B5ACC7-AFE3-4744-9166-26C7A708CF48}" type="presParOf" srcId="{0CA9F0B2-D7D7-4B13-8773-E17069857E47}" destId="{B5F33BED-A777-4EFF-A504-6449D5D66160}" srcOrd="5" destOrd="0" presId="urn:microsoft.com/office/officeart/2005/8/layout/chevron2"/>
    <dgm:cxn modelId="{3791401C-3E92-4775-B255-5127A807F6CF}" type="presParOf" srcId="{0CA9F0B2-D7D7-4B13-8773-E17069857E47}" destId="{5E5A97CB-69C9-485B-8030-C464EB2351BF}" srcOrd="6" destOrd="0" presId="urn:microsoft.com/office/officeart/2005/8/layout/chevron2"/>
    <dgm:cxn modelId="{C7A824BD-2FC4-4F2D-BB73-2C02918ECE35}" type="presParOf" srcId="{5E5A97CB-69C9-485B-8030-C464EB2351BF}" destId="{656D8DB1-BC98-4770-A71A-6D4615E4E8CC}" srcOrd="0" destOrd="0" presId="urn:microsoft.com/office/officeart/2005/8/layout/chevron2"/>
    <dgm:cxn modelId="{5A82D9B9-B370-42EF-832A-9039FB73205C}" type="presParOf" srcId="{5E5A97CB-69C9-485B-8030-C464EB2351BF}" destId="{F8B8D308-7CEA-4487-9B5B-4C615E4762BE}"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BC6DB9-5127-4574-847B-4B587127BB1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A2F9103-970C-4D12-8BE1-7D23CF09927B}">
      <dgm:prSet phldrT="[Text]"/>
      <dgm:spPr/>
      <dgm:t>
        <a:bodyPr/>
        <a:lstStyle/>
        <a:p>
          <a:r>
            <a:rPr lang="en-US" dirty="0" smtClean="0"/>
            <a:t>v1.9.0.0</a:t>
          </a:r>
          <a:endParaRPr lang="en-US" dirty="0"/>
        </a:p>
      </dgm:t>
    </dgm:pt>
    <dgm:pt modelId="{F122DFA0-2B7F-4697-A73A-C550077E59A5}" type="parTrans" cxnId="{2C1D23FC-5C6A-491D-B772-90D7F97B8264}">
      <dgm:prSet/>
      <dgm:spPr/>
      <dgm:t>
        <a:bodyPr/>
        <a:lstStyle/>
        <a:p>
          <a:endParaRPr lang="en-US"/>
        </a:p>
      </dgm:t>
    </dgm:pt>
    <dgm:pt modelId="{9FBD820D-5BDB-48C7-B251-894CF91270F1}" type="sibTrans" cxnId="{2C1D23FC-5C6A-491D-B772-90D7F97B8264}">
      <dgm:prSet/>
      <dgm:spPr/>
      <dgm:t>
        <a:bodyPr/>
        <a:lstStyle/>
        <a:p>
          <a:endParaRPr lang="en-US"/>
        </a:p>
      </dgm:t>
    </dgm:pt>
    <dgm:pt modelId="{E22B8BA6-60A0-4349-9082-3253AD815CD7}">
      <dgm:prSet phldrT="[Text]"/>
      <dgm:spPr/>
      <dgm:t>
        <a:bodyPr/>
        <a:lstStyle/>
        <a:p>
          <a:r>
            <a:rPr lang="en-US" dirty="0" smtClean="0"/>
            <a:t>Windows 10 Universal or better</a:t>
          </a:r>
          <a:endParaRPr lang="en-US" dirty="0"/>
        </a:p>
      </dgm:t>
    </dgm:pt>
    <dgm:pt modelId="{F79FD319-0303-4656-B2A3-7A5F65139C9F}" type="parTrans" cxnId="{571552E9-A275-4251-A19B-B1DEFCE3253C}">
      <dgm:prSet/>
      <dgm:spPr/>
      <dgm:t>
        <a:bodyPr/>
        <a:lstStyle/>
        <a:p>
          <a:endParaRPr lang="en-US"/>
        </a:p>
      </dgm:t>
    </dgm:pt>
    <dgm:pt modelId="{26748DF7-1108-4EA2-88A4-6A472A144AE0}" type="sibTrans" cxnId="{571552E9-A275-4251-A19B-B1DEFCE3253C}">
      <dgm:prSet/>
      <dgm:spPr/>
      <dgm:t>
        <a:bodyPr/>
        <a:lstStyle/>
        <a:p>
          <a:endParaRPr lang="en-US"/>
        </a:p>
      </dgm:t>
    </dgm:pt>
    <dgm:pt modelId="{EE102AAE-0C6E-4CAA-862E-279BFE81182D}">
      <dgm:prSet phldrT="[Text]"/>
      <dgm:spPr/>
      <dgm:t>
        <a:bodyPr/>
        <a:lstStyle/>
        <a:p>
          <a:r>
            <a:rPr lang="en-US" dirty="0" smtClean="0"/>
            <a:t>Works with any processor</a:t>
          </a:r>
          <a:endParaRPr lang="en-US" dirty="0"/>
        </a:p>
      </dgm:t>
    </dgm:pt>
    <dgm:pt modelId="{EDDCB4AC-7083-485F-9ECC-1E570CDB6F63}" type="parTrans" cxnId="{0753A5B4-3BED-4830-9F56-E33F55F4F6E8}">
      <dgm:prSet/>
      <dgm:spPr/>
      <dgm:t>
        <a:bodyPr/>
        <a:lstStyle/>
        <a:p>
          <a:endParaRPr lang="en-US"/>
        </a:p>
      </dgm:t>
    </dgm:pt>
    <dgm:pt modelId="{30E8FFA5-55C1-49EA-803C-F586527005B5}" type="sibTrans" cxnId="{0753A5B4-3BED-4830-9F56-E33F55F4F6E8}">
      <dgm:prSet/>
      <dgm:spPr/>
      <dgm:t>
        <a:bodyPr/>
        <a:lstStyle/>
        <a:p>
          <a:endParaRPr lang="en-US"/>
        </a:p>
      </dgm:t>
    </dgm:pt>
    <dgm:pt modelId="{DEF0730B-D1F0-4A13-9EC3-284D771D4232}">
      <dgm:prSet phldrT="[Text]"/>
      <dgm:spPr/>
      <dgm:t>
        <a:bodyPr/>
        <a:lstStyle/>
        <a:p>
          <a:r>
            <a:rPr lang="en-US" dirty="0" smtClean="0"/>
            <a:t>v1.6.0.0</a:t>
          </a:r>
          <a:endParaRPr lang="en-US" dirty="0"/>
        </a:p>
      </dgm:t>
    </dgm:pt>
    <dgm:pt modelId="{FDA4A11D-B759-449D-9616-1169CB9FD3F8}" type="parTrans" cxnId="{E4F760A8-8E48-4E34-8A58-24DFBA0828FD}">
      <dgm:prSet/>
      <dgm:spPr/>
      <dgm:t>
        <a:bodyPr/>
        <a:lstStyle/>
        <a:p>
          <a:endParaRPr lang="en-US"/>
        </a:p>
      </dgm:t>
    </dgm:pt>
    <dgm:pt modelId="{E5184933-C65C-4F50-98B7-CD1CDB8874F2}" type="sibTrans" cxnId="{E4F760A8-8E48-4E34-8A58-24DFBA0828FD}">
      <dgm:prSet/>
      <dgm:spPr/>
      <dgm:t>
        <a:bodyPr/>
        <a:lstStyle/>
        <a:p>
          <a:endParaRPr lang="en-US"/>
        </a:p>
      </dgm:t>
    </dgm:pt>
    <dgm:pt modelId="{2A2FB55A-21B1-4089-8CBA-8FEC9F4C6FF4}">
      <dgm:prSet phldrT="[Text]"/>
      <dgm:spPr/>
      <dgm:t>
        <a:bodyPr/>
        <a:lstStyle/>
        <a:p>
          <a:r>
            <a:rPr lang="en-US" dirty="0" smtClean="0"/>
            <a:t>Windows 10 Universal or better</a:t>
          </a:r>
          <a:endParaRPr lang="en-US" dirty="0"/>
        </a:p>
      </dgm:t>
    </dgm:pt>
    <dgm:pt modelId="{5834212E-1CF8-43D6-B9DF-80919BC52DE6}" type="parTrans" cxnId="{EA9E06B4-FA74-4E72-8448-2157BB044A7D}">
      <dgm:prSet/>
      <dgm:spPr/>
      <dgm:t>
        <a:bodyPr/>
        <a:lstStyle/>
        <a:p>
          <a:endParaRPr lang="en-US"/>
        </a:p>
      </dgm:t>
    </dgm:pt>
    <dgm:pt modelId="{BC29733E-C16F-478A-9479-67E410344F63}" type="sibTrans" cxnId="{EA9E06B4-FA74-4E72-8448-2157BB044A7D}">
      <dgm:prSet/>
      <dgm:spPr/>
      <dgm:t>
        <a:bodyPr/>
        <a:lstStyle/>
        <a:p>
          <a:endParaRPr lang="en-US"/>
        </a:p>
      </dgm:t>
    </dgm:pt>
    <dgm:pt modelId="{06C3043E-D08B-46D2-BEF8-8CD25016D294}">
      <dgm:prSet phldrT="[Text]"/>
      <dgm:spPr/>
      <dgm:t>
        <a:bodyPr/>
        <a:lstStyle/>
        <a:p>
          <a:r>
            <a:rPr lang="en-US" dirty="0" smtClean="0"/>
            <a:t>Works with any processor</a:t>
          </a:r>
          <a:endParaRPr lang="en-US" dirty="0"/>
        </a:p>
      </dgm:t>
    </dgm:pt>
    <dgm:pt modelId="{71ABD2BF-AC23-420A-87F5-CF6C48B690F6}" type="parTrans" cxnId="{9E361AE2-8A45-4D6C-82C2-C9C9B164198B}">
      <dgm:prSet/>
      <dgm:spPr/>
      <dgm:t>
        <a:bodyPr/>
        <a:lstStyle/>
        <a:p>
          <a:endParaRPr lang="en-US"/>
        </a:p>
      </dgm:t>
    </dgm:pt>
    <dgm:pt modelId="{34E5E481-8384-435C-AEB2-87B49311FC07}" type="sibTrans" cxnId="{9E361AE2-8A45-4D6C-82C2-C9C9B164198B}">
      <dgm:prSet/>
      <dgm:spPr/>
      <dgm:t>
        <a:bodyPr/>
        <a:lstStyle/>
        <a:p>
          <a:endParaRPr lang="en-US"/>
        </a:p>
      </dgm:t>
    </dgm:pt>
    <dgm:pt modelId="{89DE281B-EDF7-4B38-A48E-DB9BACA6C1EB}">
      <dgm:prSet phldrT="[Text]"/>
      <dgm:spPr/>
      <dgm:t>
        <a:bodyPr/>
        <a:lstStyle/>
        <a:p>
          <a:r>
            <a:rPr lang="en-US" dirty="0" smtClean="0"/>
            <a:t>v1.4.2.0</a:t>
          </a:r>
          <a:endParaRPr lang="en-US" dirty="0"/>
        </a:p>
      </dgm:t>
    </dgm:pt>
    <dgm:pt modelId="{0B38FC40-C189-4CB6-A568-7162FBF779B9}" type="parTrans" cxnId="{3C575363-EA47-4746-82B8-62547FC9003F}">
      <dgm:prSet/>
      <dgm:spPr/>
      <dgm:t>
        <a:bodyPr/>
        <a:lstStyle/>
        <a:p>
          <a:endParaRPr lang="en-US"/>
        </a:p>
      </dgm:t>
    </dgm:pt>
    <dgm:pt modelId="{B2814BD3-B456-4EF0-A5E4-0C480EDFF4C7}" type="sibTrans" cxnId="{3C575363-EA47-4746-82B8-62547FC9003F}">
      <dgm:prSet/>
      <dgm:spPr/>
      <dgm:t>
        <a:bodyPr/>
        <a:lstStyle/>
        <a:p>
          <a:endParaRPr lang="en-US"/>
        </a:p>
      </dgm:t>
    </dgm:pt>
    <dgm:pt modelId="{4B0255BA-DBC0-401A-A0C6-8F8989C1901A}">
      <dgm:prSet phldrT="[Text]"/>
      <dgm:spPr/>
      <dgm:t>
        <a:bodyPr/>
        <a:lstStyle/>
        <a:p>
          <a:r>
            <a:rPr lang="en-US" dirty="0" smtClean="0"/>
            <a:t>Windows Phone 8.1 or better</a:t>
          </a:r>
          <a:endParaRPr lang="en-US" dirty="0"/>
        </a:p>
      </dgm:t>
    </dgm:pt>
    <dgm:pt modelId="{4879D1D3-BA2E-40EB-B084-2C502042E374}" type="parTrans" cxnId="{95C03CDD-80ED-4EDA-8CCE-8A1786F640E8}">
      <dgm:prSet/>
      <dgm:spPr/>
      <dgm:t>
        <a:bodyPr/>
        <a:lstStyle/>
        <a:p>
          <a:endParaRPr lang="en-US"/>
        </a:p>
      </dgm:t>
    </dgm:pt>
    <dgm:pt modelId="{DF640C79-B657-451D-8799-4206FB34B0BF}" type="sibTrans" cxnId="{95C03CDD-80ED-4EDA-8CCE-8A1786F640E8}">
      <dgm:prSet/>
      <dgm:spPr/>
      <dgm:t>
        <a:bodyPr/>
        <a:lstStyle/>
        <a:p>
          <a:endParaRPr lang="en-US"/>
        </a:p>
      </dgm:t>
    </dgm:pt>
    <dgm:pt modelId="{A8FECC31-1580-483C-92EF-04F7F04A12E3}">
      <dgm:prSet phldrT="[Text]"/>
      <dgm:spPr/>
      <dgm:t>
        <a:bodyPr/>
        <a:lstStyle/>
        <a:p>
          <a:r>
            <a:rPr lang="en-US" dirty="0" smtClean="0"/>
            <a:t>Requires 300MB of memory while running</a:t>
          </a:r>
          <a:endParaRPr lang="en-US" dirty="0"/>
        </a:p>
      </dgm:t>
    </dgm:pt>
    <dgm:pt modelId="{67ADCF94-0C66-488E-8AC6-5EB590A42048}" type="parTrans" cxnId="{37F1F201-06EE-4310-B767-ED40B0320905}">
      <dgm:prSet/>
      <dgm:spPr/>
      <dgm:t>
        <a:bodyPr/>
        <a:lstStyle/>
        <a:p>
          <a:endParaRPr lang="en-US"/>
        </a:p>
      </dgm:t>
    </dgm:pt>
    <dgm:pt modelId="{BBD46FD9-B470-4303-91A6-6E344B080AA7}" type="sibTrans" cxnId="{37F1F201-06EE-4310-B767-ED40B0320905}">
      <dgm:prSet/>
      <dgm:spPr/>
      <dgm:t>
        <a:bodyPr/>
        <a:lstStyle/>
        <a:p>
          <a:endParaRPr lang="en-US"/>
        </a:p>
      </dgm:t>
    </dgm:pt>
    <dgm:pt modelId="{CD24487C-2B59-4111-B23C-87D94FF5C722}">
      <dgm:prSet phldrT="[Text]"/>
      <dgm:spPr/>
      <dgm:t>
        <a:bodyPr/>
        <a:lstStyle/>
        <a:p>
          <a:r>
            <a:rPr lang="en-US" dirty="0" smtClean="0"/>
            <a:t>v1.8.4.0</a:t>
          </a:r>
          <a:endParaRPr lang="en-US" dirty="0"/>
        </a:p>
      </dgm:t>
    </dgm:pt>
    <dgm:pt modelId="{551A9D74-ACDD-404D-BE0E-40FBFCDB1DE0}" type="parTrans" cxnId="{4AEABAD0-17E6-4A49-9507-81771F769D5F}">
      <dgm:prSet/>
      <dgm:spPr/>
      <dgm:t>
        <a:bodyPr/>
        <a:lstStyle/>
        <a:p>
          <a:endParaRPr lang="en-US"/>
        </a:p>
      </dgm:t>
    </dgm:pt>
    <dgm:pt modelId="{D1778BD1-691A-40E5-82FA-3CA38ACC9569}" type="sibTrans" cxnId="{4AEABAD0-17E6-4A49-9507-81771F769D5F}">
      <dgm:prSet/>
      <dgm:spPr/>
      <dgm:t>
        <a:bodyPr/>
        <a:lstStyle/>
        <a:p>
          <a:endParaRPr lang="en-US"/>
        </a:p>
      </dgm:t>
    </dgm:pt>
    <dgm:pt modelId="{FB1D1176-9CCB-43C1-866D-6173C924849C}">
      <dgm:prSet phldrT="[Text]"/>
      <dgm:spPr/>
      <dgm:t>
        <a:bodyPr/>
        <a:lstStyle/>
        <a:p>
          <a:r>
            <a:rPr lang="en-US" dirty="0" smtClean="0"/>
            <a:t>Windows Desktop 10.0.11001.0 or better</a:t>
          </a:r>
          <a:endParaRPr lang="en-US" dirty="0"/>
        </a:p>
      </dgm:t>
    </dgm:pt>
    <dgm:pt modelId="{E45D765F-819A-49BC-8FF2-6B312E021A74}" type="parTrans" cxnId="{B98DDEB1-788D-4EEF-B776-41701BD33F7C}">
      <dgm:prSet/>
      <dgm:spPr/>
      <dgm:t>
        <a:bodyPr/>
        <a:lstStyle/>
        <a:p>
          <a:endParaRPr lang="en-US"/>
        </a:p>
      </dgm:t>
    </dgm:pt>
    <dgm:pt modelId="{46488389-AFE5-4F96-9F1C-E391FDAF1798}" type="sibTrans" cxnId="{B98DDEB1-788D-4EEF-B776-41701BD33F7C}">
      <dgm:prSet/>
      <dgm:spPr/>
      <dgm:t>
        <a:bodyPr/>
        <a:lstStyle/>
        <a:p>
          <a:endParaRPr lang="en-US"/>
        </a:p>
      </dgm:t>
    </dgm:pt>
    <dgm:pt modelId="{03D48A20-9242-4B18-9682-8903C158B8DC}">
      <dgm:prSet phldrT="[Text]"/>
      <dgm:spPr/>
      <dgm:t>
        <a:bodyPr/>
        <a:lstStyle/>
        <a:p>
          <a:r>
            <a:rPr lang="en-US" dirty="0" smtClean="0"/>
            <a:t>Works with any processor</a:t>
          </a:r>
          <a:endParaRPr lang="en-US" dirty="0"/>
        </a:p>
      </dgm:t>
    </dgm:pt>
    <dgm:pt modelId="{4973B86E-8789-4D91-9882-762624369187}" type="parTrans" cxnId="{A0549E5A-F28D-4FF9-B71E-F41850045832}">
      <dgm:prSet/>
      <dgm:spPr/>
      <dgm:t>
        <a:bodyPr/>
        <a:lstStyle/>
        <a:p>
          <a:endParaRPr lang="en-US"/>
        </a:p>
      </dgm:t>
    </dgm:pt>
    <dgm:pt modelId="{7EDEDB64-0DD6-44EC-9F5A-7716FC200DEB}" type="sibTrans" cxnId="{A0549E5A-F28D-4FF9-B71E-F41850045832}">
      <dgm:prSet/>
      <dgm:spPr/>
      <dgm:t>
        <a:bodyPr/>
        <a:lstStyle/>
        <a:p>
          <a:endParaRPr lang="en-US"/>
        </a:p>
      </dgm:t>
    </dgm:pt>
    <dgm:pt modelId="{A8CF58D2-B0E2-4562-A3C8-C77D32ABED54}">
      <dgm:prSet/>
      <dgm:spPr/>
      <dgm:t>
        <a:bodyPr/>
        <a:lstStyle/>
        <a:p>
          <a:r>
            <a:rPr lang="en-US" dirty="0" smtClean="0"/>
            <a:t>Requires DirectX 12 APIs and DXFL 12_0 or better</a:t>
          </a:r>
          <a:endParaRPr lang="en-US" dirty="0"/>
        </a:p>
      </dgm:t>
    </dgm:pt>
    <dgm:pt modelId="{A457CF58-CF04-46D9-99DE-5FB48EB6530D}" type="parTrans" cxnId="{DA681117-CB8B-48EC-ABB7-FF41BC34BCD2}">
      <dgm:prSet/>
      <dgm:spPr/>
      <dgm:t>
        <a:bodyPr/>
        <a:lstStyle/>
        <a:p>
          <a:endParaRPr lang="en-US"/>
        </a:p>
      </dgm:t>
    </dgm:pt>
    <dgm:pt modelId="{E8460EC6-8009-46E6-BBE6-FA1AFA510D19}" type="sibTrans" cxnId="{DA681117-CB8B-48EC-ABB7-FF41BC34BCD2}">
      <dgm:prSet/>
      <dgm:spPr/>
      <dgm:t>
        <a:bodyPr/>
        <a:lstStyle/>
        <a:p>
          <a:endParaRPr lang="en-US"/>
        </a:p>
      </dgm:t>
    </dgm:pt>
    <dgm:pt modelId="{0CA9F0B2-D7D7-4B13-8773-E17069857E47}" type="pres">
      <dgm:prSet presAssocID="{B0BC6DB9-5127-4574-847B-4B587127BB15}" presName="linearFlow" presStyleCnt="0">
        <dgm:presLayoutVars>
          <dgm:dir/>
          <dgm:animLvl val="lvl"/>
          <dgm:resizeHandles val="exact"/>
        </dgm:presLayoutVars>
      </dgm:prSet>
      <dgm:spPr/>
      <dgm:t>
        <a:bodyPr/>
        <a:lstStyle/>
        <a:p>
          <a:endParaRPr lang="en-US"/>
        </a:p>
      </dgm:t>
    </dgm:pt>
    <dgm:pt modelId="{DBDDA958-D926-480D-9BA2-2687F7778F65}" type="pres">
      <dgm:prSet presAssocID="{3A2F9103-970C-4D12-8BE1-7D23CF09927B}" presName="composite" presStyleCnt="0"/>
      <dgm:spPr/>
    </dgm:pt>
    <dgm:pt modelId="{3F0167EA-1E91-4E7D-B838-28A2D2CA562A}" type="pres">
      <dgm:prSet presAssocID="{3A2F9103-970C-4D12-8BE1-7D23CF09927B}" presName="parentText" presStyleLbl="alignNode1" presStyleIdx="0" presStyleCnt="4">
        <dgm:presLayoutVars>
          <dgm:chMax val="1"/>
          <dgm:bulletEnabled val="1"/>
        </dgm:presLayoutVars>
      </dgm:prSet>
      <dgm:spPr/>
      <dgm:t>
        <a:bodyPr/>
        <a:lstStyle/>
        <a:p>
          <a:endParaRPr lang="en-US"/>
        </a:p>
      </dgm:t>
    </dgm:pt>
    <dgm:pt modelId="{7B6C8F53-D3E4-47C0-84B9-B311C8C88029}" type="pres">
      <dgm:prSet presAssocID="{3A2F9103-970C-4D12-8BE1-7D23CF09927B}" presName="descendantText" presStyleLbl="alignAcc1" presStyleIdx="0" presStyleCnt="4">
        <dgm:presLayoutVars>
          <dgm:bulletEnabled val="1"/>
        </dgm:presLayoutVars>
      </dgm:prSet>
      <dgm:spPr/>
      <dgm:t>
        <a:bodyPr/>
        <a:lstStyle/>
        <a:p>
          <a:endParaRPr lang="en-US"/>
        </a:p>
      </dgm:t>
    </dgm:pt>
    <dgm:pt modelId="{23831202-AE53-44C5-BB0F-648445A79A8D}" type="pres">
      <dgm:prSet presAssocID="{9FBD820D-5BDB-48C7-B251-894CF91270F1}" presName="sp" presStyleCnt="0"/>
      <dgm:spPr/>
    </dgm:pt>
    <dgm:pt modelId="{252714B0-AA7D-47AE-9508-71435A64258A}" type="pres">
      <dgm:prSet presAssocID="{CD24487C-2B59-4111-B23C-87D94FF5C722}" presName="composite" presStyleCnt="0"/>
      <dgm:spPr/>
    </dgm:pt>
    <dgm:pt modelId="{EE411769-440F-44A2-9A35-B2D24363EC0B}" type="pres">
      <dgm:prSet presAssocID="{CD24487C-2B59-4111-B23C-87D94FF5C722}" presName="parentText" presStyleLbl="alignNode1" presStyleIdx="1" presStyleCnt="4">
        <dgm:presLayoutVars>
          <dgm:chMax val="1"/>
          <dgm:bulletEnabled val="1"/>
        </dgm:presLayoutVars>
      </dgm:prSet>
      <dgm:spPr/>
      <dgm:t>
        <a:bodyPr/>
        <a:lstStyle/>
        <a:p>
          <a:endParaRPr lang="en-US"/>
        </a:p>
      </dgm:t>
    </dgm:pt>
    <dgm:pt modelId="{F5E662CB-74E6-4200-A34F-3EF4ACAF50FD}" type="pres">
      <dgm:prSet presAssocID="{CD24487C-2B59-4111-B23C-87D94FF5C722}" presName="descendantText" presStyleLbl="alignAcc1" presStyleIdx="1" presStyleCnt="4">
        <dgm:presLayoutVars>
          <dgm:bulletEnabled val="1"/>
        </dgm:presLayoutVars>
      </dgm:prSet>
      <dgm:spPr/>
      <dgm:t>
        <a:bodyPr/>
        <a:lstStyle/>
        <a:p>
          <a:endParaRPr lang="en-US"/>
        </a:p>
      </dgm:t>
    </dgm:pt>
    <dgm:pt modelId="{B3A46FDE-A786-405F-AA2C-35E8927BAA2D}" type="pres">
      <dgm:prSet presAssocID="{D1778BD1-691A-40E5-82FA-3CA38ACC9569}" presName="sp" presStyleCnt="0"/>
      <dgm:spPr/>
    </dgm:pt>
    <dgm:pt modelId="{135BDEF6-5FDA-42EC-AEEC-62730E7BAC17}" type="pres">
      <dgm:prSet presAssocID="{DEF0730B-D1F0-4A13-9EC3-284D771D4232}" presName="composite" presStyleCnt="0"/>
      <dgm:spPr/>
    </dgm:pt>
    <dgm:pt modelId="{85E0900F-BA32-4CD1-AB46-16472A8F7DED}" type="pres">
      <dgm:prSet presAssocID="{DEF0730B-D1F0-4A13-9EC3-284D771D4232}" presName="parentText" presStyleLbl="alignNode1" presStyleIdx="2" presStyleCnt="4">
        <dgm:presLayoutVars>
          <dgm:chMax val="1"/>
          <dgm:bulletEnabled val="1"/>
        </dgm:presLayoutVars>
      </dgm:prSet>
      <dgm:spPr/>
      <dgm:t>
        <a:bodyPr/>
        <a:lstStyle/>
        <a:p>
          <a:endParaRPr lang="en-US"/>
        </a:p>
      </dgm:t>
    </dgm:pt>
    <dgm:pt modelId="{6517D2F0-D33A-4A04-9A3D-8B252FB84F75}" type="pres">
      <dgm:prSet presAssocID="{DEF0730B-D1F0-4A13-9EC3-284D771D4232}" presName="descendantText" presStyleLbl="alignAcc1" presStyleIdx="2" presStyleCnt="4">
        <dgm:presLayoutVars>
          <dgm:bulletEnabled val="1"/>
        </dgm:presLayoutVars>
      </dgm:prSet>
      <dgm:spPr/>
      <dgm:t>
        <a:bodyPr/>
        <a:lstStyle/>
        <a:p>
          <a:endParaRPr lang="en-US"/>
        </a:p>
      </dgm:t>
    </dgm:pt>
    <dgm:pt modelId="{B5F33BED-A777-4EFF-A504-6449D5D66160}" type="pres">
      <dgm:prSet presAssocID="{E5184933-C65C-4F50-98B7-CD1CDB8874F2}" presName="sp" presStyleCnt="0"/>
      <dgm:spPr/>
    </dgm:pt>
    <dgm:pt modelId="{5E5A97CB-69C9-485B-8030-C464EB2351BF}" type="pres">
      <dgm:prSet presAssocID="{89DE281B-EDF7-4B38-A48E-DB9BACA6C1EB}" presName="composite" presStyleCnt="0"/>
      <dgm:spPr/>
    </dgm:pt>
    <dgm:pt modelId="{656D8DB1-BC98-4770-A71A-6D4615E4E8CC}" type="pres">
      <dgm:prSet presAssocID="{89DE281B-EDF7-4B38-A48E-DB9BACA6C1EB}" presName="parentText" presStyleLbl="alignNode1" presStyleIdx="3" presStyleCnt="4">
        <dgm:presLayoutVars>
          <dgm:chMax val="1"/>
          <dgm:bulletEnabled val="1"/>
        </dgm:presLayoutVars>
      </dgm:prSet>
      <dgm:spPr/>
      <dgm:t>
        <a:bodyPr/>
        <a:lstStyle/>
        <a:p>
          <a:endParaRPr lang="en-US"/>
        </a:p>
      </dgm:t>
    </dgm:pt>
    <dgm:pt modelId="{F8B8D308-7CEA-4487-9B5B-4C615E4762BE}" type="pres">
      <dgm:prSet presAssocID="{89DE281B-EDF7-4B38-A48E-DB9BACA6C1EB}" presName="descendantText" presStyleLbl="alignAcc1" presStyleIdx="3" presStyleCnt="4">
        <dgm:presLayoutVars>
          <dgm:bulletEnabled val="1"/>
        </dgm:presLayoutVars>
      </dgm:prSet>
      <dgm:spPr/>
      <dgm:t>
        <a:bodyPr/>
        <a:lstStyle/>
        <a:p>
          <a:endParaRPr lang="en-US"/>
        </a:p>
      </dgm:t>
    </dgm:pt>
  </dgm:ptLst>
  <dgm:cxnLst>
    <dgm:cxn modelId="{E4F760A8-8E48-4E34-8A58-24DFBA0828FD}" srcId="{B0BC6DB9-5127-4574-847B-4B587127BB15}" destId="{DEF0730B-D1F0-4A13-9EC3-284D771D4232}" srcOrd="2" destOrd="0" parTransId="{FDA4A11D-B759-449D-9616-1169CB9FD3F8}" sibTransId="{E5184933-C65C-4F50-98B7-CD1CDB8874F2}"/>
    <dgm:cxn modelId="{EA9E06B4-FA74-4E72-8448-2157BB044A7D}" srcId="{DEF0730B-D1F0-4A13-9EC3-284D771D4232}" destId="{2A2FB55A-21B1-4089-8CBA-8FEC9F4C6FF4}" srcOrd="0" destOrd="0" parTransId="{5834212E-1CF8-43D6-B9DF-80919BC52DE6}" sibTransId="{BC29733E-C16F-478A-9479-67E410344F63}"/>
    <dgm:cxn modelId="{22A2D388-20BA-4615-9411-065F3F67F68D}" type="presOf" srcId="{4B0255BA-DBC0-401A-A0C6-8F8989C1901A}" destId="{F8B8D308-7CEA-4487-9B5B-4C615E4762BE}" srcOrd="0" destOrd="0" presId="urn:microsoft.com/office/officeart/2005/8/layout/chevron2"/>
    <dgm:cxn modelId="{4AEABAD0-17E6-4A49-9507-81771F769D5F}" srcId="{B0BC6DB9-5127-4574-847B-4B587127BB15}" destId="{CD24487C-2B59-4111-B23C-87D94FF5C722}" srcOrd="1" destOrd="0" parTransId="{551A9D74-ACDD-404D-BE0E-40FBFCDB1DE0}" sibTransId="{D1778BD1-691A-40E5-82FA-3CA38ACC9569}"/>
    <dgm:cxn modelId="{36CCB16D-B61B-4A31-9589-7B8006CD63A3}" type="presOf" srcId="{03D48A20-9242-4B18-9682-8903C158B8DC}" destId="{F5E662CB-74E6-4200-A34F-3EF4ACAF50FD}" srcOrd="0" destOrd="1" presId="urn:microsoft.com/office/officeart/2005/8/layout/chevron2"/>
    <dgm:cxn modelId="{F20BDF1F-88DA-482B-B508-FB05708806CF}" type="presOf" srcId="{CD24487C-2B59-4111-B23C-87D94FF5C722}" destId="{EE411769-440F-44A2-9A35-B2D24363EC0B}" srcOrd="0" destOrd="0" presId="urn:microsoft.com/office/officeart/2005/8/layout/chevron2"/>
    <dgm:cxn modelId="{571552E9-A275-4251-A19B-B1DEFCE3253C}" srcId="{3A2F9103-970C-4D12-8BE1-7D23CF09927B}" destId="{E22B8BA6-60A0-4349-9082-3253AD815CD7}" srcOrd="0" destOrd="0" parTransId="{F79FD319-0303-4656-B2A3-7A5F65139C9F}" sibTransId="{26748DF7-1108-4EA2-88A4-6A472A144AE0}"/>
    <dgm:cxn modelId="{3C575363-EA47-4746-82B8-62547FC9003F}" srcId="{B0BC6DB9-5127-4574-847B-4B587127BB15}" destId="{89DE281B-EDF7-4B38-A48E-DB9BACA6C1EB}" srcOrd="3" destOrd="0" parTransId="{0B38FC40-C189-4CB6-A568-7162FBF779B9}" sibTransId="{B2814BD3-B456-4EF0-A5E4-0C480EDFF4C7}"/>
    <dgm:cxn modelId="{0E4A6A57-3F23-43F2-B005-7B0A8A3ED39E}" type="presOf" srcId="{A8CF58D2-B0E2-4562-A3C8-C77D32ABED54}" destId="{7B6C8F53-D3E4-47C0-84B9-B311C8C88029}" srcOrd="0" destOrd="2" presId="urn:microsoft.com/office/officeart/2005/8/layout/chevron2"/>
    <dgm:cxn modelId="{8582F619-FAB7-4DC3-936D-27FE74BA4656}" type="presOf" srcId="{06C3043E-D08B-46D2-BEF8-8CD25016D294}" destId="{6517D2F0-D33A-4A04-9A3D-8B252FB84F75}" srcOrd="0" destOrd="1" presId="urn:microsoft.com/office/officeart/2005/8/layout/chevron2"/>
    <dgm:cxn modelId="{B98DDEB1-788D-4EEF-B776-41701BD33F7C}" srcId="{CD24487C-2B59-4111-B23C-87D94FF5C722}" destId="{FB1D1176-9CCB-43C1-866D-6173C924849C}" srcOrd="0" destOrd="0" parTransId="{E45D765F-819A-49BC-8FF2-6B312E021A74}" sibTransId="{46488389-AFE5-4F96-9F1C-E391FDAF1798}"/>
    <dgm:cxn modelId="{95C03CDD-80ED-4EDA-8CCE-8A1786F640E8}" srcId="{89DE281B-EDF7-4B38-A48E-DB9BACA6C1EB}" destId="{4B0255BA-DBC0-401A-A0C6-8F8989C1901A}" srcOrd="0" destOrd="0" parTransId="{4879D1D3-BA2E-40EB-B084-2C502042E374}" sibTransId="{DF640C79-B657-451D-8799-4206FB34B0BF}"/>
    <dgm:cxn modelId="{D7E43272-08C3-44D4-8B7B-1EE7B900BE1D}" type="presOf" srcId="{E22B8BA6-60A0-4349-9082-3253AD815CD7}" destId="{7B6C8F53-D3E4-47C0-84B9-B311C8C88029}" srcOrd="0" destOrd="0" presId="urn:microsoft.com/office/officeart/2005/8/layout/chevron2"/>
    <dgm:cxn modelId="{469793BE-18DE-4A15-9C45-1BCF1072B290}" type="presOf" srcId="{89DE281B-EDF7-4B38-A48E-DB9BACA6C1EB}" destId="{656D8DB1-BC98-4770-A71A-6D4615E4E8CC}" srcOrd="0" destOrd="0" presId="urn:microsoft.com/office/officeart/2005/8/layout/chevron2"/>
    <dgm:cxn modelId="{9E361AE2-8A45-4D6C-82C2-C9C9B164198B}" srcId="{DEF0730B-D1F0-4A13-9EC3-284D771D4232}" destId="{06C3043E-D08B-46D2-BEF8-8CD25016D294}" srcOrd="1" destOrd="0" parTransId="{71ABD2BF-AC23-420A-87F5-CF6C48B690F6}" sibTransId="{34E5E481-8384-435C-AEB2-87B49311FC07}"/>
    <dgm:cxn modelId="{2C1D23FC-5C6A-491D-B772-90D7F97B8264}" srcId="{B0BC6DB9-5127-4574-847B-4B587127BB15}" destId="{3A2F9103-970C-4D12-8BE1-7D23CF09927B}" srcOrd="0" destOrd="0" parTransId="{F122DFA0-2B7F-4697-A73A-C550077E59A5}" sibTransId="{9FBD820D-5BDB-48C7-B251-894CF91270F1}"/>
    <dgm:cxn modelId="{B299605B-E685-48AB-93D3-11D0753A84AD}" type="presOf" srcId="{3A2F9103-970C-4D12-8BE1-7D23CF09927B}" destId="{3F0167EA-1E91-4E7D-B838-28A2D2CA562A}" srcOrd="0" destOrd="0" presId="urn:microsoft.com/office/officeart/2005/8/layout/chevron2"/>
    <dgm:cxn modelId="{A0549E5A-F28D-4FF9-B71E-F41850045832}" srcId="{CD24487C-2B59-4111-B23C-87D94FF5C722}" destId="{03D48A20-9242-4B18-9682-8903C158B8DC}" srcOrd="1" destOrd="0" parTransId="{4973B86E-8789-4D91-9882-762624369187}" sibTransId="{7EDEDB64-0DD6-44EC-9F5A-7716FC200DEB}"/>
    <dgm:cxn modelId="{5024D1AE-FFE6-4057-ACA3-9EDC4BD6D2A7}" type="presOf" srcId="{2A2FB55A-21B1-4089-8CBA-8FEC9F4C6FF4}" destId="{6517D2F0-D33A-4A04-9A3D-8B252FB84F75}" srcOrd="0" destOrd="0" presId="urn:microsoft.com/office/officeart/2005/8/layout/chevron2"/>
    <dgm:cxn modelId="{0C1D2EEC-1F59-4552-BD8A-D3A2F50E3129}" type="presOf" srcId="{EE102AAE-0C6E-4CAA-862E-279BFE81182D}" destId="{7B6C8F53-D3E4-47C0-84B9-B311C8C88029}" srcOrd="0" destOrd="1" presId="urn:microsoft.com/office/officeart/2005/8/layout/chevron2"/>
    <dgm:cxn modelId="{D33F21CD-0D7E-43D5-BBF2-4B7BD7262D02}" type="presOf" srcId="{B0BC6DB9-5127-4574-847B-4B587127BB15}" destId="{0CA9F0B2-D7D7-4B13-8773-E17069857E47}" srcOrd="0" destOrd="0" presId="urn:microsoft.com/office/officeart/2005/8/layout/chevron2"/>
    <dgm:cxn modelId="{DA681117-CB8B-48EC-ABB7-FF41BC34BCD2}" srcId="{3A2F9103-970C-4D12-8BE1-7D23CF09927B}" destId="{A8CF58D2-B0E2-4562-A3C8-C77D32ABED54}" srcOrd="2" destOrd="0" parTransId="{A457CF58-CF04-46D9-99DE-5FB48EB6530D}" sibTransId="{E8460EC6-8009-46E6-BBE6-FA1AFA510D19}"/>
    <dgm:cxn modelId="{DE6256D9-FC81-4F64-962F-3265FD7EA22D}" type="presOf" srcId="{A8FECC31-1580-483C-92EF-04F7F04A12E3}" destId="{6517D2F0-D33A-4A04-9A3D-8B252FB84F75}" srcOrd="0" destOrd="2" presId="urn:microsoft.com/office/officeart/2005/8/layout/chevron2"/>
    <dgm:cxn modelId="{35B102BC-63D6-4EC4-9E39-54D8B7979244}" type="presOf" srcId="{FB1D1176-9CCB-43C1-866D-6173C924849C}" destId="{F5E662CB-74E6-4200-A34F-3EF4ACAF50FD}" srcOrd="0" destOrd="0" presId="urn:microsoft.com/office/officeart/2005/8/layout/chevron2"/>
    <dgm:cxn modelId="{0753A5B4-3BED-4830-9F56-E33F55F4F6E8}" srcId="{3A2F9103-970C-4D12-8BE1-7D23CF09927B}" destId="{EE102AAE-0C6E-4CAA-862E-279BFE81182D}" srcOrd="1" destOrd="0" parTransId="{EDDCB4AC-7083-485F-9ECC-1E570CDB6F63}" sibTransId="{30E8FFA5-55C1-49EA-803C-F586527005B5}"/>
    <dgm:cxn modelId="{37F1F201-06EE-4310-B767-ED40B0320905}" srcId="{DEF0730B-D1F0-4A13-9EC3-284D771D4232}" destId="{A8FECC31-1580-483C-92EF-04F7F04A12E3}" srcOrd="2" destOrd="0" parTransId="{67ADCF94-0C66-488E-8AC6-5EB590A42048}" sibTransId="{BBD46FD9-B470-4303-91A6-6E344B080AA7}"/>
    <dgm:cxn modelId="{01359735-0AE5-4B70-828F-CE413F429B1A}" type="presOf" srcId="{DEF0730B-D1F0-4A13-9EC3-284D771D4232}" destId="{85E0900F-BA32-4CD1-AB46-16472A8F7DED}" srcOrd="0" destOrd="0" presId="urn:microsoft.com/office/officeart/2005/8/layout/chevron2"/>
    <dgm:cxn modelId="{A3CC8D16-AE55-4A08-9CB8-C5C4EFD9EEAE}" type="presParOf" srcId="{0CA9F0B2-D7D7-4B13-8773-E17069857E47}" destId="{DBDDA958-D926-480D-9BA2-2687F7778F65}" srcOrd="0" destOrd="0" presId="urn:microsoft.com/office/officeart/2005/8/layout/chevron2"/>
    <dgm:cxn modelId="{42E9CCF4-7F81-4662-B81D-EDEFF93DE7E4}" type="presParOf" srcId="{DBDDA958-D926-480D-9BA2-2687F7778F65}" destId="{3F0167EA-1E91-4E7D-B838-28A2D2CA562A}" srcOrd="0" destOrd="0" presId="urn:microsoft.com/office/officeart/2005/8/layout/chevron2"/>
    <dgm:cxn modelId="{83340541-F7F1-40F6-AF24-0B80CA22348A}" type="presParOf" srcId="{DBDDA958-D926-480D-9BA2-2687F7778F65}" destId="{7B6C8F53-D3E4-47C0-84B9-B311C8C88029}" srcOrd="1" destOrd="0" presId="urn:microsoft.com/office/officeart/2005/8/layout/chevron2"/>
    <dgm:cxn modelId="{51720A1E-C033-4ABA-AF07-36C03F05946B}" type="presParOf" srcId="{0CA9F0B2-D7D7-4B13-8773-E17069857E47}" destId="{23831202-AE53-44C5-BB0F-648445A79A8D}" srcOrd="1" destOrd="0" presId="urn:microsoft.com/office/officeart/2005/8/layout/chevron2"/>
    <dgm:cxn modelId="{98BD8F02-72C6-44D9-883B-F0019A1D9A42}" type="presParOf" srcId="{0CA9F0B2-D7D7-4B13-8773-E17069857E47}" destId="{252714B0-AA7D-47AE-9508-71435A64258A}" srcOrd="2" destOrd="0" presId="urn:microsoft.com/office/officeart/2005/8/layout/chevron2"/>
    <dgm:cxn modelId="{DC5F1A25-23C8-42F1-8F37-851F1D93141E}" type="presParOf" srcId="{252714B0-AA7D-47AE-9508-71435A64258A}" destId="{EE411769-440F-44A2-9A35-B2D24363EC0B}" srcOrd="0" destOrd="0" presId="urn:microsoft.com/office/officeart/2005/8/layout/chevron2"/>
    <dgm:cxn modelId="{EE842040-492E-4463-9275-9777D7EA09B5}" type="presParOf" srcId="{252714B0-AA7D-47AE-9508-71435A64258A}" destId="{F5E662CB-74E6-4200-A34F-3EF4ACAF50FD}" srcOrd="1" destOrd="0" presId="urn:microsoft.com/office/officeart/2005/8/layout/chevron2"/>
    <dgm:cxn modelId="{753AF97E-25A1-4852-9F7E-A80752B8E904}" type="presParOf" srcId="{0CA9F0B2-D7D7-4B13-8773-E17069857E47}" destId="{B3A46FDE-A786-405F-AA2C-35E8927BAA2D}" srcOrd="3" destOrd="0" presId="urn:microsoft.com/office/officeart/2005/8/layout/chevron2"/>
    <dgm:cxn modelId="{8036BA20-6F4E-45CD-BB95-CEC6F6C32AA5}" type="presParOf" srcId="{0CA9F0B2-D7D7-4B13-8773-E17069857E47}" destId="{135BDEF6-5FDA-42EC-AEEC-62730E7BAC17}" srcOrd="4" destOrd="0" presId="urn:microsoft.com/office/officeart/2005/8/layout/chevron2"/>
    <dgm:cxn modelId="{08598D28-251D-4D3F-909D-75E8FA70FBD2}" type="presParOf" srcId="{135BDEF6-5FDA-42EC-AEEC-62730E7BAC17}" destId="{85E0900F-BA32-4CD1-AB46-16472A8F7DED}" srcOrd="0" destOrd="0" presId="urn:microsoft.com/office/officeart/2005/8/layout/chevron2"/>
    <dgm:cxn modelId="{1ACCD05F-BC16-4126-88BD-71D0D598200E}" type="presParOf" srcId="{135BDEF6-5FDA-42EC-AEEC-62730E7BAC17}" destId="{6517D2F0-D33A-4A04-9A3D-8B252FB84F75}" srcOrd="1" destOrd="0" presId="urn:microsoft.com/office/officeart/2005/8/layout/chevron2"/>
    <dgm:cxn modelId="{B8326D18-DA26-45C0-8ED9-6CAC13EB71CC}" type="presParOf" srcId="{0CA9F0B2-D7D7-4B13-8773-E17069857E47}" destId="{B5F33BED-A777-4EFF-A504-6449D5D66160}" srcOrd="5" destOrd="0" presId="urn:microsoft.com/office/officeart/2005/8/layout/chevron2"/>
    <dgm:cxn modelId="{5BCAD036-29C0-4624-8499-4F0686E199D2}" type="presParOf" srcId="{0CA9F0B2-D7D7-4B13-8773-E17069857E47}" destId="{5E5A97CB-69C9-485B-8030-C464EB2351BF}" srcOrd="6" destOrd="0" presId="urn:microsoft.com/office/officeart/2005/8/layout/chevron2"/>
    <dgm:cxn modelId="{D6813A89-026D-4859-812B-784C5E402D0C}" type="presParOf" srcId="{5E5A97CB-69C9-485B-8030-C464EB2351BF}" destId="{656D8DB1-BC98-4770-A71A-6D4615E4E8CC}" srcOrd="0" destOrd="0" presId="urn:microsoft.com/office/officeart/2005/8/layout/chevron2"/>
    <dgm:cxn modelId="{C43BC2F8-3075-4A4C-8323-21E1E6C3933D}" type="presParOf" srcId="{5E5A97CB-69C9-485B-8030-C464EB2351BF}" destId="{F8B8D308-7CEA-4487-9B5B-4C615E4762B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BC6DB9-5127-4574-847B-4B587127BB1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A2F9103-970C-4D12-8BE1-7D23CF09927B}">
      <dgm:prSet phldrT="[Text]"/>
      <dgm:spPr>
        <a:solidFill>
          <a:srgbClr val="E81123"/>
        </a:solidFill>
        <a:ln>
          <a:solidFill>
            <a:srgbClr val="E81123"/>
          </a:solidFill>
        </a:ln>
      </dgm:spPr>
      <dgm:t>
        <a:bodyPr/>
        <a:lstStyle/>
        <a:p>
          <a:r>
            <a:rPr lang="en-US" dirty="0" smtClean="0"/>
            <a:t>v1.9.0.0</a:t>
          </a:r>
          <a:endParaRPr lang="en-US" dirty="0"/>
        </a:p>
      </dgm:t>
    </dgm:pt>
    <dgm:pt modelId="{F122DFA0-2B7F-4697-A73A-C550077E59A5}" type="parTrans" cxnId="{2C1D23FC-5C6A-491D-B772-90D7F97B8264}">
      <dgm:prSet/>
      <dgm:spPr/>
      <dgm:t>
        <a:bodyPr/>
        <a:lstStyle/>
        <a:p>
          <a:endParaRPr lang="en-US"/>
        </a:p>
      </dgm:t>
    </dgm:pt>
    <dgm:pt modelId="{9FBD820D-5BDB-48C7-B251-894CF91270F1}" type="sibTrans" cxnId="{2C1D23FC-5C6A-491D-B772-90D7F97B8264}">
      <dgm:prSet/>
      <dgm:spPr/>
      <dgm:t>
        <a:bodyPr/>
        <a:lstStyle/>
        <a:p>
          <a:endParaRPr lang="en-US"/>
        </a:p>
      </dgm:t>
    </dgm:pt>
    <dgm:pt modelId="{E22B8BA6-60A0-4349-9082-3253AD815CD7}">
      <dgm:prSet phldrT="[Text]"/>
      <dgm:spPr/>
      <dgm:t>
        <a:bodyPr/>
        <a:lstStyle/>
        <a:p>
          <a:r>
            <a:rPr lang="en-US" dirty="0" smtClean="0"/>
            <a:t>Windows 10 </a:t>
          </a:r>
          <a:r>
            <a:rPr lang="en-US" b="0" dirty="0" smtClean="0"/>
            <a:t>Universal</a:t>
          </a:r>
          <a:r>
            <a:rPr lang="en-US" dirty="0" smtClean="0"/>
            <a:t> or better</a:t>
          </a:r>
          <a:endParaRPr lang="en-US" dirty="0"/>
        </a:p>
      </dgm:t>
    </dgm:pt>
    <dgm:pt modelId="{F79FD319-0303-4656-B2A3-7A5F65139C9F}" type="parTrans" cxnId="{571552E9-A275-4251-A19B-B1DEFCE3253C}">
      <dgm:prSet/>
      <dgm:spPr/>
      <dgm:t>
        <a:bodyPr/>
        <a:lstStyle/>
        <a:p>
          <a:endParaRPr lang="en-US"/>
        </a:p>
      </dgm:t>
    </dgm:pt>
    <dgm:pt modelId="{26748DF7-1108-4EA2-88A4-6A472A144AE0}" type="sibTrans" cxnId="{571552E9-A275-4251-A19B-B1DEFCE3253C}">
      <dgm:prSet/>
      <dgm:spPr/>
      <dgm:t>
        <a:bodyPr/>
        <a:lstStyle/>
        <a:p>
          <a:endParaRPr lang="en-US"/>
        </a:p>
      </dgm:t>
    </dgm:pt>
    <dgm:pt modelId="{EE102AAE-0C6E-4CAA-862E-279BFE81182D}">
      <dgm:prSet phldrT="[Text]"/>
      <dgm:spPr/>
      <dgm:t>
        <a:bodyPr/>
        <a:lstStyle/>
        <a:p>
          <a:r>
            <a:rPr lang="en-US" dirty="0" smtClean="0"/>
            <a:t>Works with any processor</a:t>
          </a:r>
          <a:endParaRPr lang="en-US" dirty="0"/>
        </a:p>
      </dgm:t>
    </dgm:pt>
    <dgm:pt modelId="{EDDCB4AC-7083-485F-9ECC-1E570CDB6F63}" type="parTrans" cxnId="{0753A5B4-3BED-4830-9F56-E33F55F4F6E8}">
      <dgm:prSet/>
      <dgm:spPr/>
      <dgm:t>
        <a:bodyPr/>
        <a:lstStyle/>
        <a:p>
          <a:endParaRPr lang="en-US"/>
        </a:p>
      </dgm:t>
    </dgm:pt>
    <dgm:pt modelId="{30E8FFA5-55C1-49EA-803C-F586527005B5}" type="sibTrans" cxnId="{0753A5B4-3BED-4830-9F56-E33F55F4F6E8}">
      <dgm:prSet/>
      <dgm:spPr/>
      <dgm:t>
        <a:bodyPr/>
        <a:lstStyle/>
        <a:p>
          <a:endParaRPr lang="en-US"/>
        </a:p>
      </dgm:t>
    </dgm:pt>
    <dgm:pt modelId="{DEF0730B-D1F0-4A13-9EC3-284D771D4232}">
      <dgm:prSet phldrT="[Text]"/>
      <dgm:spPr>
        <a:solidFill>
          <a:srgbClr val="009900"/>
        </a:solidFill>
        <a:ln>
          <a:solidFill>
            <a:srgbClr val="009900"/>
          </a:solidFill>
        </a:ln>
      </dgm:spPr>
      <dgm:t>
        <a:bodyPr/>
        <a:lstStyle/>
        <a:p>
          <a:r>
            <a:rPr lang="en-US" dirty="0" smtClean="0"/>
            <a:t>v1.6.0.0</a:t>
          </a:r>
          <a:endParaRPr lang="en-US" dirty="0"/>
        </a:p>
      </dgm:t>
    </dgm:pt>
    <dgm:pt modelId="{FDA4A11D-B759-449D-9616-1169CB9FD3F8}" type="parTrans" cxnId="{E4F760A8-8E48-4E34-8A58-24DFBA0828FD}">
      <dgm:prSet/>
      <dgm:spPr/>
      <dgm:t>
        <a:bodyPr/>
        <a:lstStyle/>
        <a:p>
          <a:endParaRPr lang="en-US"/>
        </a:p>
      </dgm:t>
    </dgm:pt>
    <dgm:pt modelId="{E5184933-C65C-4F50-98B7-CD1CDB8874F2}" type="sibTrans" cxnId="{E4F760A8-8E48-4E34-8A58-24DFBA0828FD}">
      <dgm:prSet/>
      <dgm:spPr/>
      <dgm:t>
        <a:bodyPr/>
        <a:lstStyle/>
        <a:p>
          <a:endParaRPr lang="en-US"/>
        </a:p>
      </dgm:t>
    </dgm:pt>
    <dgm:pt modelId="{2A2FB55A-21B1-4089-8CBA-8FEC9F4C6FF4}">
      <dgm:prSet phldrT="[Text]"/>
      <dgm:spPr/>
      <dgm:t>
        <a:bodyPr/>
        <a:lstStyle/>
        <a:p>
          <a:r>
            <a:rPr lang="en-US" dirty="0" smtClean="0"/>
            <a:t>Windows 10 Universal or better</a:t>
          </a:r>
          <a:endParaRPr lang="en-US" dirty="0"/>
        </a:p>
      </dgm:t>
    </dgm:pt>
    <dgm:pt modelId="{5834212E-1CF8-43D6-B9DF-80919BC52DE6}" type="parTrans" cxnId="{EA9E06B4-FA74-4E72-8448-2157BB044A7D}">
      <dgm:prSet/>
      <dgm:spPr/>
      <dgm:t>
        <a:bodyPr/>
        <a:lstStyle/>
        <a:p>
          <a:endParaRPr lang="en-US"/>
        </a:p>
      </dgm:t>
    </dgm:pt>
    <dgm:pt modelId="{BC29733E-C16F-478A-9479-67E410344F63}" type="sibTrans" cxnId="{EA9E06B4-FA74-4E72-8448-2157BB044A7D}">
      <dgm:prSet/>
      <dgm:spPr/>
      <dgm:t>
        <a:bodyPr/>
        <a:lstStyle/>
        <a:p>
          <a:endParaRPr lang="en-US"/>
        </a:p>
      </dgm:t>
    </dgm:pt>
    <dgm:pt modelId="{06C3043E-D08B-46D2-BEF8-8CD25016D294}">
      <dgm:prSet phldrT="[Text]"/>
      <dgm:spPr/>
      <dgm:t>
        <a:bodyPr/>
        <a:lstStyle/>
        <a:p>
          <a:r>
            <a:rPr lang="en-US" dirty="0" smtClean="0"/>
            <a:t>Works with any processor</a:t>
          </a:r>
          <a:endParaRPr lang="en-US" dirty="0"/>
        </a:p>
      </dgm:t>
    </dgm:pt>
    <dgm:pt modelId="{71ABD2BF-AC23-420A-87F5-CF6C48B690F6}" type="parTrans" cxnId="{9E361AE2-8A45-4D6C-82C2-C9C9B164198B}">
      <dgm:prSet/>
      <dgm:spPr/>
      <dgm:t>
        <a:bodyPr/>
        <a:lstStyle/>
        <a:p>
          <a:endParaRPr lang="en-US"/>
        </a:p>
      </dgm:t>
    </dgm:pt>
    <dgm:pt modelId="{34E5E481-8384-435C-AEB2-87B49311FC07}" type="sibTrans" cxnId="{9E361AE2-8A45-4D6C-82C2-C9C9B164198B}">
      <dgm:prSet/>
      <dgm:spPr/>
      <dgm:t>
        <a:bodyPr/>
        <a:lstStyle/>
        <a:p>
          <a:endParaRPr lang="en-US"/>
        </a:p>
      </dgm:t>
    </dgm:pt>
    <dgm:pt modelId="{89DE281B-EDF7-4B38-A48E-DB9BACA6C1EB}">
      <dgm:prSet phldrT="[Text]"/>
      <dgm:spPr>
        <a:solidFill>
          <a:srgbClr val="E81123"/>
        </a:solidFill>
        <a:ln>
          <a:solidFill>
            <a:srgbClr val="E81123"/>
          </a:solidFill>
        </a:ln>
      </dgm:spPr>
      <dgm:t>
        <a:bodyPr/>
        <a:lstStyle/>
        <a:p>
          <a:r>
            <a:rPr lang="en-US" dirty="0" smtClean="0"/>
            <a:t>v1.4.2.0</a:t>
          </a:r>
          <a:endParaRPr lang="en-US" dirty="0"/>
        </a:p>
      </dgm:t>
    </dgm:pt>
    <dgm:pt modelId="{0B38FC40-C189-4CB6-A568-7162FBF779B9}" type="parTrans" cxnId="{3C575363-EA47-4746-82B8-62547FC9003F}">
      <dgm:prSet/>
      <dgm:spPr/>
      <dgm:t>
        <a:bodyPr/>
        <a:lstStyle/>
        <a:p>
          <a:endParaRPr lang="en-US"/>
        </a:p>
      </dgm:t>
    </dgm:pt>
    <dgm:pt modelId="{B2814BD3-B456-4EF0-A5E4-0C480EDFF4C7}" type="sibTrans" cxnId="{3C575363-EA47-4746-82B8-62547FC9003F}">
      <dgm:prSet/>
      <dgm:spPr/>
      <dgm:t>
        <a:bodyPr/>
        <a:lstStyle/>
        <a:p>
          <a:endParaRPr lang="en-US"/>
        </a:p>
      </dgm:t>
    </dgm:pt>
    <dgm:pt modelId="{4B0255BA-DBC0-401A-A0C6-8F8989C1901A}">
      <dgm:prSet phldrT="[Text]"/>
      <dgm:spPr/>
      <dgm:t>
        <a:bodyPr/>
        <a:lstStyle/>
        <a:p>
          <a:r>
            <a:rPr lang="en-US" dirty="0" smtClean="0"/>
            <a:t>Windows </a:t>
          </a:r>
          <a:r>
            <a:rPr lang="en-US" b="1" dirty="0" smtClean="0"/>
            <a:t>Phone </a:t>
          </a:r>
          <a:r>
            <a:rPr lang="en-US" dirty="0" smtClean="0"/>
            <a:t>8.1 or better</a:t>
          </a:r>
          <a:endParaRPr lang="en-US" dirty="0"/>
        </a:p>
      </dgm:t>
    </dgm:pt>
    <dgm:pt modelId="{4879D1D3-BA2E-40EB-B084-2C502042E374}" type="parTrans" cxnId="{95C03CDD-80ED-4EDA-8CCE-8A1786F640E8}">
      <dgm:prSet/>
      <dgm:spPr/>
      <dgm:t>
        <a:bodyPr/>
        <a:lstStyle/>
        <a:p>
          <a:endParaRPr lang="en-US"/>
        </a:p>
      </dgm:t>
    </dgm:pt>
    <dgm:pt modelId="{DF640C79-B657-451D-8799-4206FB34B0BF}" type="sibTrans" cxnId="{95C03CDD-80ED-4EDA-8CCE-8A1786F640E8}">
      <dgm:prSet/>
      <dgm:spPr/>
      <dgm:t>
        <a:bodyPr/>
        <a:lstStyle/>
        <a:p>
          <a:endParaRPr lang="en-US"/>
        </a:p>
      </dgm:t>
    </dgm:pt>
    <dgm:pt modelId="{A8FECC31-1580-483C-92EF-04F7F04A12E3}">
      <dgm:prSet phldrT="[Text]"/>
      <dgm:spPr/>
      <dgm:t>
        <a:bodyPr/>
        <a:lstStyle/>
        <a:p>
          <a:r>
            <a:rPr lang="en-US" dirty="0" smtClean="0"/>
            <a:t>Requires 300MB of memory while running</a:t>
          </a:r>
          <a:endParaRPr lang="en-US" dirty="0"/>
        </a:p>
      </dgm:t>
    </dgm:pt>
    <dgm:pt modelId="{67ADCF94-0C66-488E-8AC6-5EB590A42048}" type="parTrans" cxnId="{37F1F201-06EE-4310-B767-ED40B0320905}">
      <dgm:prSet/>
      <dgm:spPr/>
      <dgm:t>
        <a:bodyPr/>
        <a:lstStyle/>
        <a:p>
          <a:endParaRPr lang="en-US"/>
        </a:p>
      </dgm:t>
    </dgm:pt>
    <dgm:pt modelId="{BBD46FD9-B470-4303-91A6-6E344B080AA7}" type="sibTrans" cxnId="{37F1F201-06EE-4310-B767-ED40B0320905}">
      <dgm:prSet/>
      <dgm:spPr/>
      <dgm:t>
        <a:bodyPr/>
        <a:lstStyle/>
        <a:p>
          <a:endParaRPr lang="en-US"/>
        </a:p>
      </dgm:t>
    </dgm:pt>
    <dgm:pt modelId="{CD24487C-2B59-4111-B23C-87D94FF5C722}">
      <dgm:prSet phldrT="[Text]"/>
      <dgm:spPr>
        <a:solidFill>
          <a:srgbClr val="009900"/>
        </a:solidFill>
        <a:ln>
          <a:solidFill>
            <a:srgbClr val="009900"/>
          </a:solidFill>
        </a:ln>
      </dgm:spPr>
      <dgm:t>
        <a:bodyPr/>
        <a:lstStyle/>
        <a:p>
          <a:r>
            <a:rPr lang="en-US" dirty="0" smtClean="0"/>
            <a:t>v1.8.4.0</a:t>
          </a:r>
          <a:endParaRPr lang="en-US" dirty="0"/>
        </a:p>
      </dgm:t>
    </dgm:pt>
    <dgm:pt modelId="{551A9D74-ACDD-404D-BE0E-40FBFCDB1DE0}" type="parTrans" cxnId="{4AEABAD0-17E6-4A49-9507-81771F769D5F}">
      <dgm:prSet/>
      <dgm:spPr/>
      <dgm:t>
        <a:bodyPr/>
        <a:lstStyle/>
        <a:p>
          <a:endParaRPr lang="en-US"/>
        </a:p>
      </dgm:t>
    </dgm:pt>
    <dgm:pt modelId="{D1778BD1-691A-40E5-82FA-3CA38ACC9569}" type="sibTrans" cxnId="{4AEABAD0-17E6-4A49-9507-81771F769D5F}">
      <dgm:prSet/>
      <dgm:spPr/>
      <dgm:t>
        <a:bodyPr/>
        <a:lstStyle/>
        <a:p>
          <a:endParaRPr lang="en-US"/>
        </a:p>
      </dgm:t>
    </dgm:pt>
    <dgm:pt modelId="{FB1D1176-9CCB-43C1-866D-6173C924849C}">
      <dgm:prSet phldrT="[Text]"/>
      <dgm:spPr/>
      <dgm:t>
        <a:bodyPr/>
        <a:lstStyle/>
        <a:p>
          <a:r>
            <a:rPr lang="en-US" dirty="0" smtClean="0"/>
            <a:t>Windows </a:t>
          </a:r>
          <a:r>
            <a:rPr lang="en-US" b="0" dirty="0" smtClean="0"/>
            <a:t>Desktop </a:t>
          </a:r>
          <a:r>
            <a:rPr lang="en-US" dirty="0" smtClean="0"/>
            <a:t>10.0.11001.0 or better</a:t>
          </a:r>
          <a:endParaRPr lang="en-US" dirty="0"/>
        </a:p>
      </dgm:t>
    </dgm:pt>
    <dgm:pt modelId="{E45D765F-819A-49BC-8FF2-6B312E021A74}" type="parTrans" cxnId="{B98DDEB1-788D-4EEF-B776-41701BD33F7C}">
      <dgm:prSet/>
      <dgm:spPr/>
      <dgm:t>
        <a:bodyPr/>
        <a:lstStyle/>
        <a:p>
          <a:endParaRPr lang="en-US"/>
        </a:p>
      </dgm:t>
    </dgm:pt>
    <dgm:pt modelId="{46488389-AFE5-4F96-9F1C-E391FDAF1798}" type="sibTrans" cxnId="{B98DDEB1-788D-4EEF-B776-41701BD33F7C}">
      <dgm:prSet/>
      <dgm:spPr/>
      <dgm:t>
        <a:bodyPr/>
        <a:lstStyle/>
        <a:p>
          <a:endParaRPr lang="en-US"/>
        </a:p>
      </dgm:t>
    </dgm:pt>
    <dgm:pt modelId="{03D48A20-9242-4B18-9682-8903C158B8DC}">
      <dgm:prSet phldrT="[Text]"/>
      <dgm:spPr/>
      <dgm:t>
        <a:bodyPr/>
        <a:lstStyle/>
        <a:p>
          <a:r>
            <a:rPr lang="en-US" dirty="0" smtClean="0"/>
            <a:t>Works with any processor</a:t>
          </a:r>
          <a:endParaRPr lang="en-US" dirty="0"/>
        </a:p>
      </dgm:t>
    </dgm:pt>
    <dgm:pt modelId="{4973B86E-8789-4D91-9882-762624369187}" type="parTrans" cxnId="{A0549E5A-F28D-4FF9-B71E-F41850045832}">
      <dgm:prSet/>
      <dgm:spPr/>
      <dgm:t>
        <a:bodyPr/>
        <a:lstStyle/>
        <a:p>
          <a:endParaRPr lang="en-US"/>
        </a:p>
      </dgm:t>
    </dgm:pt>
    <dgm:pt modelId="{7EDEDB64-0DD6-44EC-9F5A-7716FC200DEB}" type="sibTrans" cxnId="{A0549E5A-F28D-4FF9-B71E-F41850045832}">
      <dgm:prSet/>
      <dgm:spPr/>
      <dgm:t>
        <a:bodyPr/>
        <a:lstStyle/>
        <a:p>
          <a:endParaRPr lang="en-US"/>
        </a:p>
      </dgm:t>
    </dgm:pt>
    <dgm:pt modelId="{351FE225-0B39-454B-BE75-5E9D62DC29CB}">
      <dgm:prSet/>
      <dgm:spPr/>
      <dgm:t>
        <a:bodyPr/>
        <a:lstStyle/>
        <a:p>
          <a:r>
            <a:rPr lang="en-US" dirty="0" smtClean="0"/>
            <a:t>Requires </a:t>
          </a:r>
          <a:r>
            <a:rPr lang="en-US" b="1" dirty="0" smtClean="0"/>
            <a:t>DirectX 12 APIs and DXFL 12_0</a:t>
          </a:r>
          <a:r>
            <a:rPr lang="en-US" dirty="0" smtClean="0"/>
            <a:t> or better</a:t>
          </a:r>
          <a:endParaRPr lang="en-US" dirty="0"/>
        </a:p>
      </dgm:t>
    </dgm:pt>
    <dgm:pt modelId="{415B5AF1-791F-49FC-B883-7779D383156A}" type="parTrans" cxnId="{F755EEE7-56EA-41EE-ADC6-8D56F8A7D92A}">
      <dgm:prSet/>
      <dgm:spPr/>
      <dgm:t>
        <a:bodyPr/>
        <a:lstStyle/>
        <a:p>
          <a:endParaRPr lang="en-US"/>
        </a:p>
      </dgm:t>
    </dgm:pt>
    <dgm:pt modelId="{1A7238A9-B07C-4FFC-B68C-119FC730C68A}" type="sibTrans" cxnId="{F755EEE7-56EA-41EE-ADC6-8D56F8A7D92A}">
      <dgm:prSet/>
      <dgm:spPr/>
      <dgm:t>
        <a:bodyPr/>
        <a:lstStyle/>
        <a:p>
          <a:endParaRPr lang="en-US"/>
        </a:p>
      </dgm:t>
    </dgm:pt>
    <dgm:pt modelId="{0CA9F0B2-D7D7-4B13-8773-E17069857E47}" type="pres">
      <dgm:prSet presAssocID="{B0BC6DB9-5127-4574-847B-4B587127BB15}" presName="linearFlow" presStyleCnt="0">
        <dgm:presLayoutVars>
          <dgm:dir/>
          <dgm:animLvl val="lvl"/>
          <dgm:resizeHandles val="exact"/>
        </dgm:presLayoutVars>
      </dgm:prSet>
      <dgm:spPr/>
      <dgm:t>
        <a:bodyPr/>
        <a:lstStyle/>
        <a:p>
          <a:endParaRPr lang="en-US"/>
        </a:p>
      </dgm:t>
    </dgm:pt>
    <dgm:pt modelId="{DBDDA958-D926-480D-9BA2-2687F7778F65}" type="pres">
      <dgm:prSet presAssocID="{3A2F9103-970C-4D12-8BE1-7D23CF09927B}" presName="composite" presStyleCnt="0"/>
      <dgm:spPr/>
    </dgm:pt>
    <dgm:pt modelId="{3F0167EA-1E91-4E7D-B838-28A2D2CA562A}" type="pres">
      <dgm:prSet presAssocID="{3A2F9103-970C-4D12-8BE1-7D23CF09927B}" presName="parentText" presStyleLbl="alignNode1" presStyleIdx="0" presStyleCnt="4">
        <dgm:presLayoutVars>
          <dgm:chMax val="1"/>
          <dgm:bulletEnabled val="1"/>
        </dgm:presLayoutVars>
      </dgm:prSet>
      <dgm:spPr/>
      <dgm:t>
        <a:bodyPr/>
        <a:lstStyle/>
        <a:p>
          <a:endParaRPr lang="en-US"/>
        </a:p>
      </dgm:t>
    </dgm:pt>
    <dgm:pt modelId="{7B6C8F53-D3E4-47C0-84B9-B311C8C88029}" type="pres">
      <dgm:prSet presAssocID="{3A2F9103-970C-4D12-8BE1-7D23CF09927B}" presName="descendantText" presStyleLbl="alignAcc1" presStyleIdx="0" presStyleCnt="4">
        <dgm:presLayoutVars>
          <dgm:bulletEnabled val="1"/>
        </dgm:presLayoutVars>
      </dgm:prSet>
      <dgm:spPr/>
      <dgm:t>
        <a:bodyPr/>
        <a:lstStyle/>
        <a:p>
          <a:endParaRPr lang="en-US"/>
        </a:p>
      </dgm:t>
    </dgm:pt>
    <dgm:pt modelId="{23831202-AE53-44C5-BB0F-648445A79A8D}" type="pres">
      <dgm:prSet presAssocID="{9FBD820D-5BDB-48C7-B251-894CF91270F1}" presName="sp" presStyleCnt="0"/>
      <dgm:spPr/>
    </dgm:pt>
    <dgm:pt modelId="{252714B0-AA7D-47AE-9508-71435A64258A}" type="pres">
      <dgm:prSet presAssocID="{CD24487C-2B59-4111-B23C-87D94FF5C722}" presName="composite" presStyleCnt="0"/>
      <dgm:spPr/>
    </dgm:pt>
    <dgm:pt modelId="{EE411769-440F-44A2-9A35-B2D24363EC0B}" type="pres">
      <dgm:prSet presAssocID="{CD24487C-2B59-4111-B23C-87D94FF5C722}" presName="parentText" presStyleLbl="alignNode1" presStyleIdx="1" presStyleCnt="4">
        <dgm:presLayoutVars>
          <dgm:chMax val="1"/>
          <dgm:bulletEnabled val="1"/>
        </dgm:presLayoutVars>
      </dgm:prSet>
      <dgm:spPr/>
      <dgm:t>
        <a:bodyPr/>
        <a:lstStyle/>
        <a:p>
          <a:endParaRPr lang="en-US"/>
        </a:p>
      </dgm:t>
    </dgm:pt>
    <dgm:pt modelId="{F5E662CB-74E6-4200-A34F-3EF4ACAF50FD}" type="pres">
      <dgm:prSet presAssocID="{CD24487C-2B59-4111-B23C-87D94FF5C722}" presName="descendantText" presStyleLbl="alignAcc1" presStyleIdx="1" presStyleCnt="4">
        <dgm:presLayoutVars>
          <dgm:bulletEnabled val="1"/>
        </dgm:presLayoutVars>
      </dgm:prSet>
      <dgm:spPr/>
      <dgm:t>
        <a:bodyPr/>
        <a:lstStyle/>
        <a:p>
          <a:endParaRPr lang="en-US"/>
        </a:p>
      </dgm:t>
    </dgm:pt>
    <dgm:pt modelId="{B3A46FDE-A786-405F-AA2C-35E8927BAA2D}" type="pres">
      <dgm:prSet presAssocID="{D1778BD1-691A-40E5-82FA-3CA38ACC9569}" presName="sp" presStyleCnt="0"/>
      <dgm:spPr/>
    </dgm:pt>
    <dgm:pt modelId="{135BDEF6-5FDA-42EC-AEEC-62730E7BAC17}" type="pres">
      <dgm:prSet presAssocID="{DEF0730B-D1F0-4A13-9EC3-284D771D4232}" presName="composite" presStyleCnt="0"/>
      <dgm:spPr/>
    </dgm:pt>
    <dgm:pt modelId="{85E0900F-BA32-4CD1-AB46-16472A8F7DED}" type="pres">
      <dgm:prSet presAssocID="{DEF0730B-D1F0-4A13-9EC3-284D771D4232}" presName="parentText" presStyleLbl="alignNode1" presStyleIdx="2" presStyleCnt="4">
        <dgm:presLayoutVars>
          <dgm:chMax val="1"/>
          <dgm:bulletEnabled val="1"/>
        </dgm:presLayoutVars>
      </dgm:prSet>
      <dgm:spPr/>
      <dgm:t>
        <a:bodyPr/>
        <a:lstStyle/>
        <a:p>
          <a:endParaRPr lang="en-US"/>
        </a:p>
      </dgm:t>
    </dgm:pt>
    <dgm:pt modelId="{6517D2F0-D33A-4A04-9A3D-8B252FB84F75}" type="pres">
      <dgm:prSet presAssocID="{DEF0730B-D1F0-4A13-9EC3-284D771D4232}" presName="descendantText" presStyleLbl="alignAcc1" presStyleIdx="2" presStyleCnt="4">
        <dgm:presLayoutVars>
          <dgm:bulletEnabled val="1"/>
        </dgm:presLayoutVars>
      </dgm:prSet>
      <dgm:spPr/>
      <dgm:t>
        <a:bodyPr/>
        <a:lstStyle/>
        <a:p>
          <a:endParaRPr lang="en-US"/>
        </a:p>
      </dgm:t>
    </dgm:pt>
    <dgm:pt modelId="{B5F33BED-A777-4EFF-A504-6449D5D66160}" type="pres">
      <dgm:prSet presAssocID="{E5184933-C65C-4F50-98B7-CD1CDB8874F2}" presName="sp" presStyleCnt="0"/>
      <dgm:spPr/>
    </dgm:pt>
    <dgm:pt modelId="{5E5A97CB-69C9-485B-8030-C464EB2351BF}" type="pres">
      <dgm:prSet presAssocID="{89DE281B-EDF7-4B38-A48E-DB9BACA6C1EB}" presName="composite" presStyleCnt="0"/>
      <dgm:spPr/>
    </dgm:pt>
    <dgm:pt modelId="{656D8DB1-BC98-4770-A71A-6D4615E4E8CC}" type="pres">
      <dgm:prSet presAssocID="{89DE281B-EDF7-4B38-A48E-DB9BACA6C1EB}" presName="parentText" presStyleLbl="alignNode1" presStyleIdx="3" presStyleCnt="4">
        <dgm:presLayoutVars>
          <dgm:chMax val="1"/>
          <dgm:bulletEnabled val="1"/>
        </dgm:presLayoutVars>
      </dgm:prSet>
      <dgm:spPr/>
      <dgm:t>
        <a:bodyPr/>
        <a:lstStyle/>
        <a:p>
          <a:endParaRPr lang="en-US"/>
        </a:p>
      </dgm:t>
    </dgm:pt>
    <dgm:pt modelId="{F8B8D308-7CEA-4487-9B5B-4C615E4762BE}" type="pres">
      <dgm:prSet presAssocID="{89DE281B-EDF7-4B38-A48E-DB9BACA6C1EB}" presName="descendantText" presStyleLbl="alignAcc1" presStyleIdx="3" presStyleCnt="4">
        <dgm:presLayoutVars>
          <dgm:bulletEnabled val="1"/>
        </dgm:presLayoutVars>
      </dgm:prSet>
      <dgm:spPr/>
      <dgm:t>
        <a:bodyPr/>
        <a:lstStyle/>
        <a:p>
          <a:endParaRPr lang="en-US"/>
        </a:p>
      </dgm:t>
    </dgm:pt>
  </dgm:ptLst>
  <dgm:cxnLst>
    <dgm:cxn modelId="{EA9E06B4-FA74-4E72-8448-2157BB044A7D}" srcId="{DEF0730B-D1F0-4A13-9EC3-284D771D4232}" destId="{2A2FB55A-21B1-4089-8CBA-8FEC9F4C6FF4}" srcOrd="0" destOrd="0" parTransId="{5834212E-1CF8-43D6-B9DF-80919BC52DE6}" sibTransId="{BC29733E-C16F-478A-9479-67E410344F63}"/>
    <dgm:cxn modelId="{3143C4AF-E027-44AC-A0F1-CECBACA73A76}" type="presOf" srcId="{2A2FB55A-21B1-4089-8CBA-8FEC9F4C6FF4}" destId="{6517D2F0-D33A-4A04-9A3D-8B252FB84F75}" srcOrd="0" destOrd="0" presId="urn:microsoft.com/office/officeart/2005/8/layout/chevron2"/>
    <dgm:cxn modelId="{04D3DF38-57DC-4109-860E-B020D95172D0}" type="presOf" srcId="{3A2F9103-970C-4D12-8BE1-7D23CF09927B}" destId="{3F0167EA-1E91-4E7D-B838-28A2D2CA562A}" srcOrd="0" destOrd="0" presId="urn:microsoft.com/office/officeart/2005/8/layout/chevron2"/>
    <dgm:cxn modelId="{B98DDEB1-788D-4EEF-B776-41701BD33F7C}" srcId="{CD24487C-2B59-4111-B23C-87D94FF5C722}" destId="{FB1D1176-9CCB-43C1-866D-6173C924849C}" srcOrd="0" destOrd="0" parTransId="{E45D765F-819A-49BC-8FF2-6B312E021A74}" sibTransId="{46488389-AFE5-4F96-9F1C-E391FDAF1798}"/>
    <dgm:cxn modelId="{9EA56895-8A94-4880-B5A7-E83D8DB8CEB7}" type="presOf" srcId="{DEF0730B-D1F0-4A13-9EC3-284D771D4232}" destId="{85E0900F-BA32-4CD1-AB46-16472A8F7DED}" srcOrd="0" destOrd="0" presId="urn:microsoft.com/office/officeart/2005/8/layout/chevron2"/>
    <dgm:cxn modelId="{D8C1CCD6-690D-4F11-8472-59F8A218D34A}" type="presOf" srcId="{EE102AAE-0C6E-4CAA-862E-279BFE81182D}" destId="{7B6C8F53-D3E4-47C0-84B9-B311C8C88029}" srcOrd="0" destOrd="1" presId="urn:microsoft.com/office/officeart/2005/8/layout/chevron2"/>
    <dgm:cxn modelId="{E4F760A8-8E48-4E34-8A58-24DFBA0828FD}" srcId="{B0BC6DB9-5127-4574-847B-4B587127BB15}" destId="{DEF0730B-D1F0-4A13-9EC3-284D771D4232}" srcOrd="2" destOrd="0" parTransId="{FDA4A11D-B759-449D-9616-1169CB9FD3F8}" sibTransId="{E5184933-C65C-4F50-98B7-CD1CDB8874F2}"/>
    <dgm:cxn modelId="{A0549E5A-F28D-4FF9-B71E-F41850045832}" srcId="{CD24487C-2B59-4111-B23C-87D94FF5C722}" destId="{03D48A20-9242-4B18-9682-8903C158B8DC}" srcOrd="1" destOrd="0" parTransId="{4973B86E-8789-4D91-9882-762624369187}" sibTransId="{7EDEDB64-0DD6-44EC-9F5A-7716FC200DEB}"/>
    <dgm:cxn modelId="{479BC51A-BD94-4BFA-BA02-166B13B2AE17}" type="presOf" srcId="{06C3043E-D08B-46D2-BEF8-8CD25016D294}" destId="{6517D2F0-D33A-4A04-9A3D-8B252FB84F75}" srcOrd="0" destOrd="1" presId="urn:microsoft.com/office/officeart/2005/8/layout/chevron2"/>
    <dgm:cxn modelId="{95C03CDD-80ED-4EDA-8CCE-8A1786F640E8}" srcId="{89DE281B-EDF7-4B38-A48E-DB9BACA6C1EB}" destId="{4B0255BA-DBC0-401A-A0C6-8F8989C1901A}" srcOrd="0" destOrd="0" parTransId="{4879D1D3-BA2E-40EB-B084-2C502042E374}" sibTransId="{DF640C79-B657-451D-8799-4206FB34B0BF}"/>
    <dgm:cxn modelId="{9E361AE2-8A45-4D6C-82C2-C9C9B164198B}" srcId="{DEF0730B-D1F0-4A13-9EC3-284D771D4232}" destId="{06C3043E-D08B-46D2-BEF8-8CD25016D294}" srcOrd="1" destOrd="0" parTransId="{71ABD2BF-AC23-420A-87F5-CF6C48B690F6}" sibTransId="{34E5E481-8384-435C-AEB2-87B49311FC07}"/>
    <dgm:cxn modelId="{3C575363-EA47-4746-82B8-62547FC9003F}" srcId="{B0BC6DB9-5127-4574-847B-4B587127BB15}" destId="{89DE281B-EDF7-4B38-A48E-DB9BACA6C1EB}" srcOrd="3" destOrd="0" parTransId="{0B38FC40-C189-4CB6-A568-7162FBF779B9}" sibTransId="{B2814BD3-B456-4EF0-A5E4-0C480EDFF4C7}"/>
    <dgm:cxn modelId="{6B92555D-55DC-4DA6-AE46-407F39BB8072}" type="presOf" srcId="{CD24487C-2B59-4111-B23C-87D94FF5C722}" destId="{EE411769-440F-44A2-9A35-B2D24363EC0B}" srcOrd="0" destOrd="0" presId="urn:microsoft.com/office/officeart/2005/8/layout/chevron2"/>
    <dgm:cxn modelId="{27B7C37B-96E5-47A3-BC60-756BDFB19C01}" type="presOf" srcId="{4B0255BA-DBC0-401A-A0C6-8F8989C1901A}" destId="{F8B8D308-7CEA-4487-9B5B-4C615E4762BE}" srcOrd="0" destOrd="0" presId="urn:microsoft.com/office/officeart/2005/8/layout/chevron2"/>
    <dgm:cxn modelId="{289BE996-B110-44E4-BD1C-3194C6AA96D2}" type="presOf" srcId="{03D48A20-9242-4B18-9682-8903C158B8DC}" destId="{F5E662CB-74E6-4200-A34F-3EF4ACAF50FD}" srcOrd="0" destOrd="1" presId="urn:microsoft.com/office/officeart/2005/8/layout/chevron2"/>
    <dgm:cxn modelId="{52343BFE-D36B-41EE-BF5A-5BAF7A89BD8C}" type="presOf" srcId="{B0BC6DB9-5127-4574-847B-4B587127BB15}" destId="{0CA9F0B2-D7D7-4B13-8773-E17069857E47}" srcOrd="0" destOrd="0" presId="urn:microsoft.com/office/officeart/2005/8/layout/chevron2"/>
    <dgm:cxn modelId="{EB759C0D-BBD5-46A1-92C3-36667FC72544}" type="presOf" srcId="{E22B8BA6-60A0-4349-9082-3253AD815CD7}" destId="{7B6C8F53-D3E4-47C0-84B9-B311C8C88029}" srcOrd="0" destOrd="0" presId="urn:microsoft.com/office/officeart/2005/8/layout/chevron2"/>
    <dgm:cxn modelId="{5CB4A1ED-4BAE-4EFA-8B2C-608C40E7BDBC}" type="presOf" srcId="{89DE281B-EDF7-4B38-A48E-DB9BACA6C1EB}" destId="{656D8DB1-BC98-4770-A71A-6D4615E4E8CC}" srcOrd="0" destOrd="0" presId="urn:microsoft.com/office/officeart/2005/8/layout/chevron2"/>
    <dgm:cxn modelId="{0753A5B4-3BED-4830-9F56-E33F55F4F6E8}" srcId="{3A2F9103-970C-4D12-8BE1-7D23CF09927B}" destId="{EE102AAE-0C6E-4CAA-862E-279BFE81182D}" srcOrd="1" destOrd="0" parTransId="{EDDCB4AC-7083-485F-9ECC-1E570CDB6F63}" sibTransId="{30E8FFA5-55C1-49EA-803C-F586527005B5}"/>
    <dgm:cxn modelId="{37F1F201-06EE-4310-B767-ED40B0320905}" srcId="{DEF0730B-D1F0-4A13-9EC3-284D771D4232}" destId="{A8FECC31-1580-483C-92EF-04F7F04A12E3}" srcOrd="2" destOrd="0" parTransId="{67ADCF94-0C66-488E-8AC6-5EB590A42048}" sibTransId="{BBD46FD9-B470-4303-91A6-6E344B080AA7}"/>
    <dgm:cxn modelId="{F755EEE7-56EA-41EE-ADC6-8D56F8A7D92A}" srcId="{3A2F9103-970C-4D12-8BE1-7D23CF09927B}" destId="{351FE225-0B39-454B-BE75-5E9D62DC29CB}" srcOrd="2" destOrd="0" parTransId="{415B5AF1-791F-49FC-B883-7779D383156A}" sibTransId="{1A7238A9-B07C-4FFC-B68C-119FC730C68A}"/>
    <dgm:cxn modelId="{0A4DE389-EE25-437F-8D39-F1027C5988CF}" type="presOf" srcId="{A8FECC31-1580-483C-92EF-04F7F04A12E3}" destId="{6517D2F0-D33A-4A04-9A3D-8B252FB84F75}" srcOrd="0" destOrd="2" presId="urn:microsoft.com/office/officeart/2005/8/layout/chevron2"/>
    <dgm:cxn modelId="{EA7101A7-F9D8-4A3C-AD16-8A8B94F66FF0}" type="presOf" srcId="{351FE225-0B39-454B-BE75-5E9D62DC29CB}" destId="{7B6C8F53-D3E4-47C0-84B9-B311C8C88029}" srcOrd="0" destOrd="2" presId="urn:microsoft.com/office/officeart/2005/8/layout/chevron2"/>
    <dgm:cxn modelId="{571552E9-A275-4251-A19B-B1DEFCE3253C}" srcId="{3A2F9103-970C-4D12-8BE1-7D23CF09927B}" destId="{E22B8BA6-60A0-4349-9082-3253AD815CD7}" srcOrd="0" destOrd="0" parTransId="{F79FD319-0303-4656-B2A3-7A5F65139C9F}" sibTransId="{26748DF7-1108-4EA2-88A4-6A472A144AE0}"/>
    <dgm:cxn modelId="{4AEABAD0-17E6-4A49-9507-81771F769D5F}" srcId="{B0BC6DB9-5127-4574-847B-4B587127BB15}" destId="{CD24487C-2B59-4111-B23C-87D94FF5C722}" srcOrd="1" destOrd="0" parTransId="{551A9D74-ACDD-404D-BE0E-40FBFCDB1DE0}" sibTransId="{D1778BD1-691A-40E5-82FA-3CA38ACC9569}"/>
    <dgm:cxn modelId="{2C1D23FC-5C6A-491D-B772-90D7F97B8264}" srcId="{B0BC6DB9-5127-4574-847B-4B587127BB15}" destId="{3A2F9103-970C-4D12-8BE1-7D23CF09927B}" srcOrd="0" destOrd="0" parTransId="{F122DFA0-2B7F-4697-A73A-C550077E59A5}" sibTransId="{9FBD820D-5BDB-48C7-B251-894CF91270F1}"/>
    <dgm:cxn modelId="{7EFD3C90-6E3E-42E5-A45D-8951ED3B4AF7}" type="presOf" srcId="{FB1D1176-9CCB-43C1-866D-6173C924849C}" destId="{F5E662CB-74E6-4200-A34F-3EF4ACAF50FD}" srcOrd="0" destOrd="0" presId="urn:microsoft.com/office/officeart/2005/8/layout/chevron2"/>
    <dgm:cxn modelId="{14029A5C-54B9-40BE-B4A9-C16524E794C0}" type="presParOf" srcId="{0CA9F0B2-D7D7-4B13-8773-E17069857E47}" destId="{DBDDA958-D926-480D-9BA2-2687F7778F65}" srcOrd="0" destOrd="0" presId="urn:microsoft.com/office/officeart/2005/8/layout/chevron2"/>
    <dgm:cxn modelId="{350CD91F-7B6C-41AD-A2B7-0D96FEACEA15}" type="presParOf" srcId="{DBDDA958-D926-480D-9BA2-2687F7778F65}" destId="{3F0167EA-1E91-4E7D-B838-28A2D2CA562A}" srcOrd="0" destOrd="0" presId="urn:microsoft.com/office/officeart/2005/8/layout/chevron2"/>
    <dgm:cxn modelId="{7E0D52AA-CDA1-4F80-B10C-B53AA4EA1598}" type="presParOf" srcId="{DBDDA958-D926-480D-9BA2-2687F7778F65}" destId="{7B6C8F53-D3E4-47C0-84B9-B311C8C88029}" srcOrd="1" destOrd="0" presId="urn:microsoft.com/office/officeart/2005/8/layout/chevron2"/>
    <dgm:cxn modelId="{CF1E7559-BDE2-4A60-AA11-EB933C511418}" type="presParOf" srcId="{0CA9F0B2-D7D7-4B13-8773-E17069857E47}" destId="{23831202-AE53-44C5-BB0F-648445A79A8D}" srcOrd="1" destOrd="0" presId="urn:microsoft.com/office/officeart/2005/8/layout/chevron2"/>
    <dgm:cxn modelId="{A1FB8CC8-D82D-41A1-902E-383F4FE66BD1}" type="presParOf" srcId="{0CA9F0B2-D7D7-4B13-8773-E17069857E47}" destId="{252714B0-AA7D-47AE-9508-71435A64258A}" srcOrd="2" destOrd="0" presId="urn:microsoft.com/office/officeart/2005/8/layout/chevron2"/>
    <dgm:cxn modelId="{88F7D029-70AC-45CE-8B73-8B6768F9606B}" type="presParOf" srcId="{252714B0-AA7D-47AE-9508-71435A64258A}" destId="{EE411769-440F-44A2-9A35-B2D24363EC0B}" srcOrd="0" destOrd="0" presId="urn:microsoft.com/office/officeart/2005/8/layout/chevron2"/>
    <dgm:cxn modelId="{A24CF871-DD3B-4083-AD6C-D0016E64BB2A}" type="presParOf" srcId="{252714B0-AA7D-47AE-9508-71435A64258A}" destId="{F5E662CB-74E6-4200-A34F-3EF4ACAF50FD}" srcOrd="1" destOrd="0" presId="urn:microsoft.com/office/officeart/2005/8/layout/chevron2"/>
    <dgm:cxn modelId="{77728E29-C9FD-4D34-9736-634C45B3B9B2}" type="presParOf" srcId="{0CA9F0B2-D7D7-4B13-8773-E17069857E47}" destId="{B3A46FDE-A786-405F-AA2C-35E8927BAA2D}" srcOrd="3" destOrd="0" presId="urn:microsoft.com/office/officeart/2005/8/layout/chevron2"/>
    <dgm:cxn modelId="{7B41C13F-6EF6-4786-B01A-1F61CEA46F3C}" type="presParOf" srcId="{0CA9F0B2-D7D7-4B13-8773-E17069857E47}" destId="{135BDEF6-5FDA-42EC-AEEC-62730E7BAC17}" srcOrd="4" destOrd="0" presId="urn:microsoft.com/office/officeart/2005/8/layout/chevron2"/>
    <dgm:cxn modelId="{A3367DE5-4897-4BBA-988F-2DAC8AABF4FE}" type="presParOf" srcId="{135BDEF6-5FDA-42EC-AEEC-62730E7BAC17}" destId="{85E0900F-BA32-4CD1-AB46-16472A8F7DED}" srcOrd="0" destOrd="0" presId="urn:microsoft.com/office/officeart/2005/8/layout/chevron2"/>
    <dgm:cxn modelId="{EDF88A65-99AD-4FF1-884D-89C227FB7E4B}" type="presParOf" srcId="{135BDEF6-5FDA-42EC-AEEC-62730E7BAC17}" destId="{6517D2F0-D33A-4A04-9A3D-8B252FB84F75}" srcOrd="1" destOrd="0" presId="urn:microsoft.com/office/officeart/2005/8/layout/chevron2"/>
    <dgm:cxn modelId="{A527DB27-2E98-4D32-A9DF-16A8D7569C78}" type="presParOf" srcId="{0CA9F0B2-D7D7-4B13-8773-E17069857E47}" destId="{B5F33BED-A777-4EFF-A504-6449D5D66160}" srcOrd="5" destOrd="0" presId="urn:microsoft.com/office/officeart/2005/8/layout/chevron2"/>
    <dgm:cxn modelId="{9CA00D47-86BE-4D6B-AD69-2B6B08E88D1D}" type="presParOf" srcId="{0CA9F0B2-D7D7-4B13-8773-E17069857E47}" destId="{5E5A97CB-69C9-485B-8030-C464EB2351BF}" srcOrd="6" destOrd="0" presId="urn:microsoft.com/office/officeart/2005/8/layout/chevron2"/>
    <dgm:cxn modelId="{457CCEB0-9D58-4528-B99D-E995515CB2EA}" type="presParOf" srcId="{5E5A97CB-69C9-485B-8030-C464EB2351BF}" destId="{656D8DB1-BC98-4770-A71A-6D4615E4E8CC}" srcOrd="0" destOrd="0" presId="urn:microsoft.com/office/officeart/2005/8/layout/chevron2"/>
    <dgm:cxn modelId="{6166E416-2B89-4D9F-8CF1-3E71936ED15A}" type="presParOf" srcId="{5E5A97CB-69C9-485B-8030-C464EB2351BF}" destId="{F8B8D308-7CEA-4487-9B5B-4C615E4762BE}"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0BC6DB9-5127-4574-847B-4B587127BB1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A2F9103-970C-4D12-8BE1-7D23CF09927B}">
      <dgm:prSet phldrT="[Text]"/>
      <dgm:spPr/>
      <dgm:t>
        <a:bodyPr/>
        <a:lstStyle/>
        <a:p>
          <a:r>
            <a:rPr lang="en-US" dirty="0" smtClean="0"/>
            <a:t>v1.9.0.0</a:t>
          </a:r>
          <a:endParaRPr lang="en-US" dirty="0"/>
        </a:p>
      </dgm:t>
    </dgm:pt>
    <dgm:pt modelId="{F122DFA0-2B7F-4697-A73A-C550077E59A5}" type="parTrans" cxnId="{2C1D23FC-5C6A-491D-B772-90D7F97B8264}">
      <dgm:prSet/>
      <dgm:spPr/>
      <dgm:t>
        <a:bodyPr/>
        <a:lstStyle/>
        <a:p>
          <a:endParaRPr lang="en-US"/>
        </a:p>
      </dgm:t>
    </dgm:pt>
    <dgm:pt modelId="{9FBD820D-5BDB-48C7-B251-894CF91270F1}" type="sibTrans" cxnId="{2C1D23FC-5C6A-491D-B772-90D7F97B8264}">
      <dgm:prSet/>
      <dgm:spPr/>
      <dgm:t>
        <a:bodyPr/>
        <a:lstStyle/>
        <a:p>
          <a:endParaRPr lang="en-US"/>
        </a:p>
      </dgm:t>
    </dgm:pt>
    <dgm:pt modelId="{E22B8BA6-60A0-4349-9082-3253AD815CD7}">
      <dgm:prSet phldrT="[Text]"/>
      <dgm:spPr/>
      <dgm:t>
        <a:bodyPr/>
        <a:lstStyle/>
        <a:p>
          <a:r>
            <a:rPr lang="en-US" dirty="0" smtClean="0"/>
            <a:t>Windows 10 Universal or better</a:t>
          </a:r>
          <a:endParaRPr lang="en-US" dirty="0"/>
        </a:p>
      </dgm:t>
    </dgm:pt>
    <dgm:pt modelId="{F79FD319-0303-4656-B2A3-7A5F65139C9F}" type="parTrans" cxnId="{571552E9-A275-4251-A19B-B1DEFCE3253C}">
      <dgm:prSet/>
      <dgm:spPr/>
      <dgm:t>
        <a:bodyPr/>
        <a:lstStyle/>
        <a:p>
          <a:endParaRPr lang="en-US"/>
        </a:p>
      </dgm:t>
    </dgm:pt>
    <dgm:pt modelId="{26748DF7-1108-4EA2-88A4-6A472A144AE0}" type="sibTrans" cxnId="{571552E9-A275-4251-A19B-B1DEFCE3253C}">
      <dgm:prSet/>
      <dgm:spPr/>
      <dgm:t>
        <a:bodyPr/>
        <a:lstStyle/>
        <a:p>
          <a:endParaRPr lang="en-US"/>
        </a:p>
      </dgm:t>
    </dgm:pt>
    <dgm:pt modelId="{EE102AAE-0C6E-4CAA-862E-279BFE81182D}">
      <dgm:prSet phldrT="[Text]"/>
      <dgm:spPr/>
      <dgm:t>
        <a:bodyPr/>
        <a:lstStyle/>
        <a:p>
          <a:r>
            <a:rPr lang="en-US" dirty="0" smtClean="0"/>
            <a:t>Works with any processor</a:t>
          </a:r>
          <a:endParaRPr lang="en-US" dirty="0"/>
        </a:p>
      </dgm:t>
    </dgm:pt>
    <dgm:pt modelId="{EDDCB4AC-7083-485F-9ECC-1E570CDB6F63}" type="parTrans" cxnId="{0753A5B4-3BED-4830-9F56-E33F55F4F6E8}">
      <dgm:prSet/>
      <dgm:spPr/>
      <dgm:t>
        <a:bodyPr/>
        <a:lstStyle/>
        <a:p>
          <a:endParaRPr lang="en-US"/>
        </a:p>
      </dgm:t>
    </dgm:pt>
    <dgm:pt modelId="{30E8FFA5-55C1-49EA-803C-F586527005B5}" type="sibTrans" cxnId="{0753A5B4-3BED-4830-9F56-E33F55F4F6E8}">
      <dgm:prSet/>
      <dgm:spPr/>
      <dgm:t>
        <a:bodyPr/>
        <a:lstStyle/>
        <a:p>
          <a:endParaRPr lang="en-US"/>
        </a:p>
      </dgm:t>
    </dgm:pt>
    <dgm:pt modelId="{DEF0730B-D1F0-4A13-9EC3-284D771D4232}">
      <dgm:prSet phldrT="[Text]"/>
      <dgm:spPr/>
      <dgm:t>
        <a:bodyPr/>
        <a:lstStyle/>
        <a:p>
          <a:r>
            <a:rPr lang="en-US" dirty="0" smtClean="0"/>
            <a:t>v1.6.0.0</a:t>
          </a:r>
          <a:endParaRPr lang="en-US" dirty="0"/>
        </a:p>
      </dgm:t>
    </dgm:pt>
    <dgm:pt modelId="{FDA4A11D-B759-449D-9616-1169CB9FD3F8}" type="parTrans" cxnId="{E4F760A8-8E48-4E34-8A58-24DFBA0828FD}">
      <dgm:prSet/>
      <dgm:spPr/>
      <dgm:t>
        <a:bodyPr/>
        <a:lstStyle/>
        <a:p>
          <a:endParaRPr lang="en-US"/>
        </a:p>
      </dgm:t>
    </dgm:pt>
    <dgm:pt modelId="{E5184933-C65C-4F50-98B7-CD1CDB8874F2}" type="sibTrans" cxnId="{E4F760A8-8E48-4E34-8A58-24DFBA0828FD}">
      <dgm:prSet/>
      <dgm:spPr/>
      <dgm:t>
        <a:bodyPr/>
        <a:lstStyle/>
        <a:p>
          <a:endParaRPr lang="en-US"/>
        </a:p>
      </dgm:t>
    </dgm:pt>
    <dgm:pt modelId="{2A2FB55A-21B1-4089-8CBA-8FEC9F4C6FF4}">
      <dgm:prSet phldrT="[Text]"/>
      <dgm:spPr/>
      <dgm:t>
        <a:bodyPr/>
        <a:lstStyle/>
        <a:p>
          <a:r>
            <a:rPr lang="en-US" dirty="0" smtClean="0"/>
            <a:t>Windows 10 Universal or better</a:t>
          </a:r>
          <a:endParaRPr lang="en-US" dirty="0"/>
        </a:p>
      </dgm:t>
    </dgm:pt>
    <dgm:pt modelId="{5834212E-1CF8-43D6-B9DF-80919BC52DE6}" type="parTrans" cxnId="{EA9E06B4-FA74-4E72-8448-2157BB044A7D}">
      <dgm:prSet/>
      <dgm:spPr/>
      <dgm:t>
        <a:bodyPr/>
        <a:lstStyle/>
        <a:p>
          <a:endParaRPr lang="en-US"/>
        </a:p>
      </dgm:t>
    </dgm:pt>
    <dgm:pt modelId="{BC29733E-C16F-478A-9479-67E410344F63}" type="sibTrans" cxnId="{EA9E06B4-FA74-4E72-8448-2157BB044A7D}">
      <dgm:prSet/>
      <dgm:spPr/>
      <dgm:t>
        <a:bodyPr/>
        <a:lstStyle/>
        <a:p>
          <a:endParaRPr lang="en-US"/>
        </a:p>
      </dgm:t>
    </dgm:pt>
    <dgm:pt modelId="{06C3043E-D08B-46D2-BEF8-8CD25016D294}">
      <dgm:prSet phldrT="[Text]"/>
      <dgm:spPr/>
      <dgm:t>
        <a:bodyPr/>
        <a:lstStyle/>
        <a:p>
          <a:r>
            <a:rPr lang="en-US" dirty="0" smtClean="0"/>
            <a:t>Works with any processor</a:t>
          </a:r>
          <a:endParaRPr lang="en-US" dirty="0"/>
        </a:p>
      </dgm:t>
    </dgm:pt>
    <dgm:pt modelId="{71ABD2BF-AC23-420A-87F5-CF6C48B690F6}" type="parTrans" cxnId="{9E361AE2-8A45-4D6C-82C2-C9C9B164198B}">
      <dgm:prSet/>
      <dgm:spPr/>
      <dgm:t>
        <a:bodyPr/>
        <a:lstStyle/>
        <a:p>
          <a:endParaRPr lang="en-US"/>
        </a:p>
      </dgm:t>
    </dgm:pt>
    <dgm:pt modelId="{34E5E481-8384-435C-AEB2-87B49311FC07}" type="sibTrans" cxnId="{9E361AE2-8A45-4D6C-82C2-C9C9B164198B}">
      <dgm:prSet/>
      <dgm:spPr/>
      <dgm:t>
        <a:bodyPr/>
        <a:lstStyle/>
        <a:p>
          <a:endParaRPr lang="en-US"/>
        </a:p>
      </dgm:t>
    </dgm:pt>
    <dgm:pt modelId="{89DE281B-EDF7-4B38-A48E-DB9BACA6C1EB}">
      <dgm:prSet phldrT="[Text]"/>
      <dgm:spPr/>
      <dgm:t>
        <a:bodyPr/>
        <a:lstStyle/>
        <a:p>
          <a:r>
            <a:rPr lang="en-US" dirty="0" smtClean="0"/>
            <a:t>v1.4.2.0</a:t>
          </a:r>
          <a:endParaRPr lang="en-US" dirty="0"/>
        </a:p>
      </dgm:t>
    </dgm:pt>
    <dgm:pt modelId="{0B38FC40-C189-4CB6-A568-7162FBF779B9}" type="parTrans" cxnId="{3C575363-EA47-4746-82B8-62547FC9003F}">
      <dgm:prSet/>
      <dgm:spPr/>
      <dgm:t>
        <a:bodyPr/>
        <a:lstStyle/>
        <a:p>
          <a:endParaRPr lang="en-US"/>
        </a:p>
      </dgm:t>
    </dgm:pt>
    <dgm:pt modelId="{B2814BD3-B456-4EF0-A5E4-0C480EDFF4C7}" type="sibTrans" cxnId="{3C575363-EA47-4746-82B8-62547FC9003F}">
      <dgm:prSet/>
      <dgm:spPr/>
      <dgm:t>
        <a:bodyPr/>
        <a:lstStyle/>
        <a:p>
          <a:endParaRPr lang="en-US"/>
        </a:p>
      </dgm:t>
    </dgm:pt>
    <dgm:pt modelId="{4B0255BA-DBC0-401A-A0C6-8F8989C1901A}">
      <dgm:prSet phldrT="[Text]"/>
      <dgm:spPr/>
      <dgm:t>
        <a:bodyPr/>
        <a:lstStyle/>
        <a:p>
          <a:r>
            <a:rPr lang="en-US" dirty="0" smtClean="0"/>
            <a:t>Windows Phone 8.1 or better</a:t>
          </a:r>
          <a:endParaRPr lang="en-US" dirty="0"/>
        </a:p>
      </dgm:t>
    </dgm:pt>
    <dgm:pt modelId="{4879D1D3-BA2E-40EB-B084-2C502042E374}" type="parTrans" cxnId="{95C03CDD-80ED-4EDA-8CCE-8A1786F640E8}">
      <dgm:prSet/>
      <dgm:spPr/>
      <dgm:t>
        <a:bodyPr/>
        <a:lstStyle/>
        <a:p>
          <a:endParaRPr lang="en-US"/>
        </a:p>
      </dgm:t>
    </dgm:pt>
    <dgm:pt modelId="{DF640C79-B657-451D-8799-4206FB34B0BF}" type="sibTrans" cxnId="{95C03CDD-80ED-4EDA-8CCE-8A1786F640E8}">
      <dgm:prSet/>
      <dgm:spPr/>
      <dgm:t>
        <a:bodyPr/>
        <a:lstStyle/>
        <a:p>
          <a:endParaRPr lang="en-US"/>
        </a:p>
      </dgm:t>
    </dgm:pt>
    <dgm:pt modelId="{A8FECC31-1580-483C-92EF-04F7F04A12E3}">
      <dgm:prSet phldrT="[Text]"/>
      <dgm:spPr/>
      <dgm:t>
        <a:bodyPr/>
        <a:lstStyle/>
        <a:p>
          <a:r>
            <a:rPr lang="en-US" dirty="0" smtClean="0"/>
            <a:t>Requires 300MB of memory while running</a:t>
          </a:r>
          <a:endParaRPr lang="en-US" dirty="0"/>
        </a:p>
      </dgm:t>
    </dgm:pt>
    <dgm:pt modelId="{67ADCF94-0C66-488E-8AC6-5EB590A42048}" type="parTrans" cxnId="{37F1F201-06EE-4310-B767-ED40B0320905}">
      <dgm:prSet/>
      <dgm:spPr/>
      <dgm:t>
        <a:bodyPr/>
        <a:lstStyle/>
        <a:p>
          <a:endParaRPr lang="en-US"/>
        </a:p>
      </dgm:t>
    </dgm:pt>
    <dgm:pt modelId="{BBD46FD9-B470-4303-91A6-6E344B080AA7}" type="sibTrans" cxnId="{37F1F201-06EE-4310-B767-ED40B0320905}">
      <dgm:prSet/>
      <dgm:spPr/>
      <dgm:t>
        <a:bodyPr/>
        <a:lstStyle/>
        <a:p>
          <a:endParaRPr lang="en-US"/>
        </a:p>
      </dgm:t>
    </dgm:pt>
    <dgm:pt modelId="{CD24487C-2B59-4111-B23C-87D94FF5C722}">
      <dgm:prSet phldrT="[Text]"/>
      <dgm:spPr/>
      <dgm:t>
        <a:bodyPr/>
        <a:lstStyle/>
        <a:p>
          <a:r>
            <a:rPr lang="en-US" dirty="0" smtClean="0"/>
            <a:t>v1.8.4.0</a:t>
          </a:r>
          <a:endParaRPr lang="en-US" dirty="0"/>
        </a:p>
      </dgm:t>
    </dgm:pt>
    <dgm:pt modelId="{551A9D74-ACDD-404D-BE0E-40FBFCDB1DE0}" type="parTrans" cxnId="{4AEABAD0-17E6-4A49-9507-81771F769D5F}">
      <dgm:prSet/>
      <dgm:spPr/>
      <dgm:t>
        <a:bodyPr/>
        <a:lstStyle/>
        <a:p>
          <a:endParaRPr lang="en-US"/>
        </a:p>
      </dgm:t>
    </dgm:pt>
    <dgm:pt modelId="{D1778BD1-691A-40E5-82FA-3CA38ACC9569}" type="sibTrans" cxnId="{4AEABAD0-17E6-4A49-9507-81771F769D5F}">
      <dgm:prSet/>
      <dgm:spPr/>
      <dgm:t>
        <a:bodyPr/>
        <a:lstStyle/>
        <a:p>
          <a:endParaRPr lang="en-US"/>
        </a:p>
      </dgm:t>
    </dgm:pt>
    <dgm:pt modelId="{FB1D1176-9CCB-43C1-866D-6173C924849C}">
      <dgm:prSet phldrT="[Text]"/>
      <dgm:spPr/>
      <dgm:t>
        <a:bodyPr/>
        <a:lstStyle/>
        <a:p>
          <a:r>
            <a:rPr lang="en-US" dirty="0" smtClean="0"/>
            <a:t>Windows Desktop 10.0.11001.0 or better</a:t>
          </a:r>
          <a:endParaRPr lang="en-US" dirty="0"/>
        </a:p>
      </dgm:t>
    </dgm:pt>
    <dgm:pt modelId="{E45D765F-819A-49BC-8FF2-6B312E021A74}" type="parTrans" cxnId="{B98DDEB1-788D-4EEF-B776-41701BD33F7C}">
      <dgm:prSet/>
      <dgm:spPr/>
      <dgm:t>
        <a:bodyPr/>
        <a:lstStyle/>
        <a:p>
          <a:endParaRPr lang="en-US"/>
        </a:p>
      </dgm:t>
    </dgm:pt>
    <dgm:pt modelId="{46488389-AFE5-4F96-9F1C-E391FDAF1798}" type="sibTrans" cxnId="{B98DDEB1-788D-4EEF-B776-41701BD33F7C}">
      <dgm:prSet/>
      <dgm:spPr/>
      <dgm:t>
        <a:bodyPr/>
        <a:lstStyle/>
        <a:p>
          <a:endParaRPr lang="en-US"/>
        </a:p>
      </dgm:t>
    </dgm:pt>
    <dgm:pt modelId="{03D48A20-9242-4B18-9682-8903C158B8DC}">
      <dgm:prSet phldrT="[Text]"/>
      <dgm:spPr/>
      <dgm:t>
        <a:bodyPr/>
        <a:lstStyle/>
        <a:p>
          <a:r>
            <a:rPr lang="en-US" dirty="0" smtClean="0"/>
            <a:t>Works with any processor</a:t>
          </a:r>
          <a:endParaRPr lang="en-US" dirty="0"/>
        </a:p>
      </dgm:t>
    </dgm:pt>
    <dgm:pt modelId="{4973B86E-8789-4D91-9882-762624369187}" type="parTrans" cxnId="{A0549E5A-F28D-4FF9-B71E-F41850045832}">
      <dgm:prSet/>
      <dgm:spPr/>
      <dgm:t>
        <a:bodyPr/>
        <a:lstStyle/>
        <a:p>
          <a:endParaRPr lang="en-US"/>
        </a:p>
      </dgm:t>
    </dgm:pt>
    <dgm:pt modelId="{7EDEDB64-0DD6-44EC-9F5A-7716FC200DEB}" type="sibTrans" cxnId="{A0549E5A-F28D-4FF9-B71E-F41850045832}">
      <dgm:prSet/>
      <dgm:spPr/>
      <dgm:t>
        <a:bodyPr/>
        <a:lstStyle/>
        <a:p>
          <a:endParaRPr lang="en-US"/>
        </a:p>
      </dgm:t>
    </dgm:pt>
    <dgm:pt modelId="{A813008C-51FB-432D-9802-5B3CC5C729C3}">
      <dgm:prSet/>
      <dgm:spPr/>
      <dgm:t>
        <a:bodyPr/>
        <a:lstStyle/>
        <a:p>
          <a:r>
            <a:rPr lang="en-US" dirty="0" smtClean="0"/>
            <a:t>Requires DirectX 12 APIs and DXFL 12_0 or better</a:t>
          </a:r>
          <a:endParaRPr lang="en-US" dirty="0"/>
        </a:p>
      </dgm:t>
    </dgm:pt>
    <dgm:pt modelId="{E3574E08-1809-497D-A5E4-EFA2EEFBFB54}" type="parTrans" cxnId="{64A9F621-5229-41FE-9A0F-6B1266E74CBC}">
      <dgm:prSet/>
      <dgm:spPr/>
      <dgm:t>
        <a:bodyPr/>
        <a:lstStyle/>
        <a:p>
          <a:endParaRPr lang="en-US"/>
        </a:p>
      </dgm:t>
    </dgm:pt>
    <dgm:pt modelId="{DE61C94B-EF33-4606-B247-68917A4253FB}" type="sibTrans" cxnId="{64A9F621-5229-41FE-9A0F-6B1266E74CBC}">
      <dgm:prSet/>
      <dgm:spPr/>
      <dgm:t>
        <a:bodyPr/>
        <a:lstStyle/>
        <a:p>
          <a:endParaRPr lang="en-US"/>
        </a:p>
      </dgm:t>
    </dgm:pt>
    <dgm:pt modelId="{0CA9F0B2-D7D7-4B13-8773-E17069857E47}" type="pres">
      <dgm:prSet presAssocID="{B0BC6DB9-5127-4574-847B-4B587127BB15}" presName="linearFlow" presStyleCnt="0">
        <dgm:presLayoutVars>
          <dgm:dir/>
          <dgm:animLvl val="lvl"/>
          <dgm:resizeHandles val="exact"/>
        </dgm:presLayoutVars>
      </dgm:prSet>
      <dgm:spPr/>
      <dgm:t>
        <a:bodyPr/>
        <a:lstStyle/>
        <a:p>
          <a:endParaRPr lang="en-US"/>
        </a:p>
      </dgm:t>
    </dgm:pt>
    <dgm:pt modelId="{DBDDA958-D926-480D-9BA2-2687F7778F65}" type="pres">
      <dgm:prSet presAssocID="{3A2F9103-970C-4D12-8BE1-7D23CF09927B}" presName="composite" presStyleCnt="0"/>
      <dgm:spPr/>
    </dgm:pt>
    <dgm:pt modelId="{3F0167EA-1E91-4E7D-B838-28A2D2CA562A}" type="pres">
      <dgm:prSet presAssocID="{3A2F9103-970C-4D12-8BE1-7D23CF09927B}" presName="parentText" presStyleLbl="alignNode1" presStyleIdx="0" presStyleCnt="4">
        <dgm:presLayoutVars>
          <dgm:chMax val="1"/>
          <dgm:bulletEnabled val="1"/>
        </dgm:presLayoutVars>
      </dgm:prSet>
      <dgm:spPr/>
      <dgm:t>
        <a:bodyPr/>
        <a:lstStyle/>
        <a:p>
          <a:endParaRPr lang="en-US"/>
        </a:p>
      </dgm:t>
    </dgm:pt>
    <dgm:pt modelId="{7B6C8F53-D3E4-47C0-84B9-B311C8C88029}" type="pres">
      <dgm:prSet presAssocID="{3A2F9103-970C-4D12-8BE1-7D23CF09927B}" presName="descendantText" presStyleLbl="alignAcc1" presStyleIdx="0" presStyleCnt="4">
        <dgm:presLayoutVars>
          <dgm:bulletEnabled val="1"/>
        </dgm:presLayoutVars>
      </dgm:prSet>
      <dgm:spPr/>
      <dgm:t>
        <a:bodyPr/>
        <a:lstStyle/>
        <a:p>
          <a:endParaRPr lang="en-US"/>
        </a:p>
      </dgm:t>
    </dgm:pt>
    <dgm:pt modelId="{23831202-AE53-44C5-BB0F-648445A79A8D}" type="pres">
      <dgm:prSet presAssocID="{9FBD820D-5BDB-48C7-B251-894CF91270F1}" presName="sp" presStyleCnt="0"/>
      <dgm:spPr/>
    </dgm:pt>
    <dgm:pt modelId="{252714B0-AA7D-47AE-9508-71435A64258A}" type="pres">
      <dgm:prSet presAssocID="{CD24487C-2B59-4111-B23C-87D94FF5C722}" presName="composite" presStyleCnt="0"/>
      <dgm:spPr/>
    </dgm:pt>
    <dgm:pt modelId="{EE411769-440F-44A2-9A35-B2D24363EC0B}" type="pres">
      <dgm:prSet presAssocID="{CD24487C-2B59-4111-B23C-87D94FF5C722}" presName="parentText" presStyleLbl="alignNode1" presStyleIdx="1" presStyleCnt="4">
        <dgm:presLayoutVars>
          <dgm:chMax val="1"/>
          <dgm:bulletEnabled val="1"/>
        </dgm:presLayoutVars>
      </dgm:prSet>
      <dgm:spPr/>
      <dgm:t>
        <a:bodyPr/>
        <a:lstStyle/>
        <a:p>
          <a:endParaRPr lang="en-US"/>
        </a:p>
      </dgm:t>
    </dgm:pt>
    <dgm:pt modelId="{F5E662CB-74E6-4200-A34F-3EF4ACAF50FD}" type="pres">
      <dgm:prSet presAssocID="{CD24487C-2B59-4111-B23C-87D94FF5C722}" presName="descendantText" presStyleLbl="alignAcc1" presStyleIdx="1" presStyleCnt="4">
        <dgm:presLayoutVars>
          <dgm:bulletEnabled val="1"/>
        </dgm:presLayoutVars>
      </dgm:prSet>
      <dgm:spPr/>
      <dgm:t>
        <a:bodyPr/>
        <a:lstStyle/>
        <a:p>
          <a:endParaRPr lang="en-US"/>
        </a:p>
      </dgm:t>
    </dgm:pt>
    <dgm:pt modelId="{B3A46FDE-A786-405F-AA2C-35E8927BAA2D}" type="pres">
      <dgm:prSet presAssocID="{D1778BD1-691A-40E5-82FA-3CA38ACC9569}" presName="sp" presStyleCnt="0"/>
      <dgm:spPr/>
    </dgm:pt>
    <dgm:pt modelId="{135BDEF6-5FDA-42EC-AEEC-62730E7BAC17}" type="pres">
      <dgm:prSet presAssocID="{DEF0730B-D1F0-4A13-9EC3-284D771D4232}" presName="composite" presStyleCnt="0"/>
      <dgm:spPr/>
    </dgm:pt>
    <dgm:pt modelId="{85E0900F-BA32-4CD1-AB46-16472A8F7DED}" type="pres">
      <dgm:prSet presAssocID="{DEF0730B-D1F0-4A13-9EC3-284D771D4232}" presName="parentText" presStyleLbl="alignNode1" presStyleIdx="2" presStyleCnt="4">
        <dgm:presLayoutVars>
          <dgm:chMax val="1"/>
          <dgm:bulletEnabled val="1"/>
        </dgm:presLayoutVars>
      </dgm:prSet>
      <dgm:spPr/>
      <dgm:t>
        <a:bodyPr/>
        <a:lstStyle/>
        <a:p>
          <a:endParaRPr lang="en-US"/>
        </a:p>
      </dgm:t>
    </dgm:pt>
    <dgm:pt modelId="{6517D2F0-D33A-4A04-9A3D-8B252FB84F75}" type="pres">
      <dgm:prSet presAssocID="{DEF0730B-D1F0-4A13-9EC3-284D771D4232}" presName="descendantText" presStyleLbl="alignAcc1" presStyleIdx="2" presStyleCnt="4">
        <dgm:presLayoutVars>
          <dgm:bulletEnabled val="1"/>
        </dgm:presLayoutVars>
      </dgm:prSet>
      <dgm:spPr/>
      <dgm:t>
        <a:bodyPr/>
        <a:lstStyle/>
        <a:p>
          <a:endParaRPr lang="en-US"/>
        </a:p>
      </dgm:t>
    </dgm:pt>
    <dgm:pt modelId="{B5F33BED-A777-4EFF-A504-6449D5D66160}" type="pres">
      <dgm:prSet presAssocID="{E5184933-C65C-4F50-98B7-CD1CDB8874F2}" presName="sp" presStyleCnt="0"/>
      <dgm:spPr/>
    </dgm:pt>
    <dgm:pt modelId="{5E5A97CB-69C9-485B-8030-C464EB2351BF}" type="pres">
      <dgm:prSet presAssocID="{89DE281B-EDF7-4B38-A48E-DB9BACA6C1EB}" presName="composite" presStyleCnt="0"/>
      <dgm:spPr/>
    </dgm:pt>
    <dgm:pt modelId="{656D8DB1-BC98-4770-A71A-6D4615E4E8CC}" type="pres">
      <dgm:prSet presAssocID="{89DE281B-EDF7-4B38-A48E-DB9BACA6C1EB}" presName="parentText" presStyleLbl="alignNode1" presStyleIdx="3" presStyleCnt="4">
        <dgm:presLayoutVars>
          <dgm:chMax val="1"/>
          <dgm:bulletEnabled val="1"/>
        </dgm:presLayoutVars>
      </dgm:prSet>
      <dgm:spPr/>
      <dgm:t>
        <a:bodyPr/>
        <a:lstStyle/>
        <a:p>
          <a:endParaRPr lang="en-US"/>
        </a:p>
      </dgm:t>
    </dgm:pt>
    <dgm:pt modelId="{F8B8D308-7CEA-4487-9B5B-4C615E4762BE}" type="pres">
      <dgm:prSet presAssocID="{89DE281B-EDF7-4B38-A48E-DB9BACA6C1EB}" presName="descendantText" presStyleLbl="alignAcc1" presStyleIdx="3" presStyleCnt="4">
        <dgm:presLayoutVars>
          <dgm:bulletEnabled val="1"/>
        </dgm:presLayoutVars>
      </dgm:prSet>
      <dgm:spPr/>
      <dgm:t>
        <a:bodyPr/>
        <a:lstStyle/>
        <a:p>
          <a:endParaRPr lang="en-US"/>
        </a:p>
      </dgm:t>
    </dgm:pt>
  </dgm:ptLst>
  <dgm:cxnLst>
    <dgm:cxn modelId="{EA9E06B4-FA74-4E72-8448-2157BB044A7D}" srcId="{DEF0730B-D1F0-4A13-9EC3-284D771D4232}" destId="{2A2FB55A-21B1-4089-8CBA-8FEC9F4C6FF4}" srcOrd="0" destOrd="0" parTransId="{5834212E-1CF8-43D6-B9DF-80919BC52DE6}" sibTransId="{BC29733E-C16F-478A-9479-67E410344F63}"/>
    <dgm:cxn modelId="{B98DDEB1-788D-4EEF-B776-41701BD33F7C}" srcId="{CD24487C-2B59-4111-B23C-87D94FF5C722}" destId="{FB1D1176-9CCB-43C1-866D-6173C924849C}" srcOrd="0" destOrd="0" parTransId="{E45D765F-819A-49BC-8FF2-6B312E021A74}" sibTransId="{46488389-AFE5-4F96-9F1C-E391FDAF1798}"/>
    <dgm:cxn modelId="{D87758E8-8226-4AF6-AB50-F8197F8C4EA1}" type="presOf" srcId="{06C3043E-D08B-46D2-BEF8-8CD25016D294}" destId="{6517D2F0-D33A-4A04-9A3D-8B252FB84F75}" srcOrd="0" destOrd="1" presId="urn:microsoft.com/office/officeart/2005/8/layout/chevron2"/>
    <dgm:cxn modelId="{BA701EE5-8C81-4240-9631-A507B297C5E5}" type="presOf" srcId="{E22B8BA6-60A0-4349-9082-3253AD815CD7}" destId="{7B6C8F53-D3E4-47C0-84B9-B311C8C88029}" srcOrd="0" destOrd="0" presId="urn:microsoft.com/office/officeart/2005/8/layout/chevron2"/>
    <dgm:cxn modelId="{03458863-4AB9-47D1-B9DE-4FEB7130D209}" type="presOf" srcId="{A8FECC31-1580-483C-92EF-04F7F04A12E3}" destId="{6517D2F0-D33A-4A04-9A3D-8B252FB84F75}" srcOrd="0" destOrd="2" presId="urn:microsoft.com/office/officeart/2005/8/layout/chevron2"/>
    <dgm:cxn modelId="{E4F760A8-8E48-4E34-8A58-24DFBA0828FD}" srcId="{B0BC6DB9-5127-4574-847B-4B587127BB15}" destId="{DEF0730B-D1F0-4A13-9EC3-284D771D4232}" srcOrd="2" destOrd="0" parTransId="{FDA4A11D-B759-449D-9616-1169CB9FD3F8}" sibTransId="{E5184933-C65C-4F50-98B7-CD1CDB8874F2}"/>
    <dgm:cxn modelId="{FFFA9D9F-7BF5-4C2E-910C-9E9C165A0FF0}" type="presOf" srcId="{B0BC6DB9-5127-4574-847B-4B587127BB15}" destId="{0CA9F0B2-D7D7-4B13-8773-E17069857E47}" srcOrd="0" destOrd="0" presId="urn:microsoft.com/office/officeart/2005/8/layout/chevron2"/>
    <dgm:cxn modelId="{A0549E5A-F28D-4FF9-B71E-F41850045832}" srcId="{CD24487C-2B59-4111-B23C-87D94FF5C722}" destId="{03D48A20-9242-4B18-9682-8903C158B8DC}" srcOrd="1" destOrd="0" parTransId="{4973B86E-8789-4D91-9882-762624369187}" sibTransId="{7EDEDB64-0DD6-44EC-9F5A-7716FC200DEB}"/>
    <dgm:cxn modelId="{64A9F621-5229-41FE-9A0F-6B1266E74CBC}" srcId="{3A2F9103-970C-4D12-8BE1-7D23CF09927B}" destId="{A813008C-51FB-432D-9802-5B3CC5C729C3}" srcOrd="2" destOrd="0" parTransId="{E3574E08-1809-497D-A5E4-EFA2EEFBFB54}" sibTransId="{DE61C94B-EF33-4606-B247-68917A4253FB}"/>
    <dgm:cxn modelId="{BEC33697-F725-4024-9668-7923E472F5CB}" type="presOf" srcId="{89DE281B-EDF7-4B38-A48E-DB9BACA6C1EB}" destId="{656D8DB1-BC98-4770-A71A-6D4615E4E8CC}" srcOrd="0" destOrd="0" presId="urn:microsoft.com/office/officeart/2005/8/layout/chevron2"/>
    <dgm:cxn modelId="{9E361AE2-8A45-4D6C-82C2-C9C9B164198B}" srcId="{DEF0730B-D1F0-4A13-9EC3-284D771D4232}" destId="{06C3043E-D08B-46D2-BEF8-8CD25016D294}" srcOrd="1" destOrd="0" parTransId="{71ABD2BF-AC23-420A-87F5-CF6C48B690F6}" sibTransId="{34E5E481-8384-435C-AEB2-87B49311FC07}"/>
    <dgm:cxn modelId="{95C03CDD-80ED-4EDA-8CCE-8A1786F640E8}" srcId="{89DE281B-EDF7-4B38-A48E-DB9BACA6C1EB}" destId="{4B0255BA-DBC0-401A-A0C6-8F8989C1901A}" srcOrd="0" destOrd="0" parTransId="{4879D1D3-BA2E-40EB-B084-2C502042E374}" sibTransId="{DF640C79-B657-451D-8799-4206FB34B0BF}"/>
    <dgm:cxn modelId="{2D150FB7-4720-46E7-8A51-A637EC38372F}" type="presOf" srcId="{2A2FB55A-21B1-4089-8CBA-8FEC9F4C6FF4}" destId="{6517D2F0-D33A-4A04-9A3D-8B252FB84F75}" srcOrd="0" destOrd="0" presId="urn:microsoft.com/office/officeart/2005/8/layout/chevron2"/>
    <dgm:cxn modelId="{3C575363-EA47-4746-82B8-62547FC9003F}" srcId="{B0BC6DB9-5127-4574-847B-4B587127BB15}" destId="{89DE281B-EDF7-4B38-A48E-DB9BACA6C1EB}" srcOrd="3" destOrd="0" parTransId="{0B38FC40-C189-4CB6-A568-7162FBF779B9}" sibTransId="{B2814BD3-B456-4EF0-A5E4-0C480EDFF4C7}"/>
    <dgm:cxn modelId="{DAB056C9-C84C-478E-8BAD-34CF290A5C62}" type="presOf" srcId="{4B0255BA-DBC0-401A-A0C6-8F8989C1901A}" destId="{F8B8D308-7CEA-4487-9B5B-4C615E4762BE}" srcOrd="0" destOrd="0" presId="urn:microsoft.com/office/officeart/2005/8/layout/chevron2"/>
    <dgm:cxn modelId="{DE6B859B-E69F-430E-8637-BB92B0D7DA4F}" type="presOf" srcId="{A813008C-51FB-432D-9802-5B3CC5C729C3}" destId="{7B6C8F53-D3E4-47C0-84B9-B311C8C88029}" srcOrd="0" destOrd="2" presId="urn:microsoft.com/office/officeart/2005/8/layout/chevron2"/>
    <dgm:cxn modelId="{0753A5B4-3BED-4830-9F56-E33F55F4F6E8}" srcId="{3A2F9103-970C-4D12-8BE1-7D23CF09927B}" destId="{EE102AAE-0C6E-4CAA-862E-279BFE81182D}" srcOrd="1" destOrd="0" parTransId="{EDDCB4AC-7083-485F-9ECC-1E570CDB6F63}" sibTransId="{30E8FFA5-55C1-49EA-803C-F586527005B5}"/>
    <dgm:cxn modelId="{37F1F201-06EE-4310-B767-ED40B0320905}" srcId="{DEF0730B-D1F0-4A13-9EC3-284D771D4232}" destId="{A8FECC31-1580-483C-92EF-04F7F04A12E3}" srcOrd="2" destOrd="0" parTransId="{67ADCF94-0C66-488E-8AC6-5EB590A42048}" sibTransId="{BBD46FD9-B470-4303-91A6-6E344B080AA7}"/>
    <dgm:cxn modelId="{79B82EE5-8B57-493E-9C13-20B2BBC02A01}" type="presOf" srcId="{03D48A20-9242-4B18-9682-8903C158B8DC}" destId="{F5E662CB-74E6-4200-A34F-3EF4ACAF50FD}" srcOrd="0" destOrd="1" presId="urn:microsoft.com/office/officeart/2005/8/layout/chevron2"/>
    <dgm:cxn modelId="{CFD5760C-8DEB-4147-BD24-0C4ED487EDBB}" type="presOf" srcId="{3A2F9103-970C-4D12-8BE1-7D23CF09927B}" destId="{3F0167EA-1E91-4E7D-B838-28A2D2CA562A}" srcOrd="0" destOrd="0" presId="urn:microsoft.com/office/officeart/2005/8/layout/chevron2"/>
    <dgm:cxn modelId="{4C010102-D92C-4A31-B2D3-97FCB8A06A98}" type="presOf" srcId="{CD24487C-2B59-4111-B23C-87D94FF5C722}" destId="{EE411769-440F-44A2-9A35-B2D24363EC0B}" srcOrd="0" destOrd="0" presId="urn:microsoft.com/office/officeart/2005/8/layout/chevron2"/>
    <dgm:cxn modelId="{09ADF10D-6E94-4420-8B68-BCB3A1F4CA69}" type="presOf" srcId="{FB1D1176-9CCB-43C1-866D-6173C924849C}" destId="{F5E662CB-74E6-4200-A34F-3EF4ACAF50FD}" srcOrd="0" destOrd="0" presId="urn:microsoft.com/office/officeart/2005/8/layout/chevron2"/>
    <dgm:cxn modelId="{E1C88D56-2503-428C-9A91-55908EA48AC8}" type="presOf" srcId="{EE102AAE-0C6E-4CAA-862E-279BFE81182D}" destId="{7B6C8F53-D3E4-47C0-84B9-B311C8C88029}" srcOrd="0" destOrd="1" presId="urn:microsoft.com/office/officeart/2005/8/layout/chevron2"/>
    <dgm:cxn modelId="{571552E9-A275-4251-A19B-B1DEFCE3253C}" srcId="{3A2F9103-970C-4D12-8BE1-7D23CF09927B}" destId="{E22B8BA6-60A0-4349-9082-3253AD815CD7}" srcOrd="0" destOrd="0" parTransId="{F79FD319-0303-4656-B2A3-7A5F65139C9F}" sibTransId="{26748DF7-1108-4EA2-88A4-6A472A144AE0}"/>
    <dgm:cxn modelId="{4AEABAD0-17E6-4A49-9507-81771F769D5F}" srcId="{B0BC6DB9-5127-4574-847B-4B587127BB15}" destId="{CD24487C-2B59-4111-B23C-87D94FF5C722}" srcOrd="1" destOrd="0" parTransId="{551A9D74-ACDD-404D-BE0E-40FBFCDB1DE0}" sibTransId="{D1778BD1-691A-40E5-82FA-3CA38ACC9569}"/>
    <dgm:cxn modelId="{2C1D23FC-5C6A-491D-B772-90D7F97B8264}" srcId="{B0BC6DB9-5127-4574-847B-4B587127BB15}" destId="{3A2F9103-970C-4D12-8BE1-7D23CF09927B}" srcOrd="0" destOrd="0" parTransId="{F122DFA0-2B7F-4697-A73A-C550077E59A5}" sibTransId="{9FBD820D-5BDB-48C7-B251-894CF91270F1}"/>
    <dgm:cxn modelId="{43F361E5-5A45-4428-BBA3-DDCD49A36A6F}" type="presOf" srcId="{DEF0730B-D1F0-4A13-9EC3-284D771D4232}" destId="{85E0900F-BA32-4CD1-AB46-16472A8F7DED}" srcOrd="0" destOrd="0" presId="urn:microsoft.com/office/officeart/2005/8/layout/chevron2"/>
    <dgm:cxn modelId="{1D2F9BDB-1EA9-420C-BA66-FBBB17265A56}" type="presParOf" srcId="{0CA9F0B2-D7D7-4B13-8773-E17069857E47}" destId="{DBDDA958-D926-480D-9BA2-2687F7778F65}" srcOrd="0" destOrd="0" presId="urn:microsoft.com/office/officeart/2005/8/layout/chevron2"/>
    <dgm:cxn modelId="{9135C4AB-55AE-432B-8BF2-7BF4694D6FC0}" type="presParOf" srcId="{DBDDA958-D926-480D-9BA2-2687F7778F65}" destId="{3F0167EA-1E91-4E7D-B838-28A2D2CA562A}" srcOrd="0" destOrd="0" presId="urn:microsoft.com/office/officeart/2005/8/layout/chevron2"/>
    <dgm:cxn modelId="{66F268F1-7FCD-4425-AA94-208F6B2FF6C7}" type="presParOf" srcId="{DBDDA958-D926-480D-9BA2-2687F7778F65}" destId="{7B6C8F53-D3E4-47C0-84B9-B311C8C88029}" srcOrd="1" destOrd="0" presId="urn:microsoft.com/office/officeart/2005/8/layout/chevron2"/>
    <dgm:cxn modelId="{010CBEBF-8A22-4CE9-BAEB-B19FAC9D74DB}" type="presParOf" srcId="{0CA9F0B2-D7D7-4B13-8773-E17069857E47}" destId="{23831202-AE53-44C5-BB0F-648445A79A8D}" srcOrd="1" destOrd="0" presId="urn:microsoft.com/office/officeart/2005/8/layout/chevron2"/>
    <dgm:cxn modelId="{9B769FF5-59C7-4D34-9EA6-500916BAA62A}" type="presParOf" srcId="{0CA9F0B2-D7D7-4B13-8773-E17069857E47}" destId="{252714B0-AA7D-47AE-9508-71435A64258A}" srcOrd="2" destOrd="0" presId="urn:microsoft.com/office/officeart/2005/8/layout/chevron2"/>
    <dgm:cxn modelId="{55A2EF5F-5058-48CD-92D1-6E9ACA081412}" type="presParOf" srcId="{252714B0-AA7D-47AE-9508-71435A64258A}" destId="{EE411769-440F-44A2-9A35-B2D24363EC0B}" srcOrd="0" destOrd="0" presId="urn:microsoft.com/office/officeart/2005/8/layout/chevron2"/>
    <dgm:cxn modelId="{2274C35E-0C27-4455-AAFC-B98050E7CCEF}" type="presParOf" srcId="{252714B0-AA7D-47AE-9508-71435A64258A}" destId="{F5E662CB-74E6-4200-A34F-3EF4ACAF50FD}" srcOrd="1" destOrd="0" presId="urn:microsoft.com/office/officeart/2005/8/layout/chevron2"/>
    <dgm:cxn modelId="{4EF42174-899C-4DAC-ABDC-9DF84ED30C9C}" type="presParOf" srcId="{0CA9F0B2-D7D7-4B13-8773-E17069857E47}" destId="{B3A46FDE-A786-405F-AA2C-35E8927BAA2D}" srcOrd="3" destOrd="0" presId="urn:microsoft.com/office/officeart/2005/8/layout/chevron2"/>
    <dgm:cxn modelId="{3129934F-4358-4EA8-AE43-B89B6A367A07}" type="presParOf" srcId="{0CA9F0B2-D7D7-4B13-8773-E17069857E47}" destId="{135BDEF6-5FDA-42EC-AEEC-62730E7BAC17}" srcOrd="4" destOrd="0" presId="urn:microsoft.com/office/officeart/2005/8/layout/chevron2"/>
    <dgm:cxn modelId="{85E1B274-C47C-46E7-83BE-708EA1C7513C}" type="presParOf" srcId="{135BDEF6-5FDA-42EC-AEEC-62730E7BAC17}" destId="{85E0900F-BA32-4CD1-AB46-16472A8F7DED}" srcOrd="0" destOrd="0" presId="urn:microsoft.com/office/officeart/2005/8/layout/chevron2"/>
    <dgm:cxn modelId="{9C844415-D096-4098-B0D8-4F52294D2569}" type="presParOf" srcId="{135BDEF6-5FDA-42EC-AEEC-62730E7BAC17}" destId="{6517D2F0-D33A-4A04-9A3D-8B252FB84F75}" srcOrd="1" destOrd="0" presId="urn:microsoft.com/office/officeart/2005/8/layout/chevron2"/>
    <dgm:cxn modelId="{4C91C1F6-6893-4207-A160-56D20A94F578}" type="presParOf" srcId="{0CA9F0B2-D7D7-4B13-8773-E17069857E47}" destId="{B5F33BED-A777-4EFF-A504-6449D5D66160}" srcOrd="5" destOrd="0" presId="urn:microsoft.com/office/officeart/2005/8/layout/chevron2"/>
    <dgm:cxn modelId="{C9A9A2B0-0B4B-4351-B490-F3FE57515137}" type="presParOf" srcId="{0CA9F0B2-D7D7-4B13-8773-E17069857E47}" destId="{5E5A97CB-69C9-485B-8030-C464EB2351BF}" srcOrd="6" destOrd="0" presId="urn:microsoft.com/office/officeart/2005/8/layout/chevron2"/>
    <dgm:cxn modelId="{6BE1C69F-A509-4D1D-B582-886CC8B08693}" type="presParOf" srcId="{5E5A97CB-69C9-485B-8030-C464EB2351BF}" destId="{656D8DB1-BC98-4770-A71A-6D4615E4E8CC}" srcOrd="0" destOrd="0" presId="urn:microsoft.com/office/officeart/2005/8/layout/chevron2"/>
    <dgm:cxn modelId="{272A0578-810B-4598-BD13-1209EC2618DB}" type="presParOf" srcId="{5E5A97CB-69C9-485B-8030-C464EB2351BF}" destId="{F8B8D308-7CEA-4487-9B5B-4C615E4762B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0BC6DB9-5127-4574-847B-4B587127BB1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A2F9103-970C-4D12-8BE1-7D23CF09927B}">
      <dgm:prSet phldrT="[Text]"/>
      <dgm:spPr>
        <a:solidFill>
          <a:srgbClr val="E81123"/>
        </a:solidFill>
        <a:ln>
          <a:solidFill>
            <a:srgbClr val="E81123"/>
          </a:solidFill>
        </a:ln>
      </dgm:spPr>
      <dgm:t>
        <a:bodyPr/>
        <a:lstStyle/>
        <a:p>
          <a:r>
            <a:rPr lang="en-US" dirty="0" smtClean="0"/>
            <a:t>v1.9.0.0</a:t>
          </a:r>
          <a:endParaRPr lang="en-US" dirty="0"/>
        </a:p>
      </dgm:t>
    </dgm:pt>
    <dgm:pt modelId="{F122DFA0-2B7F-4697-A73A-C550077E59A5}" type="parTrans" cxnId="{2C1D23FC-5C6A-491D-B772-90D7F97B8264}">
      <dgm:prSet/>
      <dgm:spPr/>
      <dgm:t>
        <a:bodyPr/>
        <a:lstStyle/>
        <a:p>
          <a:endParaRPr lang="en-US"/>
        </a:p>
      </dgm:t>
    </dgm:pt>
    <dgm:pt modelId="{9FBD820D-5BDB-48C7-B251-894CF91270F1}" type="sibTrans" cxnId="{2C1D23FC-5C6A-491D-B772-90D7F97B8264}">
      <dgm:prSet/>
      <dgm:spPr/>
      <dgm:t>
        <a:bodyPr/>
        <a:lstStyle/>
        <a:p>
          <a:endParaRPr lang="en-US"/>
        </a:p>
      </dgm:t>
    </dgm:pt>
    <dgm:pt modelId="{E22B8BA6-60A0-4349-9082-3253AD815CD7}">
      <dgm:prSet phldrT="[Text]"/>
      <dgm:spPr/>
      <dgm:t>
        <a:bodyPr/>
        <a:lstStyle/>
        <a:p>
          <a:r>
            <a:rPr lang="en-US" dirty="0" smtClean="0"/>
            <a:t>Windows 10 </a:t>
          </a:r>
          <a:r>
            <a:rPr lang="en-US" b="0" dirty="0" smtClean="0"/>
            <a:t>Universal</a:t>
          </a:r>
          <a:r>
            <a:rPr lang="en-US" dirty="0" smtClean="0"/>
            <a:t> or better</a:t>
          </a:r>
          <a:endParaRPr lang="en-US" dirty="0"/>
        </a:p>
      </dgm:t>
    </dgm:pt>
    <dgm:pt modelId="{F79FD319-0303-4656-B2A3-7A5F65139C9F}" type="parTrans" cxnId="{571552E9-A275-4251-A19B-B1DEFCE3253C}">
      <dgm:prSet/>
      <dgm:spPr/>
      <dgm:t>
        <a:bodyPr/>
        <a:lstStyle/>
        <a:p>
          <a:endParaRPr lang="en-US"/>
        </a:p>
      </dgm:t>
    </dgm:pt>
    <dgm:pt modelId="{26748DF7-1108-4EA2-88A4-6A472A144AE0}" type="sibTrans" cxnId="{571552E9-A275-4251-A19B-B1DEFCE3253C}">
      <dgm:prSet/>
      <dgm:spPr/>
      <dgm:t>
        <a:bodyPr/>
        <a:lstStyle/>
        <a:p>
          <a:endParaRPr lang="en-US"/>
        </a:p>
      </dgm:t>
    </dgm:pt>
    <dgm:pt modelId="{EE102AAE-0C6E-4CAA-862E-279BFE81182D}">
      <dgm:prSet phldrT="[Text]"/>
      <dgm:spPr/>
      <dgm:t>
        <a:bodyPr/>
        <a:lstStyle/>
        <a:p>
          <a:r>
            <a:rPr lang="en-US" dirty="0" smtClean="0"/>
            <a:t>Works with any processor</a:t>
          </a:r>
          <a:endParaRPr lang="en-US" dirty="0"/>
        </a:p>
      </dgm:t>
    </dgm:pt>
    <dgm:pt modelId="{EDDCB4AC-7083-485F-9ECC-1E570CDB6F63}" type="parTrans" cxnId="{0753A5B4-3BED-4830-9F56-E33F55F4F6E8}">
      <dgm:prSet/>
      <dgm:spPr/>
      <dgm:t>
        <a:bodyPr/>
        <a:lstStyle/>
        <a:p>
          <a:endParaRPr lang="en-US"/>
        </a:p>
      </dgm:t>
    </dgm:pt>
    <dgm:pt modelId="{30E8FFA5-55C1-49EA-803C-F586527005B5}" type="sibTrans" cxnId="{0753A5B4-3BED-4830-9F56-E33F55F4F6E8}">
      <dgm:prSet/>
      <dgm:spPr/>
      <dgm:t>
        <a:bodyPr/>
        <a:lstStyle/>
        <a:p>
          <a:endParaRPr lang="en-US"/>
        </a:p>
      </dgm:t>
    </dgm:pt>
    <dgm:pt modelId="{DEF0730B-D1F0-4A13-9EC3-284D771D4232}">
      <dgm:prSet phldrT="[Text]"/>
      <dgm:spPr>
        <a:solidFill>
          <a:srgbClr val="E81123"/>
        </a:solidFill>
        <a:ln>
          <a:solidFill>
            <a:srgbClr val="E81123"/>
          </a:solidFill>
        </a:ln>
      </dgm:spPr>
      <dgm:t>
        <a:bodyPr/>
        <a:lstStyle/>
        <a:p>
          <a:r>
            <a:rPr lang="en-US" dirty="0" smtClean="0"/>
            <a:t>v1.6.0.0</a:t>
          </a:r>
          <a:endParaRPr lang="en-US" dirty="0"/>
        </a:p>
      </dgm:t>
    </dgm:pt>
    <dgm:pt modelId="{FDA4A11D-B759-449D-9616-1169CB9FD3F8}" type="parTrans" cxnId="{E4F760A8-8E48-4E34-8A58-24DFBA0828FD}">
      <dgm:prSet/>
      <dgm:spPr/>
      <dgm:t>
        <a:bodyPr/>
        <a:lstStyle/>
        <a:p>
          <a:endParaRPr lang="en-US"/>
        </a:p>
      </dgm:t>
    </dgm:pt>
    <dgm:pt modelId="{E5184933-C65C-4F50-98B7-CD1CDB8874F2}" type="sibTrans" cxnId="{E4F760A8-8E48-4E34-8A58-24DFBA0828FD}">
      <dgm:prSet/>
      <dgm:spPr/>
      <dgm:t>
        <a:bodyPr/>
        <a:lstStyle/>
        <a:p>
          <a:endParaRPr lang="en-US"/>
        </a:p>
      </dgm:t>
    </dgm:pt>
    <dgm:pt modelId="{2A2FB55A-21B1-4089-8CBA-8FEC9F4C6FF4}">
      <dgm:prSet phldrT="[Text]"/>
      <dgm:spPr/>
      <dgm:t>
        <a:bodyPr/>
        <a:lstStyle/>
        <a:p>
          <a:r>
            <a:rPr lang="en-US" dirty="0" smtClean="0"/>
            <a:t>Windows 10 Universal or better</a:t>
          </a:r>
          <a:endParaRPr lang="en-US" dirty="0"/>
        </a:p>
      </dgm:t>
    </dgm:pt>
    <dgm:pt modelId="{5834212E-1CF8-43D6-B9DF-80919BC52DE6}" type="parTrans" cxnId="{EA9E06B4-FA74-4E72-8448-2157BB044A7D}">
      <dgm:prSet/>
      <dgm:spPr/>
      <dgm:t>
        <a:bodyPr/>
        <a:lstStyle/>
        <a:p>
          <a:endParaRPr lang="en-US"/>
        </a:p>
      </dgm:t>
    </dgm:pt>
    <dgm:pt modelId="{BC29733E-C16F-478A-9479-67E410344F63}" type="sibTrans" cxnId="{EA9E06B4-FA74-4E72-8448-2157BB044A7D}">
      <dgm:prSet/>
      <dgm:spPr/>
      <dgm:t>
        <a:bodyPr/>
        <a:lstStyle/>
        <a:p>
          <a:endParaRPr lang="en-US"/>
        </a:p>
      </dgm:t>
    </dgm:pt>
    <dgm:pt modelId="{06C3043E-D08B-46D2-BEF8-8CD25016D294}">
      <dgm:prSet phldrT="[Text]"/>
      <dgm:spPr/>
      <dgm:t>
        <a:bodyPr/>
        <a:lstStyle/>
        <a:p>
          <a:r>
            <a:rPr lang="en-US" dirty="0" smtClean="0"/>
            <a:t>Works with any processor</a:t>
          </a:r>
          <a:endParaRPr lang="en-US" dirty="0"/>
        </a:p>
      </dgm:t>
    </dgm:pt>
    <dgm:pt modelId="{71ABD2BF-AC23-420A-87F5-CF6C48B690F6}" type="parTrans" cxnId="{9E361AE2-8A45-4D6C-82C2-C9C9B164198B}">
      <dgm:prSet/>
      <dgm:spPr/>
      <dgm:t>
        <a:bodyPr/>
        <a:lstStyle/>
        <a:p>
          <a:endParaRPr lang="en-US"/>
        </a:p>
      </dgm:t>
    </dgm:pt>
    <dgm:pt modelId="{34E5E481-8384-435C-AEB2-87B49311FC07}" type="sibTrans" cxnId="{9E361AE2-8A45-4D6C-82C2-C9C9B164198B}">
      <dgm:prSet/>
      <dgm:spPr/>
      <dgm:t>
        <a:bodyPr/>
        <a:lstStyle/>
        <a:p>
          <a:endParaRPr lang="en-US"/>
        </a:p>
      </dgm:t>
    </dgm:pt>
    <dgm:pt modelId="{89DE281B-EDF7-4B38-A48E-DB9BACA6C1EB}">
      <dgm:prSet phldrT="[Text]"/>
      <dgm:spPr>
        <a:solidFill>
          <a:srgbClr val="009900"/>
        </a:solidFill>
        <a:ln>
          <a:solidFill>
            <a:srgbClr val="009900"/>
          </a:solidFill>
        </a:ln>
      </dgm:spPr>
      <dgm:t>
        <a:bodyPr/>
        <a:lstStyle/>
        <a:p>
          <a:r>
            <a:rPr lang="en-US" dirty="0" smtClean="0"/>
            <a:t>v1.4.2.0</a:t>
          </a:r>
          <a:endParaRPr lang="en-US" dirty="0"/>
        </a:p>
      </dgm:t>
    </dgm:pt>
    <dgm:pt modelId="{0B38FC40-C189-4CB6-A568-7162FBF779B9}" type="parTrans" cxnId="{3C575363-EA47-4746-82B8-62547FC9003F}">
      <dgm:prSet/>
      <dgm:spPr/>
      <dgm:t>
        <a:bodyPr/>
        <a:lstStyle/>
        <a:p>
          <a:endParaRPr lang="en-US"/>
        </a:p>
      </dgm:t>
    </dgm:pt>
    <dgm:pt modelId="{B2814BD3-B456-4EF0-A5E4-0C480EDFF4C7}" type="sibTrans" cxnId="{3C575363-EA47-4746-82B8-62547FC9003F}">
      <dgm:prSet/>
      <dgm:spPr/>
      <dgm:t>
        <a:bodyPr/>
        <a:lstStyle/>
        <a:p>
          <a:endParaRPr lang="en-US"/>
        </a:p>
      </dgm:t>
    </dgm:pt>
    <dgm:pt modelId="{4B0255BA-DBC0-401A-A0C6-8F8989C1901A}">
      <dgm:prSet phldrT="[Text]"/>
      <dgm:spPr/>
      <dgm:t>
        <a:bodyPr/>
        <a:lstStyle/>
        <a:p>
          <a:r>
            <a:rPr lang="en-US" dirty="0" smtClean="0"/>
            <a:t>Windows </a:t>
          </a:r>
          <a:r>
            <a:rPr lang="en-US" b="0" dirty="0" smtClean="0"/>
            <a:t>Phone</a:t>
          </a:r>
          <a:r>
            <a:rPr lang="en-US" b="1" dirty="0" smtClean="0"/>
            <a:t> </a:t>
          </a:r>
          <a:r>
            <a:rPr lang="en-US" dirty="0" smtClean="0"/>
            <a:t>8.1 or better</a:t>
          </a:r>
          <a:endParaRPr lang="en-US" dirty="0"/>
        </a:p>
      </dgm:t>
    </dgm:pt>
    <dgm:pt modelId="{4879D1D3-BA2E-40EB-B084-2C502042E374}" type="parTrans" cxnId="{95C03CDD-80ED-4EDA-8CCE-8A1786F640E8}">
      <dgm:prSet/>
      <dgm:spPr/>
      <dgm:t>
        <a:bodyPr/>
        <a:lstStyle/>
        <a:p>
          <a:endParaRPr lang="en-US"/>
        </a:p>
      </dgm:t>
    </dgm:pt>
    <dgm:pt modelId="{DF640C79-B657-451D-8799-4206FB34B0BF}" type="sibTrans" cxnId="{95C03CDD-80ED-4EDA-8CCE-8A1786F640E8}">
      <dgm:prSet/>
      <dgm:spPr/>
      <dgm:t>
        <a:bodyPr/>
        <a:lstStyle/>
        <a:p>
          <a:endParaRPr lang="en-US"/>
        </a:p>
      </dgm:t>
    </dgm:pt>
    <dgm:pt modelId="{A8FECC31-1580-483C-92EF-04F7F04A12E3}">
      <dgm:prSet phldrT="[Text]"/>
      <dgm:spPr/>
      <dgm:t>
        <a:bodyPr/>
        <a:lstStyle/>
        <a:p>
          <a:r>
            <a:rPr lang="en-US" dirty="0" smtClean="0"/>
            <a:t>Requires </a:t>
          </a:r>
          <a:r>
            <a:rPr lang="en-US" b="1" dirty="0" smtClean="0"/>
            <a:t>300MB of memory while running</a:t>
          </a:r>
          <a:endParaRPr lang="en-US" b="1" dirty="0"/>
        </a:p>
      </dgm:t>
    </dgm:pt>
    <dgm:pt modelId="{67ADCF94-0C66-488E-8AC6-5EB590A42048}" type="parTrans" cxnId="{37F1F201-06EE-4310-B767-ED40B0320905}">
      <dgm:prSet/>
      <dgm:spPr/>
      <dgm:t>
        <a:bodyPr/>
        <a:lstStyle/>
        <a:p>
          <a:endParaRPr lang="en-US"/>
        </a:p>
      </dgm:t>
    </dgm:pt>
    <dgm:pt modelId="{BBD46FD9-B470-4303-91A6-6E344B080AA7}" type="sibTrans" cxnId="{37F1F201-06EE-4310-B767-ED40B0320905}">
      <dgm:prSet/>
      <dgm:spPr/>
      <dgm:t>
        <a:bodyPr/>
        <a:lstStyle/>
        <a:p>
          <a:endParaRPr lang="en-US"/>
        </a:p>
      </dgm:t>
    </dgm:pt>
    <dgm:pt modelId="{CD24487C-2B59-4111-B23C-87D94FF5C722}">
      <dgm:prSet phldrT="[Text]"/>
      <dgm:spPr>
        <a:solidFill>
          <a:srgbClr val="E81123"/>
        </a:solidFill>
        <a:ln>
          <a:solidFill>
            <a:srgbClr val="E81123"/>
          </a:solidFill>
        </a:ln>
      </dgm:spPr>
      <dgm:t>
        <a:bodyPr/>
        <a:lstStyle/>
        <a:p>
          <a:r>
            <a:rPr lang="en-US" dirty="0" smtClean="0"/>
            <a:t>v1.8.4.0</a:t>
          </a:r>
          <a:endParaRPr lang="en-US" dirty="0"/>
        </a:p>
      </dgm:t>
    </dgm:pt>
    <dgm:pt modelId="{551A9D74-ACDD-404D-BE0E-40FBFCDB1DE0}" type="parTrans" cxnId="{4AEABAD0-17E6-4A49-9507-81771F769D5F}">
      <dgm:prSet/>
      <dgm:spPr/>
      <dgm:t>
        <a:bodyPr/>
        <a:lstStyle/>
        <a:p>
          <a:endParaRPr lang="en-US"/>
        </a:p>
      </dgm:t>
    </dgm:pt>
    <dgm:pt modelId="{D1778BD1-691A-40E5-82FA-3CA38ACC9569}" type="sibTrans" cxnId="{4AEABAD0-17E6-4A49-9507-81771F769D5F}">
      <dgm:prSet/>
      <dgm:spPr/>
      <dgm:t>
        <a:bodyPr/>
        <a:lstStyle/>
        <a:p>
          <a:endParaRPr lang="en-US"/>
        </a:p>
      </dgm:t>
    </dgm:pt>
    <dgm:pt modelId="{FB1D1176-9CCB-43C1-866D-6173C924849C}">
      <dgm:prSet phldrT="[Text]"/>
      <dgm:spPr/>
      <dgm:t>
        <a:bodyPr/>
        <a:lstStyle/>
        <a:p>
          <a:r>
            <a:rPr lang="en-US" dirty="0" smtClean="0"/>
            <a:t>Windows </a:t>
          </a:r>
          <a:r>
            <a:rPr lang="en-US" b="1" dirty="0" smtClean="0"/>
            <a:t>Desktop</a:t>
          </a:r>
          <a:r>
            <a:rPr lang="en-US" b="0" dirty="0" smtClean="0"/>
            <a:t> </a:t>
          </a:r>
          <a:r>
            <a:rPr lang="en-US" dirty="0" smtClean="0"/>
            <a:t>10.0.11001.0 or better</a:t>
          </a:r>
          <a:endParaRPr lang="en-US" dirty="0"/>
        </a:p>
      </dgm:t>
    </dgm:pt>
    <dgm:pt modelId="{E45D765F-819A-49BC-8FF2-6B312E021A74}" type="parTrans" cxnId="{B98DDEB1-788D-4EEF-B776-41701BD33F7C}">
      <dgm:prSet/>
      <dgm:spPr/>
      <dgm:t>
        <a:bodyPr/>
        <a:lstStyle/>
        <a:p>
          <a:endParaRPr lang="en-US"/>
        </a:p>
      </dgm:t>
    </dgm:pt>
    <dgm:pt modelId="{46488389-AFE5-4F96-9F1C-E391FDAF1798}" type="sibTrans" cxnId="{B98DDEB1-788D-4EEF-B776-41701BD33F7C}">
      <dgm:prSet/>
      <dgm:spPr/>
      <dgm:t>
        <a:bodyPr/>
        <a:lstStyle/>
        <a:p>
          <a:endParaRPr lang="en-US"/>
        </a:p>
      </dgm:t>
    </dgm:pt>
    <dgm:pt modelId="{03D48A20-9242-4B18-9682-8903C158B8DC}">
      <dgm:prSet phldrT="[Text]"/>
      <dgm:spPr/>
      <dgm:t>
        <a:bodyPr/>
        <a:lstStyle/>
        <a:p>
          <a:r>
            <a:rPr lang="en-US" dirty="0" smtClean="0"/>
            <a:t>Works with any processor</a:t>
          </a:r>
          <a:endParaRPr lang="en-US" dirty="0"/>
        </a:p>
      </dgm:t>
    </dgm:pt>
    <dgm:pt modelId="{4973B86E-8789-4D91-9882-762624369187}" type="parTrans" cxnId="{A0549E5A-F28D-4FF9-B71E-F41850045832}">
      <dgm:prSet/>
      <dgm:spPr/>
      <dgm:t>
        <a:bodyPr/>
        <a:lstStyle/>
        <a:p>
          <a:endParaRPr lang="en-US"/>
        </a:p>
      </dgm:t>
    </dgm:pt>
    <dgm:pt modelId="{7EDEDB64-0DD6-44EC-9F5A-7716FC200DEB}" type="sibTrans" cxnId="{A0549E5A-F28D-4FF9-B71E-F41850045832}">
      <dgm:prSet/>
      <dgm:spPr/>
      <dgm:t>
        <a:bodyPr/>
        <a:lstStyle/>
        <a:p>
          <a:endParaRPr lang="en-US"/>
        </a:p>
      </dgm:t>
    </dgm:pt>
    <dgm:pt modelId="{D764BD0A-A266-4A00-B0E5-BC1487C37D10}">
      <dgm:prSet/>
      <dgm:spPr/>
      <dgm:t>
        <a:bodyPr/>
        <a:lstStyle/>
        <a:p>
          <a:r>
            <a:rPr lang="en-US" dirty="0" smtClean="0"/>
            <a:t>Requires </a:t>
          </a:r>
          <a:r>
            <a:rPr lang="en-US" b="1" dirty="0" smtClean="0"/>
            <a:t>DirectX 12 APIs and DXFL 12_0</a:t>
          </a:r>
          <a:r>
            <a:rPr lang="en-US" dirty="0" smtClean="0"/>
            <a:t> or better</a:t>
          </a:r>
          <a:endParaRPr lang="en-US" dirty="0"/>
        </a:p>
      </dgm:t>
    </dgm:pt>
    <dgm:pt modelId="{979E211B-A9CB-4FAA-A0EB-E0A097823C5F}" type="parTrans" cxnId="{D42D8201-1594-41EB-BFBD-8E10DAA02D50}">
      <dgm:prSet/>
      <dgm:spPr/>
      <dgm:t>
        <a:bodyPr/>
        <a:lstStyle/>
        <a:p>
          <a:endParaRPr lang="en-US"/>
        </a:p>
      </dgm:t>
    </dgm:pt>
    <dgm:pt modelId="{465414A4-E1FB-4F73-B33E-AB9E75DBD64A}" type="sibTrans" cxnId="{D42D8201-1594-41EB-BFBD-8E10DAA02D50}">
      <dgm:prSet/>
      <dgm:spPr/>
      <dgm:t>
        <a:bodyPr/>
        <a:lstStyle/>
        <a:p>
          <a:endParaRPr lang="en-US"/>
        </a:p>
      </dgm:t>
    </dgm:pt>
    <dgm:pt modelId="{0CA9F0B2-D7D7-4B13-8773-E17069857E47}" type="pres">
      <dgm:prSet presAssocID="{B0BC6DB9-5127-4574-847B-4B587127BB15}" presName="linearFlow" presStyleCnt="0">
        <dgm:presLayoutVars>
          <dgm:dir/>
          <dgm:animLvl val="lvl"/>
          <dgm:resizeHandles val="exact"/>
        </dgm:presLayoutVars>
      </dgm:prSet>
      <dgm:spPr/>
      <dgm:t>
        <a:bodyPr/>
        <a:lstStyle/>
        <a:p>
          <a:endParaRPr lang="en-US"/>
        </a:p>
      </dgm:t>
    </dgm:pt>
    <dgm:pt modelId="{DBDDA958-D926-480D-9BA2-2687F7778F65}" type="pres">
      <dgm:prSet presAssocID="{3A2F9103-970C-4D12-8BE1-7D23CF09927B}" presName="composite" presStyleCnt="0"/>
      <dgm:spPr/>
    </dgm:pt>
    <dgm:pt modelId="{3F0167EA-1E91-4E7D-B838-28A2D2CA562A}" type="pres">
      <dgm:prSet presAssocID="{3A2F9103-970C-4D12-8BE1-7D23CF09927B}" presName="parentText" presStyleLbl="alignNode1" presStyleIdx="0" presStyleCnt="4">
        <dgm:presLayoutVars>
          <dgm:chMax val="1"/>
          <dgm:bulletEnabled val="1"/>
        </dgm:presLayoutVars>
      </dgm:prSet>
      <dgm:spPr/>
      <dgm:t>
        <a:bodyPr/>
        <a:lstStyle/>
        <a:p>
          <a:endParaRPr lang="en-US"/>
        </a:p>
      </dgm:t>
    </dgm:pt>
    <dgm:pt modelId="{7B6C8F53-D3E4-47C0-84B9-B311C8C88029}" type="pres">
      <dgm:prSet presAssocID="{3A2F9103-970C-4D12-8BE1-7D23CF09927B}" presName="descendantText" presStyleLbl="alignAcc1" presStyleIdx="0" presStyleCnt="4">
        <dgm:presLayoutVars>
          <dgm:bulletEnabled val="1"/>
        </dgm:presLayoutVars>
      </dgm:prSet>
      <dgm:spPr/>
      <dgm:t>
        <a:bodyPr/>
        <a:lstStyle/>
        <a:p>
          <a:endParaRPr lang="en-US"/>
        </a:p>
      </dgm:t>
    </dgm:pt>
    <dgm:pt modelId="{23831202-AE53-44C5-BB0F-648445A79A8D}" type="pres">
      <dgm:prSet presAssocID="{9FBD820D-5BDB-48C7-B251-894CF91270F1}" presName="sp" presStyleCnt="0"/>
      <dgm:spPr/>
    </dgm:pt>
    <dgm:pt modelId="{252714B0-AA7D-47AE-9508-71435A64258A}" type="pres">
      <dgm:prSet presAssocID="{CD24487C-2B59-4111-B23C-87D94FF5C722}" presName="composite" presStyleCnt="0"/>
      <dgm:spPr/>
    </dgm:pt>
    <dgm:pt modelId="{EE411769-440F-44A2-9A35-B2D24363EC0B}" type="pres">
      <dgm:prSet presAssocID="{CD24487C-2B59-4111-B23C-87D94FF5C722}" presName="parentText" presStyleLbl="alignNode1" presStyleIdx="1" presStyleCnt="4">
        <dgm:presLayoutVars>
          <dgm:chMax val="1"/>
          <dgm:bulletEnabled val="1"/>
        </dgm:presLayoutVars>
      </dgm:prSet>
      <dgm:spPr/>
      <dgm:t>
        <a:bodyPr/>
        <a:lstStyle/>
        <a:p>
          <a:endParaRPr lang="en-US"/>
        </a:p>
      </dgm:t>
    </dgm:pt>
    <dgm:pt modelId="{F5E662CB-74E6-4200-A34F-3EF4ACAF50FD}" type="pres">
      <dgm:prSet presAssocID="{CD24487C-2B59-4111-B23C-87D94FF5C722}" presName="descendantText" presStyleLbl="alignAcc1" presStyleIdx="1" presStyleCnt="4">
        <dgm:presLayoutVars>
          <dgm:bulletEnabled val="1"/>
        </dgm:presLayoutVars>
      </dgm:prSet>
      <dgm:spPr/>
      <dgm:t>
        <a:bodyPr/>
        <a:lstStyle/>
        <a:p>
          <a:endParaRPr lang="en-US"/>
        </a:p>
      </dgm:t>
    </dgm:pt>
    <dgm:pt modelId="{B3A46FDE-A786-405F-AA2C-35E8927BAA2D}" type="pres">
      <dgm:prSet presAssocID="{D1778BD1-691A-40E5-82FA-3CA38ACC9569}" presName="sp" presStyleCnt="0"/>
      <dgm:spPr/>
    </dgm:pt>
    <dgm:pt modelId="{135BDEF6-5FDA-42EC-AEEC-62730E7BAC17}" type="pres">
      <dgm:prSet presAssocID="{DEF0730B-D1F0-4A13-9EC3-284D771D4232}" presName="composite" presStyleCnt="0"/>
      <dgm:spPr/>
    </dgm:pt>
    <dgm:pt modelId="{85E0900F-BA32-4CD1-AB46-16472A8F7DED}" type="pres">
      <dgm:prSet presAssocID="{DEF0730B-D1F0-4A13-9EC3-284D771D4232}" presName="parentText" presStyleLbl="alignNode1" presStyleIdx="2" presStyleCnt="4">
        <dgm:presLayoutVars>
          <dgm:chMax val="1"/>
          <dgm:bulletEnabled val="1"/>
        </dgm:presLayoutVars>
      </dgm:prSet>
      <dgm:spPr/>
      <dgm:t>
        <a:bodyPr/>
        <a:lstStyle/>
        <a:p>
          <a:endParaRPr lang="en-US"/>
        </a:p>
      </dgm:t>
    </dgm:pt>
    <dgm:pt modelId="{6517D2F0-D33A-4A04-9A3D-8B252FB84F75}" type="pres">
      <dgm:prSet presAssocID="{DEF0730B-D1F0-4A13-9EC3-284D771D4232}" presName="descendantText" presStyleLbl="alignAcc1" presStyleIdx="2" presStyleCnt="4">
        <dgm:presLayoutVars>
          <dgm:bulletEnabled val="1"/>
        </dgm:presLayoutVars>
      </dgm:prSet>
      <dgm:spPr/>
      <dgm:t>
        <a:bodyPr/>
        <a:lstStyle/>
        <a:p>
          <a:endParaRPr lang="en-US"/>
        </a:p>
      </dgm:t>
    </dgm:pt>
    <dgm:pt modelId="{B5F33BED-A777-4EFF-A504-6449D5D66160}" type="pres">
      <dgm:prSet presAssocID="{E5184933-C65C-4F50-98B7-CD1CDB8874F2}" presName="sp" presStyleCnt="0"/>
      <dgm:spPr/>
    </dgm:pt>
    <dgm:pt modelId="{5E5A97CB-69C9-485B-8030-C464EB2351BF}" type="pres">
      <dgm:prSet presAssocID="{89DE281B-EDF7-4B38-A48E-DB9BACA6C1EB}" presName="composite" presStyleCnt="0"/>
      <dgm:spPr/>
    </dgm:pt>
    <dgm:pt modelId="{656D8DB1-BC98-4770-A71A-6D4615E4E8CC}" type="pres">
      <dgm:prSet presAssocID="{89DE281B-EDF7-4B38-A48E-DB9BACA6C1EB}" presName="parentText" presStyleLbl="alignNode1" presStyleIdx="3" presStyleCnt="4">
        <dgm:presLayoutVars>
          <dgm:chMax val="1"/>
          <dgm:bulletEnabled val="1"/>
        </dgm:presLayoutVars>
      </dgm:prSet>
      <dgm:spPr/>
      <dgm:t>
        <a:bodyPr/>
        <a:lstStyle/>
        <a:p>
          <a:endParaRPr lang="en-US"/>
        </a:p>
      </dgm:t>
    </dgm:pt>
    <dgm:pt modelId="{F8B8D308-7CEA-4487-9B5B-4C615E4762BE}" type="pres">
      <dgm:prSet presAssocID="{89DE281B-EDF7-4B38-A48E-DB9BACA6C1EB}" presName="descendantText" presStyleLbl="alignAcc1" presStyleIdx="3" presStyleCnt="4">
        <dgm:presLayoutVars>
          <dgm:bulletEnabled val="1"/>
        </dgm:presLayoutVars>
      </dgm:prSet>
      <dgm:spPr/>
      <dgm:t>
        <a:bodyPr/>
        <a:lstStyle/>
        <a:p>
          <a:endParaRPr lang="en-US"/>
        </a:p>
      </dgm:t>
    </dgm:pt>
  </dgm:ptLst>
  <dgm:cxnLst>
    <dgm:cxn modelId="{689B83D8-5B89-488B-B9B7-55A626F5A81C}" type="presOf" srcId="{E22B8BA6-60A0-4349-9082-3253AD815CD7}" destId="{7B6C8F53-D3E4-47C0-84B9-B311C8C88029}" srcOrd="0" destOrd="0" presId="urn:microsoft.com/office/officeart/2005/8/layout/chevron2"/>
    <dgm:cxn modelId="{E4F760A8-8E48-4E34-8A58-24DFBA0828FD}" srcId="{B0BC6DB9-5127-4574-847B-4B587127BB15}" destId="{DEF0730B-D1F0-4A13-9EC3-284D771D4232}" srcOrd="2" destOrd="0" parTransId="{FDA4A11D-B759-449D-9616-1169CB9FD3F8}" sibTransId="{E5184933-C65C-4F50-98B7-CD1CDB8874F2}"/>
    <dgm:cxn modelId="{DE66F892-06EE-439E-A210-48F252E42441}" type="presOf" srcId="{DEF0730B-D1F0-4A13-9EC3-284D771D4232}" destId="{85E0900F-BA32-4CD1-AB46-16472A8F7DED}" srcOrd="0" destOrd="0" presId="urn:microsoft.com/office/officeart/2005/8/layout/chevron2"/>
    <dgm:cxn modelId="{6F4081A2-4AD4-4A07-9FF8-1BF4BD22499E}" type="presOf" srcId="{FB1D1176-9CCB-43C1-866D-6173C924849C}" destId="{F5E662CB-74E6-4200-A34F-3EF4ACAF50FD}" srcOrd="0" destOrd="0" presId="urn:microsoft.com/office/officeart/2005/8/layout/chevron2"/>
    <dgm:cxn modelId="{EA9E06B4-FA74-4E72-8448-2157BB044A7D}" srcId="{DEF0730B-D1F0-4A13-9EC3-284D771D4232}" destId="{2A2FB55A-21B1-4089-8CBA-8FEC9F4C6FF4}" srcOrd="0" destOrd="0" parTransId="{5834212E-1CF8-43D6-B9DF-80919BC52DE6}" sibTransId="{BC29733E-C16F-478A-9479-67E410344F63}"/>
    <dgm:cxn modelId="{9A0BD71F-046E-431E-AC35-EB43386018D5}" type="presOf" srcId="{2A2FB55A-21B1-4089-8CBA-8FEC9F4C6FF4}" destId="{6517D2F0-D33A-4A04-9A3D-8B252FB84F75}" srcOrd="0" destOrd="0" presId="urn:microsoft.com/office/officeart/2005/8/layout/chevron2"/>
    <dgm:cxn modelId="{640A99D3-A7F4-4DF3-A9A0-2249F1AA68C7}" type="presOf" srcId="{06C3043E-D08B-46D2-BEF8-8CD25016D294}" destId="{6517D2F0-D33A-4A04-9A3D-8B252FB84F75}" srcOrd="0" destOrd="1" presId="urn:microsoft.com/office/officeart/2005/8/layout/chevron2"/>
    <dgm:cxn modelId="{4AEABAD0-17E6-4A49-9507-81771F769D5F}" srcId="{B0BC6DB9-5127-4574-847B-4B587127BB15}" destId="{CD24487C-2B59-4111-B23C-87D94FF5C722}" srcOrd="1" destOrd="0" parTransId="{551A9D74-ACDD-404D-BE0E-40FBFCDB1DE0}" sibTransId="{D1778BD1-691A-40E5-82FA-3CA38ACC9569}"/>
    <dgm:cxn modelId="{03C52DC4-5FDA-4A1D-A7AE-5B572E65FF2C}" type="presOf" srcId="{CD24487C-2B59-4111-B23C-87D94FF5C722}" destId="{EE411769-440F-44A2-9A35-B2D24363EC0B}" srcOrd="0" destOrd="0" presId="urn:microsoft.com/office/officeart/2005/8/layout/chevron2"/>
    <dgm:cxn modelId="{571552E9-A275-4251-A19B-B1DEFCE3253C}" srcId="{3A2F9103-970C-4D12-8BE1-7D23CF09927B}" destId="{E22B8BA6-60A0-4349-9082-3253AD815CD7}" srcOrd="0" destOrd="0" parTransId="{F79FD319-0303-4656-B2A3-7A5F65139C9F}" sibTransId="{26748DF7-1108-4EA2-88A4-6A472A144AE0}"/>
    <dgm:cxn modelId="{3C575363-EA47-4746-82B8-62547FC9003F}" srcId="{B0BC6DB9-5127-4574-847B-4B587127BB15}" destId="{89DE281B-EDF7-4B38-A48E-DB9BACA6C1EB}" srcOrd="3" destOrd="0" parTransId="{0B38FC40-C189-4CB6-A568-7162FBF779B9}" sibTransId="{B2814BD3-B456-4EF0-A5E4-0C480EDFF4C7}"/>
    <dgm:cxn modelId="{C4D78AB7-0D70-41D1-A6C7-D1731F514977}" type="presOf" srcId="{EE102AAE-0C6E-4CAA-862E-279BFE81182D}" destId="{7B6C8F53-D3E4-47C0-84B9-B311C8C88029}" srcOrd="0" destOrd="1" presId="urn:microsoft.com/office/officeart/2005/8/layout/chevron2"/>
    <dgm:cxn modelId="{278C9518-C0E6-4A10-90D7-6BC7295D5BB3}" type="presOf" srcId="{4B0255BA-DBC0-401A-A0C6-8F8989C1901A}" destId="{F8B8D308-7CEA-4487-9B5B-4C615E4762BE}" srcOrd="0" destOrd="0" presId="urn:microsoft.com/office/officeart/2005/8/layout/chevron2"/>
    <dgm:cxn modelId="{95C03CDD-80ED-4EDA-8CCE-8A1786F640E8}" srcId="{89DE281B-EDF7-4B38-A48E-DB9BACA6C1EB}" destId="{4B0255BA-DBC0-401A-A0C6-8F8989C1901A}" srcOrd="0" destOrd="0" parTransId="{4879D1D3-BA2E-40EB-B084-2C502042E374}" sibTransId="{DF640C79-B657-451D-8799-4206FB34B0BF}"/>
    <dgm:cxn modelId="{B98DDEB1-788D-4EEF-B776-41701BD33F7C}" srcId="{CD24487C-2B59-4111-B23C-87D94FF5C722}" destId="{FB1D1176-9CCB-43C1-866D-6173C924849C}" srcOrd="0" destOrd="0" parTransId="{E45D765F-819A-49BC-8FF2-6B312E021A74}" sibTransId="{46488389-AFE5-4F96-9F1C-E391FDAF1798}"/>
    <dgm:cxn modelId="{47BFFACC-083D-46A8-82C9-B07D1B780C44}" type="presOf" srcId="{B0BC6DB9-5127-4574-847B-4B587127BB15}" destId="{0CA9F0B2-D7D7-4B13-8773-E17069857E47}" srcOrd="0" destOrd="0" presId="urn:microsoft.com/office/officeart/2005/8/layout/chevron2"/>
    <dgm:cxn modelId="{9E361AE2-8A45-4D6C-82C2-C9C9B164198B}" srcId="{DEF0730B-D1F0-4A13-9EC3-284D771D4232}" destId="{06C3043E-D08B-46D2-BEF8-8CD25016D294}" srcOrd="1" destOrd="0" parTransId="{71ABD2BF-AC23-420A-87F5-CF6C48B690F6}" sibTransId="{34E5E481-8384-435C-AEB2-87B49311FC07}"/>
    <dgm:cxn modelId="{C03D452A-898A-45BB-A54A-B88AFB9ABF8D}" type="presOf" srcId="{D764BD0A-A266-4A00-B0E5-BC1487C37D10}" destId="{7B6C8F53-D3E4-47C0-84B9-B311C8C88029}" srcOrd="0" destOrd="2" presId="urn:microsoft.com/office/officeart/2005/8/layout/chevron2"/>
    <dgm:cxn modelId="{D42D8201-1594-41EB-BFBD-8E10DAA02D50}" srcId="{3A2F9103-970C-4D12-8BE1-7D23CF09927B}" destId="{D764BD0A-A266-4A00-B0E5-BC1487C37D10}" srcOrd="2" destOrd="0" parTransId="{979E211B-A9CB-4FAA-A0EB-E0A097823C5F}" sibTransId="{465414A4-E1FB-4F73-B33E-AB9E75DBD64A}"/>
    <dgm:cxn modelId="{2C1D23FC-5C6A-491D-B772-90D7F97B8264}" srcId="{B0BC6DB9-5127-4574-847B-4B587127BB15}" destId="{3A2F9103-970C-4D12-8BE1-7D23CF09927B}" srcOrd="0" destOrd="0" parTransId="{F122DFA0-2B7F-4697-A73A-C550077E59A5}" sibTransId="{9FBD820D-5BDB-48C7-B251-894CF91270F1}"/>
    <dgm:cxn modelId="{C57D1577-9718-410B-8B12-822AE395D1D8}" type="presOf" srcId="{03D48A20-9242-4B18-9682-8903C158B8DC}" destId="{F5E662CB-74E6-4200-A34F-3EF4ACAF50FD}" srcOrd="0" destOrd="1" presId="urn:microsoft.com/office/officeart/2005/8/layout/chevron2"/>
    <dgm:cxn modelId="{A0549E5A-F28D-4FF9-B71E-F41850045832}" srcId="{CD24487C-2B59-4111-B23C-87D94FF5C722}" destId="{03D48A20-9242-4B18-9682-8903C158B8DC}" srcOrd="1" destOrd="0" parTransId="{4973B86E-8789-4D91-9882-762624369187}" sibTransId="{7EDEDB64-0DD6-44EC-9F5A-7716FC200DEB}"/>
    <dgm:cxn modelId="{9124C2EB-2CD5-4A1B-83D5-66436538E788}" type="presOf" srcId="{A8FECC31-1580-483C-92EF-04F7F04A12E3}" destId="{6517D2F0-D33A-4A04-9A3D-8B252FB84F75}" srcOrd="0" destOrd="2" presId="urn:microsoft.com/office/officeart/2005/8/layout/chevron2"/>
    <dgm:cxn modelId="{829FA350-3A1C-4757-9E97-FBAA993A4C58}" type="presOf" srcId="{89DE281B-EDF7-4B38-A48E-DB9BACA6C1EB}" destId="{656D8DB1-BC98-4770-A71A-6D4615E4E8CC}" srcOrd="0" destOrd="0" presId="urn:microsoft.com/office/officeart/2005/8/layout/chevron2"/>
    <dgm:cxn modelId="{0753A5B4-3BED-4830-9F56-E33F55F4F6E8}" srcId="{3A2F9103-970C-4D12-8BE1-7D23CF09927B}" destId="{EE102AAE-0C6E-4CAA-862E-279BFE81182D}" srcOrd="1" destOrd="0" parTransId="{EDDCB4AC-7083-485F-9ECC-1E570CDB6F63}" sibTransId="{30E8FFA5-55C1-49EA-803C-F586527005B5}"/>
    <dgm:cxn modelId="{42212EB8-DEF6-4D6F-8FE5-796AFBB53658}" type="presOf" srcId="{3A2F9103-970C-4D12-8BE1-7D23CF09927B}" destId="{3F0167EA-1E91-4E7D-B838-28A2D2CA562A}" srcOrd="0" destOrd="0" presId="urn:microsoft.com/office/officeart/2005/8/layout/chevron2"/>
    <dgm:cxn modelId="{37F1F201-06EE-4310-B767-ED40B0320905}" srcId="{DEF0730B-D1F0-4A13-9EC3-284D771D4232}" destId="{A8FECC31-1580-483C-92EF-04F7F04A12E3}" srcOrd="2" destOrd="0" parTransId="{67ADCF94-0C66-488E-8AC6-5EB590A42048}" sibTransId="{BBD46FD9-B470-4303-91A6-6E344B080AA7}"/>
    <dgm:cxn modelId="{948EF42F-9B72-4420-B772-23B6E944A586}" type="presParOf" srcId="{0CA9F0B2-D7D7-4B13-8773-E17069857E47}" destId="{DBDDA958-D926-480D-9BA2-2687F7778F65}" srcOrd="0" destOrd="0" presId="urn:microsoft.com/office/officeart/2005/8/layout/chevron2"/>
    <dgm:cxn modelId="{EC0C08AF-B6CD-497B-8EEF-3FBC661929D6}" type="presParOf" srcId="{DBDDA958-D926-480D-9BA2-2687F7778F65}" destId="{3F0167EA-1E91-4E7D-B838-28A2D2CA562A}" srcOrd="0" destOrd="0" presId="urn:microsoft.com/office/officeart/2005/8/layout/chevron2"/>
    <dgm:cxn modelId="{C550DE61-24FF-4BBF-91C4-6D97C59212AE}" type="presParOf" srcId="{DBDDA958-D926-480D-9BA2-2687F7778F65}" destId="{7B6C8F53-D3E4-47C0-84B9-B311C8C88029}" srcOrd="1" destOrd="0" presId="urn:microsoft.com/office/officeart/2005/8/layout/chevron2"/>
    <dgm:cxn modelId="{46EBD4C4-1EAC-496B-9810-BA5E879BA13A}" type="presParOf" srcId="{0CA9F0B2-D7D7-4B13-8773-E17069857E47}" destId="{23831202-AE53-44C5-BB0F-648445A79A8D}" srcOrd="1" destOrd="0" presId="urn:microsoft.com/office/officeart/2005/8/layout/chevron2"/>
    <dgm:cxn modelId="{331C17D4-151F-4AE5-8FA0-D7F2ABCAC1D1}" type="presParOf" srcId="{0CA9F0B2-D7D7-4B13-8773-E17069857E47}" destId="{252714B0-AA7D-47AE-9508-71435A64258A}" srcOrd="2" destOrd="0" presId="urn:microsoft.com/office/officeart/2005/8/layout/chevron2"/>
    <dgm:cxn modelId="{B06AE34D-DF2A-4011-BA68-54A60EB432A5}" type="presParOf" srcId="{252714B0-AA7D-47AE-9508-71435A64258A}" destId="{EE411769-440F-44A2-9A35-B2D24363EC0B}" srcOrd="0" destOrd="0" presId="urn:microsoft.com/office/officeart/2005/8/layout/chevron2"/>
    <dgm:cxn modelId="{87F727BC-A76D-4960-BE9B-61D2869E59BF}" type="presParOf" srcId="{252714B0-AA7D-47AE-9508-71435A64258A}" destId="{F5E662CB-74E6-4200-A34F-3EF4ACAF50FD}" srcOrd="1" destOrd="0" presId="urn:microsoft.com/office/officeart/2005/8/layout/chevron2"/>
    <dgm:cxn modelId="{6F121605-CDD3-45A8-8B49-C0B6F5476331}" type="presParOf" srcId="{0CA9F0B2-D7D7-4B13-8773-E17069857E47}" destId="{B3A46FDE-A786-405F-AA2C-35E8927BAA2D}" srcOrd="3" destOrd="0" presId="urn:microsoft.com/office/officeart/2005/8/layout/chevron2"/>
    <dgm:cxn modelId="{EECCD539-CEFF-43F2-9C1B-F550A5666F93}" type="presParOf" srcId="{0CA9F0B2-D7D7-4B13-8773-E17069857E47}" destId="{135BDEF6-5FDA-42EC-AEEC-62730E7BAC17}" srcOrd="4" destOrd="0" presId="urn:microsoft.com/office/officeart/2005/8/layout/chevron2"/>
    <dgm:cxn modelId="{A70F27AE-64EB-446F-8954-C37875734B1D}" type="presParOf" srcId="{135BDEF6-5FDA-42EC-AEEC-62730E7BAC17}" destId="{85E0900F-BA32-4CD1-AB46-16472A8F7DED}" srcOrd="0" destOrd="0" presId="urn:microsoft.com/office/officeart/2005/8/layout/chevron2"/>
    <dgm:cxn modelId="{84C36C65-A348-42E8-8969-FC9C228CB206}" type="presParOf" srcId="{135BDEF6-5FDA-42EC-AEEC-62730E7BAC17}" destId="{6517D2F0-D33A-4A04-9A3D-8B252FB84F75}" srcOrd="1" destOrd="0" presId="urn:microsoft.com/office/officeart/2005/8/layout/chevron2"/>
    <dgm:cxn modelId="{AB4A6DEB-B8A2-4740-96AC-D784C133D9EF}" type="presParOf" srcId="{0CA9F0B2-D7D7-4B13-8773-E17069857E47}" destId="{B5F33BED-A777-4EFF-A504-6449D5D66160}" srcOrd="5" destOrd="0" presId="urn:microsoft.com/office/officeart/2005/8/layout/chevron2"/>
    <dgm:cxn modelId="{0A8DDE7D-6689-4A36-9B6C-2936AD620AEF}" type="presParOf" srcId="{0CA9F0B2-D7D7-4B13-8773-E17069857E47}" destId="{5E5A97CB-69C9-485B-8030-C464EB2351BF}" srcOrd="6" destOrd="0" presId="urn:microsoft.com/office/officeart/2005/8/layout/chevron2"/>
    <dgm:cxn modelId="{39708253-9E78-435E-ACCF-C9C32147EA3B}" type="presParOf" srcId="{5E5A97CB-69C9-485B-8030-C464EB2351BF}" destId="{656D8DB1-BC98-4770-A71A-6D4615E4E8CC}" srcOrd="0" destOrd="0" presId="urn:microsoft.com/office/officeart/2005/8/layout/chevron2"/>
    <dgm:cxn modelId="{CA748A2B-E74A-43AD-A518-51C8F13A7556}" type="presParOf" srcId="{5E5A97CB-69C9-485B-8030-C464EB2351BF}" destId="{F8B8D308-7CEA-4487-9B5B-4C615E4762BE}"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0BC6DB9-5127-4574-847B-4B587127BB1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A2F9103-970C-4D12-8BE1-7D23CF09927B}">
      <dgm:prSet phldrT="[Text]"/>
      <dgm:spPr/>
      <dgm:t>
        <a:bodyPr/>
        <a:lstStyle/>
        <a:p>
          <a:r>
            <a:rPr lang="en-US" dirty="0" smtClean="0"/>
            <a:t>v1.9.0.0</a:t>
          </a:r>
          <a:endParaRPr lang="en-US" dirty="0"/>
        </a:p>
      </dgm:t>
    </dgm:pt>
    <dgm:pt modelId="{F122DFA0-2B7F-4697-A73A-C550077E59A5}" type="parTrans" cxnId="{2C1D23FC-5C6A-491D-B772-90D7F97B8264}">
      <dgm:prSet/>
      <dgm:spPr/>
      <dgm:t>
        <a:bodyPr/>
        <a:lstStyle/>
        <a:p>
          <a:endParaRPr lang="en-US"/>
        </a:p>
      </dgm:t>
    </dgm:pt>
    <dgm:pt modelId="{9FBD820D-5BDB-48C7-B251-894CF91270F1}" type="sibTrans" cxnId="{2C1D23FC-5C6A-491D-B772-90D7F97B8264}">
      <dgm:prSet/>
      <dgm:spPr/>
      <dgm:t>
        <a:bodyPr/>
        <a:lstStyle/>
        <a:p>
          <a:endParaRPr lang="en-US"/>
        </a:p>
      </dgm:t>
    </dgm:pt>
    <dgm:pt modelId="{E22B8BA6-60A0-4349-9082-3253AD815CD7}">
      <dgm:prSet phldrT="[Text]"/>
      <dgm:spPr/>
      <dgm:t>
        <a:bodyPr/>
        <a:lstStyle/>
        <a:p>
          <a:r>
            <a:rPr lang="en-US" dirty="0" smtClean="0"/>
            <a:t>Windows 10 Universal or better</a:t>
          </a:r>
          <a:endParaRPr lang="en-US" dirty="0"/>
        </a:p>
      </dgm:t>
    </dgm:pt>
    <dgm:pt modelId="{F79FD319-0303-4656-B2A3-7A5F65139C9F}" type="parTrans" cxnId="{571552E9-A275-4251-A19B-B1DEFCE3253C}">
      <dgm:prSet/>
      <dgm:spPr/>
      <dgm:t>
        <a:bodyPr/>
        <a:lstStyle/>
        <a:p>
          <a:endParaRPr lang="en-US"/>
        </a:p>
      </dgm:t>
    </dgm:pt>
    <dgm:pt modelId="{26748DF7-1108-4EA2-88A4-6A472A144AE0}" type="sibTrans" cxnId="{571552E9-A275-4251-A19B-B1DEFCE3253C}">
      <dgm:prSet/>
      <dgm:spPr/>
      <dgm:t>
        <a:bodyPr/>
        <a:lstStyle/>
        <a:p>
          <a:endParaRPr lang="en-US"/>
        </a:p>
      </dgm:t>
    </dgm:pt>
    <dgm:pt modelId="{EE102AAE-0C6E-4CAA-862E-279BFE81182D}">
      <dgm:prSet phldrT="[Text]"/>
      <dgm:spPr/>
      <dgm:t>
        <a:bodyPr/>
        <a:lstStyle/>
        <a:p>
          <a:r>
            <a:rPr lang="en-US" dirty="0" smtClean="0"/>
            <a:t>Works with any processor</a:t>
          </a:r>
          <a:endParaRPr lang="en-US" dirty="0"/>
        </a:p>
      </dgm:t>
    </dgm:pt>
    <dgm:pt modelId="{EDDCB4AC-7083-485F-9ECC-1E570CDB6F63}" type="parTrans" cxnId="{0753A5B4-3BED-4830-9F56-E33F55F4F6E8}">
      <dgm:prSet/>
      <dgm:spPr/>
      <dgm:t>
        <a:bodyPr/>
        <a:lstStyle/>
        <a:p>
          <a:endParaRPr lang="en-US"/>
        </a:p>
      </dgm:t>
    </dgm:pt>
    <dgm:pt modelId="{30E8FFA5-55C1-49EA-803C-F586527005B5}" type="sibTrans" cxnId="{0753A5B4-3BED-4830-9F56-E33F55F4F6E8}">
      <dgm:prSet/>
      <dgm:spPr/>
      <dgm:t>
        <a:bodyPr/>
        <a:lstStyle/>
        <a:p>
          <a:endParaRPr lang="en-US"/>
        </a:p>
      </dgm:t>
    </dgm:pt>
    <dgm:pt modelId="{DEF0730B-D1F0-4A13-9EC3-284D771D4232}">
      <dgm:prSet phldrT="[Text]"/>
      <dgm:spPr/>
      <dgm:t>
        <a:bodyPr/>
        <a:lstStyle/>
        <a:p>
          <a:r>
            <a:rPr lang="en-US" dirty="0" smtClean="0"/>
            <a:t>v1.6.0.0</a:t>
          </a:r>
          <a:endParaRPr lang="en-US" dirty="0"/>
        </a:p>
      </dgm:t>
    </dgm:pt>
    <dgm:pt modelId="{FDA4A11D-B759-449D-9616-1169CB9FD3F8}" type="parTrans" cxnId="{E4F760A8-8E48-4E34-8A58-24DFBA0828FD}">
      <dgm:prSet/>
      <dgm:spPr/>
      <dgm:t>
        <a:bodyPr/>
        <a:lstStyle/>
        <a:p>
          <a:endParaRPr lang="en-US"/>
        </a:p>
      </dgm:t>
    </dgm:pt>
    <dgm:pt modelId="{E5184933-C65C-4F50-98B7-CD1CDB8874F2}" type="sibTrans" cxnId="{E4F760A8-8E48-4E34-8A58-24DFBA0828FD}">
      <dgm:prSet/>
      <dgm:spPr/>
      <dgm:t>
        <a:bodyPr/>
        <a:lstStyle/>
        <a:p>
          <a:endParaRPr lang="en-US"/>
        </a:p>
      </dgm:t>
    </dgm:pt>
    <dgm:pt modelId="{2A2FB55A-21B1-4089-8CBA-8FEC9F4C6FF4}">
      <dgm:prSet phldrT="[Text]"/>
      <dgm:spPr/>
      <dgm:t>
        <a:bodyPr/>
        <a:lstStyle/>
        <a:p>
          <a:r>
            <a:rPr lang="en-US" dirty="0" smtClean="0"/>
            <a:t>Windows 10 Universal or better</a:t>
          </a:r>
          <a:endParaRPr lang="en-US" dirty="0"/>
        </a:p>
      </dgm:t>
    </dgm:pt>
    <dgm:pt modelId="{5834212E-1CF8-43D6-B9DF-80919BC52DE6}" type="parTrans" cxnId="{EA9E06B4-FA74-4E72-8448-2157BB044A7D}">
      <dgm:prSet/>
      <dgm:spPr/>
      <dgm:t>
        <a:bodyPr/>
        <a:lstStyle/>
        <a:p>
          <a:endParaRPr lang="en-US"/>
        </a:p>
      </dgm:t>
    </dgm:pt>
    <dgm:pt modelId="{BC29733E-C16F-478A-9479-67E410344F63}" type="sibTrans" cxnId="{EA9E06B4-FA74-4E72-8448-2157BB044A7D}">
      <dgm:prSet/>
      <dgm:spPr/>
      <dgm:t>
        <a:bodyPr/>
        <a:lstStyle/>
        <a:p>
          <a:endParaRPr lang="en-US"/>
        </a:p>
      </dgm:t>
    </dgm:pt>
    <dgm:pt modelId="{06C3043E-D08B-46D2-BEF8-8CD25016D294}">
      <dgm:prSet phldrT="[Text]"/>
      <dgm:spPr/>
      <dgm:t>
        <a:bodyPr/>
        <a:lstStyle/>
        <a:p>
          <a:r>
            <a:rPr lang="en-US" dirty="0" smtClean="0"/>
            <a:t>Works with any processor</a:t>
          </a:r>
          <a:endParaRPr lang="en-US" dirty="0"/>
        </a:p>
      </dgm:t>
    </dgm:pt>
    <dgm:pt modelId="{71ABD2BF-AC23-420A-87F5-CF6C48B690F6}" type="parTrans" cxnId="{9E361AE2-8A45-4D6C-82C2-C9C9B164198B}">
      <dgm:prSet/>
      <dgm:spPr/>
      <dgm:t>
        <a:bodyPr/>
        <a:lstStyle/>
        <a:p>
          <a:endParaRPr lang="en-US"/>
        </a:p>
      </dgm:t>
    </dgm:pt>
    <dgm:pt modelId="{34E5E481-8384-435C-AEB2-87B49311FC07}" type="sibTrans" cxnId="{9E361AE2-8A45-4D6C-82C2-C9C9B164198B}">
      <dgm:prSet/>
      <dgm:spPr/>
      <dgm:t>
        <a:bodyPr/>
        <a:lstStyle/>
        <a:p>
          <a:endParaRPr lang="en-US"/>
        </a:p>
      </dgm:t>
    </dgm:pt>
    <dgm:pt modelId="{89DE281B-EDF7-4B38-A48E-DB9BACA6C1EB}">
      <dgm:prSet phldrT="[Text]"/>
      <dgm:spPr/>
      <dgm:t>
        <a:bodyPr/>
        <a:lstStyle/>
        <a:p>
          <a:r>
            <a:rPr lang="en-US" dirty="0" smtClean="0"/>
            <a:t>v1.4.2.0</a:t>
          </a:r>
          <a:endParaRPr lang="en-US" dirty="0"/>
        </a:p>
      </dgm:t>
    </dgm:pt>
    <dgm:pt modelId="{0B38FC40-C189-4CB6-A568-7162FBF779B9}" type="parTrans" cxnId="{3C575363-EA47-4746-82B8-62547FC9003F}">
      <dgm:prSet/>
      <dgm:spPr/>
      <dgm:t>
        <a:bodyPr/>
        <a:lstStyle/>
        <a:p>
          <a:endParaRPr lang="en-US"/>
        </a:p>
      </dgm:t>
    </dgm:pt>
    <dgm:pt modelId="{B2814BD3-B456-4EF0-A5E4-0C480EDFF4C7}" type="sibTrans" cxnId="{3C575363-EA47-4746-82B8-62547FC9003F}">
      <dgm:prSet/>
      <dgm:spPr/>
      <dgm:t>
        <a:bodyPr/>
        <a:lstStyle/>
        <a:p>
          <a:endParaRPr lang="en-US"/>
        </a:p>
      </dgm:t>
    </dgm:pt>
    <dgm:pt modelId="{4B0255BA-DBC0-401A-A0C6-8F8989C1901A}">
      <dgm:prSet phldrT="[Text]"/>
      <dgm:spPr/>
      <dgm:t>
        <a:bodyPr/>
        <a:lstStyle/>
        <a:p>
          <a:r>
            <a:rPr lang="en-US" dirty="0" smtClean="0"/>
            <a:t>Windows Phone 8.1 or better</a:t>
          </a:r>
          <a:endParaRPr lang="en-US" dirty="0"/>
        </a:p>
      </dgm:t>
    </dgm:pt>
    <dgm:pt modelId="{4879D1D3-BA2E-40EB-B084-2C502042E374}" type="parTrans" cxnId="{95C03CDD-80ED-4EDA-8CCE-8A1786F640E8}">
      <dgm:prSet/>
      <dgm:spPr/>
      <dgm:t>
        <a:bodyPr/>
        <a:lstStyle/>
        <a:p>
          <a:endParaRPr lang="en-US"/>
        </a:p>
      </dgm:t>
    </dgm:pt>
    <dgm:pt modelId="{DF640C79-B657-451D-8799-4206FB34B0BF}" type="sibTrans" cxnId="{95C03CDD-80ED-4EDA-8CCE-8A1786F640E8}">
      <dgm:prSet/>
      <dgm:spPr/>
      <dgm:t>
        <a:bodyPr/>
        <a:lstStyle/>
        <a:p>
          <a:endParaRPr lang="en-US"/>
        </a:p>
      </dgm:t>
    </dgm:pt>
    <dgm:pt modelId="{A8FECC31-1580-483C-92EF-04F7F04A12E3}">
      <dgm:prSet phldrT="[Text]"/>
      <dgm:spPr/>
      <dgm:t>
        <a:bodyPr/>
        <a:lstStyle/>
        <a:p>
          <a:r>
            <a:rPr lang="en-US" dirty="0" smtClean="0"/>
            <a:t>Requires 300MB of memory while running</a:t>
          </a:r>
          <a:endParaRPr lang="en-US" dirty="0"/>
        </a:p>
      </dgm:t>
    </dgm:pt>
    <dgm:pt modelId="{67ADCF94-0C66-488E-8AC6-5EB590A42048}" type="parTrans" cxnId="{37F1F201-06EE-4310-B767-ED40B0320905}">
      <dgm:prSet/>
      <dgm:spPr/>
      <dgm:t>
        <a:bodyPr/>
        <a:lstStyle/>
        <a:p>
          <a:endParaRPr lang="en-US"/>
        </a:p>
      </dgm:t>
    </dgm:pt>
    <dgm:pt modelId="{BBD46FD9-B470-4303-91A6-6E344B080AA7}" type="sibTrans" cxnId="{37F1F201-06EE-4310-B767-ED40B0320905}">
      <dgm:prSet/>
      <dgm:spPr/>
      <dgm:t>
        <a:bodyPr/>
        <a:lstStyle/>
        <a:p>
          <a:endParaRPr lang="en-US"/>
        </a:p>
      </dgm:t>
    </dgm:pt>
    <dgm:pt modelId="{CD24487C-2B59-4111-B23C-87D94FF5C722}">
      <dgm:prSet phldrT="[Text]"/>
      <dgm:spPr/>
      <dgm:t>
        <a:bodyPr/>
        <a:lstStyle/>
        <a:p>
          <a:r>
            <a:rPr lang="en-US" dirty="0" smtClean="0"/>
            <a:t>v1.8.4.0</a:t>
          </a:r>
          <a:endParaRPr lang="en-US" dirty="0"/>
        </a:p>
      </dgm:t>
    </dgm:pt>
    <dgm:pt modelId="{551A9D74-ACDD-404D-BE0E-40FBFCDB1DE0}" type="parTrans" cxnId="{4AEABAD0-17E6-4A49-9507-81771F769D5F}">
      <dgm:prSet/>
      <dgm:spPr/>
      <dgm:t>
        <a:bodyPr/>
        <a:lstStyle/>
        <a:p>
          <a:endParaRPr lang="en-US"/>
        </a:p>
      </dgm:t>
    </dgm:pt>
    <dgm:pt modelId="{D1778BD1-691A-40E5-82FA-3CA38ACC9569}" type="sibTrans" cxnId="{4AEABAD0-17E6-4A49-9507-81771F769D5F}">
      <dgm:prSet/>
      <dgm:spPr/>
      <dgm:t>
        <a:bodyPr/>
        <a:lstStyle/>
        <a:p>
          <a:endParaRPr lang="en-US"/>
        </a:p>
      </dgm:t>
    </dgm:pt>
    <dgm:pt modelId="{FB1D1176-9CCB-43C1-866D-6173C924849C}">
      <dgm:prSet phldrT="[Text]"/>
      <dgm:spPr/>
      <dgm:t>
        <a:bodyPr/>
        <a:lstStyle/>
        <a:p>
          <a:r>
            <a:rPr lang="en-US" dirty="0" smtClean="0"/>
            <a:t>Windows Desktop 10.0.11001.0 or better</a:t>
          </a:r>
          <a:endParaRPr lang="en-US" dirty="0"/>
        </a:p>
      </dgm:t>
    </dgm:pt>
    <dgm:pt modelId="{E45D765F-819A-49BC-8FF2-6B312E021A74}" type="parTrans" cxnId="{B98DDEB1-788D-4EEF-B776-41701BD33F7C}">
      <dgm:prSet/>
      <dgm:spPr/>
      <dgm:t>
        <a:bodyPr/>
        <a:lstStyle/>
        <a:p>
          <a:endParaRPr lang="en-US"/>
        </a:p>
      </dgm:t>
    </dgm:pt>
    <dgm:pt modelId="{46488389-AFE5-4F96-9F1C-E391FDAF1798}" type="sibTrans" cxnId="{B98DDEB1-788D-4EEF-B776-41701BD33F7C}">
      <dgm:prSet/>
      <dgm:spPr/>
      <dgm:t>
        <a:bodyPr/>
        <a:lstStyle/>
        <a:p>
          <a:endParaRPr lang="en-US"/>
        </a:p>
      </dgm:t>
    </dgm:pt>
    <dgm:pt modelId="{03D48A20-9242-4B18-9682-8903C158B8DC}">
      <dgm:prSet phldrT="[Text]"/>
      <dgm:spPr/>
      <dgm:t>
        <a:bodyPr/>
        <a:lstStyle/>
        <a:p>
          <a:r>
            <a:rPr lang="en-US" dirty="0" smtClean="0"/>
            <a:t>Works with any processor</a:t>
          </a:r>
          <a:endParaRPr lang="en-US" dirty="0"/>
        </a:p>
      </dgm:t>
    </dgm:pt>
    <dgm:pt modelId="{4973B86E-8789-4D91-9882-762624369187}" type="parTrans" cxnId="{A0549E5A-F28D-4FF9-B71E-F41850045832}">
      <dgm:prSet/>
      <dgm:spPr/>
      <dgm:t>
        <a:bodyPr/>
        <a:lstStyle/>
        <a:p>
          <a:endParaRPr lang="en-US"/>
        </a:p>
      </dgm:t>
    </dgm:pt>
    <dgm:pt modelId="{7EDEDB64-0DD6-44EC-9F5A-7716FC200DEB}" type="sibTrans" cxnId="{A0549E5A-F28D-4FF9-B71E-F41850045832}">
      <dgm:prSet/>
      <dgm:spPr/>
      <dgm:t>
        <a:bodyPr/>
        <a:lstStyle/>
        <a:p>
          <a:endParaRPr lang="en-US"/>
        </a:p>
      </dgm:t>
    </dgm:pt>
    <dgm:pt modelId="{A813008C-51FB-432D-9802-5B3CC5C729C3}">
      <dgm:prSet/>
      <dgm:spPr/>
      <dgm:t>
        <a:bodyPr/>
        <a:lstStyle/>
        <a:p>
          <a:r>
            <a:rPr lang="en-US" dirty="0" smtClean="0"/>
            <a:t>Requires DirectX 12 APIs and DXFL 12_0 or better</a:t>
          </a:r>
          <a:endParaRPr lang="en-US" dirty="0"/>
        </a:p>
      </dgm:t>
    </dgm:pt>
    <dgm:pt modelId="{E3574E08-1809-497D-A5E4-EFA2EEFBFB54}" type="parTrans" cxnId="{64A9F621-5229-41FE-9A0F-6B1266E74CBC}">
      <dgm:prSet/>
      <dgm:spPr/>
      <dgm:t>
        <a:bodyPr/>
        <a:lstStyle/>
        <a:p>
          <a:endParaRPr lang="en-US"/>
        </a:p>
      </dgm:t>
    </dgm:pt>
    <dgm:pt modelId="{DE61C94B-EF33-4606-B247-68917A4253FB}" type="sibTrans" cxnId="{64A9F621-5229-41FE-9A0F-6B1266E74CBC}">
      <dgm:prSet/>
      <dgm:spPr/>
      <dgm:t>
        <a:bodyPr/>
        <a:lstStyle/>
        <a:p>
          <a:endParaRPr lang="en-US"/>
        </a:p>
      </dgm:t>
    </dgm:pt>
    <dgm:pt modelId="{0CA9F0B2-D7D7-4B13-8773-E17069857E47}" type="pres">
      <dgm:prSet presAssocID="{B0BC6DB9-5127-4574-847B-4B587127BB15}" presName="linearFlow" presStyleCnt="0">
        <dgm:presLayoutVars>
          <dgm:dir/>
          <dgm:animLvl val="lvl"/>
          <dgm:resizeHandles val="exact"/>
        </dgm:presLayoutVars>
      </dgm:prSet>
      <dgm:spPr/>
      <dgm:t>
        <a:bodyPr/>
        <a:lstStyle/>
        <a:p>
          <a:endParaRPr lang="en-US"/>
        </a:p>
      </dgm:t>
    </dgm:pt>
    <dgm:pt modelId="{DBDDA958-D926-480D-9BA2-2687F7778F65}" type="pres">
      <dgm:prSet presAssocID="{3A2F9103-970C-4D12-8BE1-7D23CF09927B}" presName="composite" presStyleCnt="0"/>
      <dgm:spPr/>
    </dgm:pt>
    <dgm:pt modelId="{3F0167EA-1E91-4E7D-B838-28A2D2CA562A}" type="pres">
      <dgm:prSet presAssocID="{3A2F9103-970C-4D12-8BE1-7D23CF09927B}" presName="parentText" presStyleLbl="alignNode1" presStyleIdx="0" presStyleCnt="4">
        <dgm:presLayoutVars>
          <dgm:chMax val="1"/>
          <dgm:bulletEnabled val="1"/>
        </dgm:presLayoutVars>
      </dgm:prSet>
      <dgm:spPr/>
      <dgm:t>
        <a:bodyPr/>
        <a:lstStyle/>
        <a:p>
          <a:endParaRPr lang="en-US"/>
        </a:p>
      </dgm:t>
    </dgm:pt>
    <dgm:pt modelId="{7B6C8F53-D3E4-47C0-84B9-B311C8C88029}" type="pres">
      <dgm:prSet presAssocID="{3A2F9103-970C-4D12-8BE1-7D23CF09927B}" presName="descendantText" presStyleLbl="alignAcc1" presStyleIdx="0" presStyleCnt="4">
        <dgm:presLayoutVars>
          <dgm:bulletEnabled val="1"/>
        </dgm:presLayoutVars>
      </dgm:prSet>
      <dgm:spPr/>
      <dgm:t>
        <a:bodyPr/>
        <a:lstStyle/>
        <a:p>
          <a:endParaRPr lang="en-US"/>
        </a:p>
      </dgm:t>
    </dgm:pt>
    <dgm:pt modelId="{23831202-AE53-44C5-BB0F-648445A79A8D}" type="pres">
      <dgm:prSet presAssocID="{9FBD820D-5BDB-48C7-B251-894CF91270F1}" presName="sp" presStyleCnt="0"/>
      <dgm:spPr/>
    </dgm:pt>
    <dgm:pt modelId="{252714B0-AA7D-47AE-9508-71435A64258A}" type="pres">
      <dgm:prSet presAssocID="{CD24487C-2B59-4111-B23C-87D94FF5C722}" presName="composite" presStyleCnt="0"/>
      <dgm:spPr/>
    </dgm:pt>
    <dgm:pt modelId="{EE411769-440F-44A2-9A35-B2D24363EC0B}" type="pres">
      <dgm:prSet presAssocID="{CD24487C-2B59-4111-B23C-87D94FF5C722}" presName="parentText" presStyleLbl="alignNode1" presStyleIdx="1" presStyleCnt="4">
        <dgm:presLayoutVars>
          <dgm:chMax val="1"/>
          <dgm:bulletEnabled val="1"/>
        </dgm:presLayoutVars>
      </dgm:prSet>
      <dgm:spPr/>
      <dgm:t>
        <a:bodyPr/>
        <a:lstStyle/>
        <a:p>
          <a:endParaRPr lang="en-US"/>
        </a:p>
      </dgm:t>
    </dgm:pt>
    <dgm:pt modelId="{F5E662CB-74E6-4200-A34F-3EF4ACAF50FD}" type="pres">
      <dgm:prSet presAssocID="{CD24487C-2B59-4111-B23C-87D94FF5C722}" presName="descendantText" presStyleLbl="alignAcc1" presStyleIdx="1" presStyleCnt="4">
        <dgm:presLayoutVars>
          <dgm:bulletEnabled val="1"/>
        </dgm:presLayoutVars>
      </dgm:prSet>
      <dgm:spPr/>
      <dgm:t>
        <a:bodyPr/>
        <a:lstStyle/>
        <a:p>
          <a:endParaRPr lang="en-US"/>
        </a:p>
      </dgm:t>
    </dgm:pt>
    <dgm:pt modelId="{B3A46FDE-A786-405F-AA2C-35E8927BAA2D}" type="pres">
      <dgm:prSet presAssocID="{D1778BD1-691A-40E5-82FA-3CA38ACC9569}" presName="sp" presStyleCnt="0"/>
      <dgm:spPr/>
    </dgm:pt>
    <dgm:pt modelId="{135BDEF6-5FDA-42EC-AEEC-62730E7BAC17}" type="pres">
      <dgm:prSet presAssocID="{DEF0730B-D1F0-4A13-9EC3-284D771D4232}" presName="composite" presStyleCnt="0"/>
      <dgm:spPr/>
    </dgm:pt>
    <dgm:pt modelId="{85E0900F-BA32-4CD1-AB46-16472A8F7DED}" type="pres">
      <dgm:prSet presAssocID="{DEF0730B-D1F0-4A13-9EC3-284D771D4232}" presName="parentText" presStyleLbl="alignNode1" presStyleIdx="2" presStyleCnt="4">
        <dgm:presLayoutVars>
          <dgm:chMax val="1"/>
          <dgm:bulletEnabled val="1"/>
        </dgm:presLayoutVars>
      </dgm:prSet>
      <dgm:spPr/>
      <dgm:t>
        <a:bodyPr/>
        <a:lstStyle/>
        <a:p>
          <a:endParaRPr lang="en-US"/>
        </a:p>
      </dgm:t>
    </dgm:pt>
    <dgm:pt modelId="{6517D2F0-D33A-4A04-9A3D-8B252FB84F75}" type="pres">
      <dgm:prSet presAssocID="{DEF0730B-D1F0-4A13-9EC3-284D771D4232}" presName="descendantText" presStyleLbl="alignAcc1" presStyleIdx="2" presStyleCnt="4">
        <dgm:presLayoutVars>
          <dgm:bulletEnabled val="1"/>
        </dgm:presLayoutVars>
      </dgm:prSet>
      <dgm:spPr/>
      <dgm:t>
        <a:bodyPr/>
        <a:lstStyle/>
        <a:p>
          <a:endParaRPr lang="en-US"/>
        </a:p>
      </dgm:t>
    </dgm:pt>
    <dgm:pt modelId="{B5F33BED-A777-4EFF-A504-6449D5D66160}" type="pres">
      <dgm:prSet presAssocID="{E5184933-C65C-4F50-98B7-CD1CDB8874F2}" presName="sp" presStyleCnt="0"/>
      <dgm:spPr/>
    </dgm:pt>
    <dgm:pt modelId="{5E5A97CB-69C9-485B-8030-C464EB2351BF}" type="pres">
      <dgm:prSet presAssocID="{89DE281B-EDF7-4B38-A48E-DB9BACA6C1EB}" presName="composite" presStyleCnt="0"/>
      <dgm:spPr/>
    </dgm:pt>
    <dgm:pt modelId="{656D8DB1-BC98-4770-A71A-6D4615E4E8CC}" type="pres">
      <dgm:prSet presAssocID="{89DE281B-EDF7-4B38-A48E-DB9BACA6C1EB}" presName="parentText" presStyleLbl="alignNode1" presStyleIdx="3" presStyleCnt="4">
        <dgm:presLayoutVars>
          <dgm:chMax val="1"/>
          <dgm:bulletEnabled val="1"/>
        </dgm:presLayoutVars>
      </dgm:prSet>
      <dgm:spPr/>
      <dgm:t>
        <a:bodyPr/>
        <a:lstStyle/>
        <a:p>
          <a:endParaRPr lang="en-US"/>
        </a:p>
      </dgm:t>
    </dgm:pt>
    <dgm:pt modelId="{F8B8D308-7CEA-4487-9B5B-4C615E4762BE}" type="pres">
      <dgm:prSet presAssocID="{89DE281B-EDF7-4B38-A48E-DB9BACA6C1EB}" presName="descendantText" presStyleLbl="alignAcc1" presStyleIdx="3" presStyleCnt="4">
        <dgm:presLayoutVars>
          <dgm:bulletEnabled val="1"/>
        </dgm:presLayoutVars>
      </dgm:prSet>
      <dgm:spPr/>
      <dgm:t>
        <a:bodyPr/>
        <a:lstStyle/>
        <a:p>
          <a:endParaRPr lang="en-US"/>
        </a:p>
      </dgm:t>
    </dgm:pt>
  </dgm:ptLst>
  <dgm:cxnLst>
    <dgm:cxn modelId="{E4F760A8-8E48-4E34-8A58-24DFBA0828FD}" srcId="{B0BC6DB9-5127-4574-847B-4B587127BB15}" destId="{DEF0730B-D1F0-4A13-9EC3-284D771D4232}" srcOrd="2" destOrd="0" parTransId="{FDA4A11D-B759-449D-9616-1169CB9FD3F8}" sibTransId="{E5184933-C65C-4F50-98B7-CD1CDB8874F2}"/>
    <dgm:cxn modelId="{5664CA32-4780-4860-98BE-37B32F1C2880}" type="presOf" srcId="{89DE281B-EDF7-4B38-A48E-DB9BACA6C1EB}" destId="{656D8DB1-BC98-4770-A71A-6D4615E4E8CC}" srcOrd="0" destOrd="0" presId="urn:microsoft.com/office/officeart/2005/8/layout/chevron2"/>
    <dgm:cxn modelId="{EA9E06B4-FA74-4E72-8448-2157BB044A7D}" srcId="{DEF0730B-D1F0-4A13-9EC3-284D771D4232}" destId="{2A2FB55A-21B1-4089-8CBA-8FEC9F4C6FF4}" srcOrd="0" destOrd="0" parTransId="{5834212E-1CF8-43D6-B9DF-80919BC52DE6}" sibTransId="{BC29733E-C16F-478A-9479-67E410344F63}"/>
    <dgm:cxn modelId="{4AEABAD0-17E6-4A49-9507-81771F769D5F}" srcId="{B0BC6DB9-5127-4574-847B-4B587127BB15}" destId="{CD24487C-2B59-4111-B23C-87D94FF5C722}" srcOrd="1" destOrd="0" parTransId="{551A9D74-ACDD-404D-BE0E-40FBFCDB1DE0}" sibTransId="{D1778BD1-691A-40E5-82FA-3CA38ACC9569}"/>
    <dgm:cxn modelId="{CE4C22DC-E998-475C-B1F6-2701EF89CCC4}" type="presOf" srcId="{03D48A20-9242-4B18-9682-8903C158B8DC}" destId="{F5E662CB-74E6-4200-A34F-3EF4ACAF50FD}" srcOrd="0" destOrd="1" presId="urn:microsoft.com/office/officeart/2005/8/layout/chevron2"/>
    <dgm:cxn modelId="{7FF4B7A0-C708-4C3B-A175-A0737DCBB90C}" type="presOf" srcId="{DEF0730B-D1F0-4A13-9EC3-284D771D4232}" destId="{85E0900F-BA32-4CD1-AB46-16472A8F7DED}" srcOrd="0" destOrd="0" presId="urn:microsoft.com/office/officeart/2005/8/layout/chevron2"/>
    <dgm:cxn modelId="{34FF1DF2-1D99-49E1-9C34-52499BBDFA79}" type="presOf" srcId="{2A2FB55A-21B1-4089-8CBA-8FEC9F4C6FF4}" destId="{6517D2F0-D33A-4A04-9A3D-8B252FB84F75}" srcOrd="0" destOrd="0" presId="urn:microsoft.com/office/officeart/2005/8/layout/chevron2"/>
    <dgm:cxn modelId="{30CB2CEA-519B-44E9-82AA-3FC90FC58204}" type="presOf" srcId="{3A2F9103-970C-4D12-8BE1-7D23CF09927B}" destId="{3F0167EA-1E91-4E7D-B838-28A2D2CA562A}" srcOrd="0" destOrd="0" presId="urn:microsoft.com/office/officeart/2005/8/layout/chevron2"/>
    <dgm:cxn modelId="{571552E9-A275-4251-A19B-B1DEFCE3253C}" srcId="{3A2F9103-970C-4D12-8BE1-7D23CF09927B}" destId="{E22B8BA6-60A0-4349-9082-3253AD815CD7}" srcOrd="0" destOrd="0" parTransId="{F79FD319-0303-4656-B2A3-7A5F65139C9F}" sibTransId="{26748DF7-1108-4EA2-88A4-6A472A144AE0}"/>
    <dgm:cxn modelId="{3C575363-EA47-4746-82B8-62547FC9003F}" srcId="{B0BC6DB9-5127-4574-847B-4B587127BB15}" destId="{89DE281B-EDF7-4B38-A48E-DB9BACA6C1EB}" srcOrd="3" destOrd="0" parTransId="{0B38FC40-C189-4CB6-A568-7162FBF779B9}" sibTransId="{B2814BD3-B456-4EF0-A5E4-0C480EDFF4C7}"/>
    <dgm:cxn modelId="{E6DC220D-72E0-4074-8B70-E2E2E06FC59E}" type="presOf" srcId="{B0BC6DB9-5127-4574-847B-4B587127BB15}" destId="{0CA9F0B2-D7D7-4B13-8773-E17069857E47}" srcOrd="0" destOrd="0" presId="urn:microsoft.com/office/officeart/2005/8/layout/chevron2"/>
    <dgm:cxn modelId="{64A9F621-5229-41FE-9A0F-6B1266E74CBC}" srcId="{3A2F9103-970C-4D12-8BE1-7D23CF09927B}" destId="{A813008C-51FB-432D-9802-5B3CC5C729C3}" srcOrd="2" destOrd="0" parTransId="{E3574E08-1809-497D-A5E4-EFA2EEFBFB54}" sibTransId="{DE61C94B-EF33-4606-B247-68917A4253FB}"/>
    <dgm:cxn modelId="{FD4C2A69-5F0E-41B7-BD17-C156282CD104}" type="presOf" srcId="{EE102AAE-0C6E-4CAA-862E-279BFE81182D}" destId="{7B6C8F53-D3E4-47C0-84B9-B311C8C88029}" srcOrd="0" destOrd="1" presId="urn:microsoft.com/office/officeart/2005/8/layout/chevron2"/>
    <dgm:cxn modelId="{95C03CDD-80ED-4EDA-8CCE-8A1786F640E8}" srcId="{89DE281B-EDF7-4B38-A48E-DB9BACA6C1EB}" destId="{4B0255BA-DBC0-401A-A0C6-8F8989C1901A}" srcOrd="0" destOrd="0" parTransId="{4879D1D3-BA2E-40EB-B084-2C502042E374}" sibTransId="{DF640C79-B657-451D-8799-4206FB34B0BF}"/>
    <dgm:cxn modelId="{B98DDEB1-788D-4EEF-B776-41701BD33F7C}" srcId="{CD24487C-2B59-4111-B23C-87D94FF5C722}" destId="{FB1D1176-9CCB-43C1-866D-6173C924849C}" srcOrd="0" destOrd="0" parTransId="{E45D765F-819A-49BC-8FF2-6B312E021A74}" sibTransId="{46488389-AFE5-4F96-9F1C-E391FDAF1798}"/>
    <dgm:cxn modelId="{B90CEEFC-039E-4544-B767-089553AAAF3C}" type="presOf" srcId="{A813008C-51FB-432D-9802-5B3CC5C729C3}" destId="{7B6C8F53-D3E4-47C0-84B9-B311C8C88029}" srcOrd="0" destOrd="2" presId="urn:microsoft.com/office/officeart/2005/8/layout/chevron2"/>
    <dgm:cxn modelId="{57347944-040F-499F-B88D-1C1E9EBA1072}" type="presOf" srcId="{CD24487C-2B59-4111-B23C-87D94FF5C722}" destId="{EE411769-440F-44A2-9A35-B2D24363EC0B}" srcOrd="0" destOrd="0" presId="urn:microsoft.com/office/officeart/2005/8/layout/chevron2"/>
    <dgm:cxn modelId="{CC3298AB-75DD-4372-9E26-EB33DC5AACEE}" type="presOf" srcId="{A8FECC31-1580-483C-92EF-04F7F04A12E3}" destId="{6517D2F0-D33A-4A04-9A3D-8B252FB84F75}" srcOrd="0" destOrd="2" presId="urn:microsoft.com/office/officeart/2005/8/layout/chevron2"/>
    <dgm:cxn modelId="{6A18D888-6627-41E4-A1D5-7A612FEED7F3}" type="presOf" srcId="{06C3043E-D08B-46D2-BEF8-8CD25016D294}" destId="{6517D2F0-D33A-4A04-9A3D-8B252FB84F75}" srcOrd="0" destOrd="1" presId="urn:microsoft.com/office/officeart/2005/8/layout/chevron2"/>
    <dgm:cxn modelId="{9E361AE2-8A45-4D6C-82C2-C9C9B164198B}" srcId="{DEF0730B-D1F0-4A13-9EC3-284D771D4232}" destId="{06C3043E-D08B-46D2-BEF8-8CD25016D294}" srcOrd="1" destOrd="0" parTransId="{71ABD2BF-AC23-420A-87F5-CF6C48B690F6}" sibTransId="{34E5E481-8384-435C-AEB2-87B49311FC07}"/>
    <dgm:cxn modelId="{2C1D23FC-5C6A-491D-B772-90D7F97B8264}" srcId="{B0BC6DB9-5127-4574-847B-4B587127BB15}" destId="{3A2F9103-970C-4D12-8BE1-7D23CF09927B}" srcOrd="0" destOrd="0" parTransId="{F122DFA0-2B7F-4697-A73A-C550077E59A5}" sibTransId="{9FBD820D-5BDB-48C7-B251-894CF91270F1}"/>
    <dgm:cxn modelId="{A6B2D021-EE4F-4E96-A80D-69E8ED6B226A}" type="presOf" srcId="{FB1D1176-9CCB-43C1-866D-6173C924849C}" destId="{F5E662CB-74E6-4200-A34F-3EF4ACAF50FD}" srcOrd="0" destOrd="0" presId="urn:microsoft.com/office/officeart/2005/8/layout/chevron2"/>
    <dgm:cxn modelId="{6C4012F7-499E-48C0-86F2-C84932878C4C}" type="presOf" srcId="{4B0255BA-DBC0-401A-A0C6-8F8989C1901A}" destId="{F8B8D308-7CEA-4487-9B5B-4C615E4762BE}" srcOrd="0" destOrd="0" presId="urn:microsoft.com/office/officeart/2005/8/layout/chevron2"/>
    <dgm:cxn modelId="{A0549E5A-F28D-4FF9-B71E-F41850045832}" srcId="{CD24487C-2B59-4111-B23C-87D94FF5C722}" destId="{03D48A20-9242-4B18-9682-8903C158B8DC}" srcOrd="1" destOrd="0" parTransId="{4973B86E-8789-4D91-9882-762624369187}" sibTransId="{7EDEDB64-0DD6-44EC-9F5A-7716FC200DEB}"/>
    <dgm:cxn modelId="{0AC707EF-2718-4E27-8339-DB98682B32E9}" type="presOf" srcId="{E22B8BA6-60A0-4349-9082-3253AD815CD7}" destId="{7B6C8F53-D3E4-47C0-84B9-B311C8C88029}" srcOrd="0" destOrd="0" presId="urn:microsoft.com/office/officeart/2005/8/layout/chevron2"/>
    <dgm:cxn modelId="{0753A5B4-3BED-4830-9F56-E33F55F4F6E8}" srcId="{3A2F9103-970C-4D12-8BE1-7D23CF09927B}" destId="{EE102AAE-0C6E-4CAA-862E-279BFE81182D}" srcOrd="1" destOrd="0" parTransId="{EDDCB4AC-7083-485F-9ECC-1E570CDB6F63}" sibTransId="{30E8FFA5-55C1-49EA-803C-F586527005B5}"/>
    <dgm:cxn modelId="{37F1F201-06EE-4310-B767-ED40B0320905}" srcId="{DEF0730B-D1F0-4A13-9EC3-284D771D4232}" destId="{A8FECC31-1580-483C-92EF-04F7F04A12E3}" srcOrd="2" destOrd="0" parTransId="{67ADCF94-0C66-488E-8AC6-5EB590A42048}" sibTransId="{BBD46FD9-B470-4303-91A6-6E344B080AA7}"/>
    <dgm:cxn modelId="{D85EC878-7024-493B-833F-06CB72F4A85A}" type="presParOf" srcId="{0CA9F0B2-D7D7-4B13-8773-E17069857E47}" destId="{DBDDA958-D926-480D-9BA2-2687F7778F65}" srcOrd="0" destOrd="0" presId="urn:microsoft.com/office/officeart/2005/8/layout/chevron2"/>
    <dgm:cxn modelId="{BFA5E08E-9CE9-473C-91AD-E33423A6FA70}" type="presParOf" srcId="{DBDDA958-D926-480D-9BA2-2687F7778F65}" destId="{3F0167EA-1E91-4E7D-B838-28A2D2CA562A}" srcOrd="0" destOrd="0" presId="urn:microsoft.com/office/officeart/2005/8/layout/chevron2"/>
    <dgm:cxn modelId="{1E59EFEA-4564-4162-86D6-283A70AFA517}" type="presParOf" srcId="{DBDDA958-D926-480D-9BA2-2687F7778F65}" destId="{7B6C8F53-D3E4-47C0-84B9-B311C8C88029}" srcOrd="1" destOrd="0" presId="urn:microsoft.com/office/officeart/2005/8/layout/chevron2"/>
    <dgm:cxn modelId="{BB7891AF-5894-4108-A3E7-EE37D1EFABCC}" type="presParOf" srcId="{0CA9F0B2-D7D7-4B13-8773-E17069857E47}" destId="{23831202-AE53-44C5-BB0F-648445A79A8D}" srcOrd="1" destOrd="0" presId="urn:microsoft.com/office/officeart/2005/8/layout/chevron2"/>
    <dgm:cxn modelId="{AEAC6F56-1B60-47E7-A947-CE19DABF332F}" type="presParOf" srcId="{0CA9F0B2-D7D7-4B13-8773-E17069857E47}" destId="{252714B0-AA7D-47AE-9508-71435A64258A}" srcOrd="2" destOrd="0" presId="urn:microsoft.com/office/officeart/2005/8/layout/chevron2"/>
    <dgm:cxn modelId="{E06769FD-88A8-4097-9515-6265D186F3C8}" type="presParOf" srcId="{252714B0-AA7D-47AE-9508-71435A64258A}" destId="{EE411769-440F-44A2-9A35-B2D24363EC0B}" srcOrd="0" destOrd="0" presId="urn:microsoft.com/office/officeart/2005/8/layout/chevron2"/>
    <dgm:cxn modelId="{51446A0A-C619-4BBD-811D-4717AE014586}" type="presParOf" srcId="{252714B0-AA7D-47AE-9508-71435A64258A}" destId="{F5E662CB-74E6-4200-A34F-3EF4ACAF50FD}" srcOrd="1" destOrd="0" presId="urn:microsoft.com/office/officeart/2005/8/layout/chevron2"/>
    <dgm:cxn modelId="{C9B955F1-2DF5-4B2B-A112-D9EDBF2D96A6}" type="presParOf" srcId="{0CA9F0B2-D7D7-4B13-8773-E17069857E47}" destId="{B3A46FDE-A786-405F-AA2C-35E8927BAA2D}" srcOrd="3" destOrd="0" presId="urn:microsoft.com/office/officeart/2005/8/layout/chevron2"/>
    <dgm:cxn modelId="{89E0CF3D-098B-43E5-8D17-C52620CAA8CA}" type="presParOf" srcId="{0CA9F0B2-D7D7-4B13-8773-E17069857E47}" destId="{135BDEF6-5FDA-42EC-AEEC-62730E7BAC17}" srcOrd="4" destOrd="0" presId="urn:microsoft.com/office/officeart/2005/8/layout/chevron2"/>
    <dgm:cxn modelId="{32AD2095-A1B4-4096-A12A-171F0E2E30F1}" type="presParOf" srcId="{135BDEF6-5FDA-42EC-AEEC-62730E7BAC17}" destId="{85E0900F-BA32-4CD1-AB46-16472A8F7DED}" srcOrd="0" destOrd="0" presId="urn:microsoft.com/office/officeart/2005/8/layout/chevron2"/>
    <dgm:cxn modelId="{E877DF70-6CF0-4629-95A6-6C7291B29B39}" type="presParOf" srcId="{135BDEF6-5FDA-42EC-AEEC-62730E7BAC17}" destId="{6517D2F0-D33A-4A04-9A3D-8B252FB84F75}" srcOrd="1" destOrd="0" presId="urn:microsoft.com/office/officeart/2005/8/layout/chevron2"/>
    <dgm:cxn modelId="{620D181E-882C-4775-BDDA-83FFDF0163C3}" type="presParOf" srcId="{0CA9F0B2-D7D7-4B13-8773-E17069857E47}" destId="{B5F33BED-A777-4EFF-A504-6449D5D66160}" srcOrd="5" destOrd="0" presId="urn:microsoft.com/office/officeart/2005/8/layout/chevron2"/>
    <dgm:cxn modelId="{0D106D91-450D-41B2-BAC6-C5F18844B82A}" type="presParOf" srcId="{0CA9F0B2-D7D7-4B13-8773-E17069857E47}" destId="{5E5A97CB-69C9-485B-8030-C464EB2351BF}" srcOrd="6" destOrd="0" presId="urn:microsoft.com/office/officeart/2005/8/layout/chevron2"/>
    <dgm:cxn modelId="{507AFDBE-5503-4439-9B74-BDBDE36F7612}" type="presParOf" srcId="{5E5A97CB-69C9-485B-8030-C464EB2351BF}" destId="{656D8DB1-BC98-4770-A71A-6D4615E4E8CC}" srcOrd="0" destOrd="0" presId="urn:microsoft.com/office/officeart/2005/8/layout/chevron2"/>
    <dgm:cxn modelId="{9D9ED0A1-8884-48D9-9CED-33B002B72CDF}" type="presParOf" srcId="{5E5A97CB-69C9-485B-8030-C464EB2351BF}" destId="{F8B8D308-7CEA-4487-9B5B-4C615E4762B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167EA-1E91-4E7D-B838-28A2D2CA562A}">
      <dsp:nvSpPr>
        <dsp:cNvPr id="0" name=""/>
        <dsp:cNvSpPr/>
      </dsp:nvSpPr>
      <dsp:spPr>
        <a:xfrm rot="5400000">
          <a:off x="-179722" y="180068"/>
          <a:ext cx="1198147" cy="8387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v1.9.0.0</a:t>
          </a:r>
          <a:endParaRPr lang="en-US" sz="1900" kern="1200" dirty="0"/>
        </a:p>
      </dsp:txBody>
      <dsp:txXfrm rot="-5400000">
        <a:off x="1" y="419698"/>
        <a:ext cx="838703" cy="359444"/>
      </dsp:txXfrm>
    </dsp:sp>
    <dsp:sp modelId="{7B6C8F53-D3E4-47C0-84B9-B311C8C88029}">
      <dsp:nvSpPr>
        <dsp:cNvPr id="0" name=""/>
        <dsp:cNvSpPr/>
      </dsp:nvSpPr>
      <dsp:spPr>
        <a:xfrm rot="5400000">
          <a:off x="2620386" y="-1781335"/>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10 Universal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a:p>
          <a:pPr marL="114300" lvl="1" indent="-114300" algn="l" defTabSz="577850">
            <a:lnSpc>
              <a:spcPct val="90000"/>
            </a:lnSpc>
            <a:spcBef>
              <a:spcPct val="0"/>
            </a:spcBef>
            <a:spcAft>
              <a:spcPct val="15000"/>
            </a:spcAft>
            <a:buChar char="••"/>
          </a:pPr>
          <a:r>
            <a:rPr lang="en-US" sz="1300" kern="1200" dirty="0" smtClean="0"/>
            <a:t>Requires DirectX 12 APIs and DXFL 12_0 or better</a:t>
          </a:r>
          <a:endParaRPr lang="en-US" sz="1300" kern="1200" dirty="0"/>
        </a:p>
      </dsp:txBody>
      <dsp:txXfrm rot="-5400000">
        <a:off x="838704" y="38365"/>
        <a:ext cx="4304143" cy="702760"/>
      </dsp:txXfrm>
    </dsp:sp>
    <dsp:sp modelId="{EE411769-440F-44A2-9A35-B2D24363EC0B}">
      <dsp:nvSpPr>
        <dsp:cNvPr id="0" name=""/>
        <dsp:cNvSpPr/>
      </dsp:nvSpPr>
      <dsp:spPr>
        <a:xfrm rot="5400000">
          <a:off x="-179722" y="1230695"/>
          <a:ext cx="1198147" cy="8387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v1.8.4.0</a:t>
          </a:r>
          <a:endParaRPr lang="en-US" sz="1900" kern="1200" dirty="0"/>
        </a:p>
      </dsp:txBody>
      <dsp:txXfrm rot="-5400000">
        <a:off x="1" y="1470325"/>
        <a:ext cx="838703" cy="359444"/>
      </dsp:txXfrm>
    </dsp:sp>
    <dsp:sp modelId="{F5E662CB-74E6-4200-A34F-3EF4ACAF50FD}">
      <dsp:nvSpPr>
        <dsp:cNvPr id="0" name=""/>
        <dsp:cNvSpPr/>
      </dsp:nvSpPr>
      <dsp:spPr>
        <a:xfrm rot="5400000">
          <a:off x="2620386" y="-730709"/>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Desktop 10.0.11001.0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dsp:txBody>
      <dsp:txXfrm rot="-5400000">
        <a:off x="838704" y="1088991"/>
        <a:ext cx="4304143" cy="702760"/>
      </dsp:txXfrm>
    </dsp:sp>
    <dsp:sp modelId="{85E0900F-BA32-4CD1-AB46-16472A8F7DED}">
      <dsp:nvSpPr>
        <dsp:cNvPr id="0" name=""/>
        <dsp:cNvSpPr/>
      </dsp:nvSpPr>
      <dsp:spPr>
        <a:xfrm rot="5400000">
          <a:off x="-179722" y="2281322"/>
          <a:ext cx="1198147" cy="8387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v1.6.0.0</a:t>
          </a:r>
          <a:endParaRPr lang="en-US" sz="1900" kern="1200" dirty="0"/>
        </a:p>
      </dsp:txBody>
      <dsp:txXfrm rot="-5400000">
        <a:off x="1" y="2520952"/>
        <a:ext cx="838703" cy="359444"/>
      </dsp:txXfrm>
    </dsp:sp>
    <dsp:sp modelId="{6517D2F0-D33A-4A04-9A3D-8B252FB84F75}">
      <dsp:nvSpPr>
        <dsp:cNvPr id="0" name=""/>
        <dsp:cNvSpPr/>
      </dsp:nvSpPr>
      <dsp:spPr>
        <a:xfrm rot="5400000">
          <a:off x="2620386" y="319917"/>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10 Universal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a:p>
          <a:pPr marL="114300" lvl="1" indent="-114300" algn="l" defTabSz="577850">
            <a:lnSpc>
              <a:spcPct val="90000"/>
            </a:lnSpc>
            <a:spcBef>
              <a:spcPct val="0"/>
            </a:spcBef>
            <a:spcAft>
              <a:spcPct val="15000"/>
            </a:spcAft>
            <a:buChar char="••"/>
          </a:pPr>
          <a:r>
            <a:rPr lang="en-US" sz="1300" kern="1200" dirty="0" smtClean="0"/>
            <a:t>Requires 300MB of memory while running</a:t>
          </a:r>
          <a:endParaRPr lang="en-US" sz="1300" kern="1200" dirty="0"/>
        </a:p>
      </dsp:txBody>
      <dsp:txXfrm rot="-5400000">
        <a:off x="838704" y="2139617"/>
        <a:ext cx="4304143" cy="702760"/>
      </dsp:txXfrm>
    </dsp:sp>
    <dsp:sp modelId="{656D8DB1-BC98-4770-A71A-6D4615E4E8CC}">
      <dsp:nvSpPr>
        <dsp:cNvPr id="0" name=""/>
        <dsp:cNvSpPr/>
      </dsp:nvSpPr>
      <dsp:spPr>
        <a:xfrm rot="5400000">
          <a:off x="-179722" y="3331948"/>
          <a:ext cx="1198147" cy="8387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v1.4.2.0</a:t>
          </a:r>
          <a:endParaRPr lang="en-US" sz="1900" kern="1200" dirty="0"/>
        </a:p>
      </dsp:txBody>
      <dsp:txXfrm rot="-5400000">
        <a:off x="1" y="3571578"/>
        <a:ext cx="838703" cy="359444"/>
      </dsp:txXfrm>
    </dsp:sp>
    <dsp:sp modelId="{F8B8D308-7CEA-4487-9B5B-4C615E4762BE}">
      <dsp:nvSpPr>
        <dsp:cNvPr id="0" name=""/>
        <dsp:cNvSpPr/>
      </dsp:nvSpPr>
      <dsp:spPr>
        <a:xfrm rot="5400000">
          <a:off x="2620386" y="1370543"/>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Phone 8.1 or better</a:t>
          </a:r>
          <a:endParaRPr lang="en-US" sz="1300" kern="1200" dirty="0"/>
        </a:p>
      </dsp:txBody>
      <dsp:txXfrm rot="-5400000">
        <a:off x="838704" y="3190243"/>
        <a:ext cx="4304143" cy="702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167EA-1E91-4E7D-B838-28A2D2CA562A}">
      <dsp:nvSpPr>
        <dsp:cNvPr id="0" name=""/>
        <dsp:cNvSpPr/>
      </dsp:nvSpPr>
      <dsp:spPr>
        <a:xfrm rot="5400000">
          <a:off x="-179722" y="180068"/>
          <a:ext cx="1198147" cy="8387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v1.9.0.0</a:t>
          </a:r>
          <a:endParaRPr lang="en-US" sz="1900" kern="1200" dirty="0"/>
        </a:p>
      </dsp:txBody>
      <dsp:txXfrm rot="-5400000">
        <a:off x="1" y="419698"/>
        <a:ext cx="838703" cy="359444"/>
      </dsp:txXfrm>
    </dsp:sp>
    <dsp:sp modelId="{7B6C8F53-D3E4-47C0-84B9-B311C8C88029}">
      <dsp:nvSpPr>
        <dsp:cNvPr id="0" name=""/>
        <dsp:cNvSpPr/>
      </dsp:nvSpPr>
      <dsp:spPr>
        <a:xfrm rot="5400000">
          <a:off x="2620386" y="-1781335"/>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10 Universal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a:p>
          <a:pPr marL="114300" lvl="1" indent="-114300" algn="l" defTabSz="577850">
            <a:lnSpc>
              <a:spcPct val="90000"/>
            </a:lnSpc>
            <a:spcBef>
              <a:spcPct val="0"/>
            </a:spcBef>
            <a:spcAft>
              <a:spcPct val="15000"/>
            </a:spcAft>
            <a:buChar char="••"/>
          </a:pPr>
          <a:r>
            <a:rPr lang="en-US" sz="1300" kern="1200" dirty="0" smtClean="0"/>
            <a:t>Requires DirectX 12 APIs and DXFL 12_0 or better</a:t>
          </a:r>
          <a:endParaRPr lang="en-US" sz="1300" kern="1200" dirty="0"/>
        </a:p>
      </dsp:txBody>
      <dsp:txXfrm rot="-5400000">
        <a:off x="838704" y="38365"/>
        <a:ext cx="4304143" cy="702760"/>
      </dsp:txXfrm>
    </dsp:sp>
    <dsp:sp modelId="{EE411769-440F-44A2-9A35-B2D24363EC0B}">
      <dsp:nvSpPr>
        <dsp:cNvPr id="0" name=""/>
        <dsp:cNvSpPr/>
      </dsp:nvSpPr>
      <dsp:spPr>
        <a:xfrm rot="5400000">
          <a:off x="-179722" y="1230695"/>
          <a:ext cx="1198147" cy="8387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v1.8.4.0</a:t>
          </a:r>
          <a:endParaRPr lang="en-US" sz="1900" kern="1200" dirty="0"/>
        </a:p>
      </dsp:txBody>
      <dsp:txXfrm rot="-5400000">
        <a:off x="1" y="1470325"/>
        <a:ext cx="838703" cy="359444"/>
      </dsp:txXfrm>
    </dsp:sp>
    <dsp:sp modelId="{F5E662CB-74E6-4200-A34F-3EF4ACAF50FD}">
      <dsp:nvSpPr>
        <dsp:cNvPr id="0" name=""/>
        <dsp:cNvSpPr/>
      </dsp:nvSpPr>
      <dsp:spPr>
        <a:xfrm rot="5400000">
          <a:off x="2620386" y="-730709"/>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Desktop 10.0.11001.0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dsp:txBody>
      <dsp:txXfrm rot="-5400000">
        <a:off x="838704" y="1088991"/>
        <a:ext cx="4304143" cy="702760"/>
      </dsp:txXfrm>
    </dsp:sp>
    <dsp:sp modelId="{85E0900F-BA32-4CD1-AB46-16472A8F7DED}">
      <dsp:nvSpPr>
        <dsp:cNvPr id="0" name=""/>
        <dsp:cNvSpPr/>
      </dsp:nvSpPr>
      <dsp:spPr>
        <a:xfrm rot="5400000">
          <a:off x="-179722" y="2281322"/>
          <a:ext cx="1198147" cy="8387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v1.6.0.0</a:t>
          </a:r>
          <a:endParaRPr lang="en-US" sz="1900" kern="1200" dirty="0"/>
        </a:p>
      </dsp:txBody>
      <dsp:txXfrm rot="-5400000">
        <a:off x="1" y="2520952"/>
        <a:ext cx="838703" cy="359444"/>
      </dsp:txXfrm>
    </dsp:sp>
    <dsp:sp modelId="{6517D2F0-D33A-4A04-9A3D-8B252FB84F75}">
      <dsp:nvSpPr>
        <dsp:cNvPr id="0" name=""/>
        <dsp:cNvSpPr/>
      </dsp:nvSpPr>
      <dsp:spPr>
        <a:xfrm rot="5400000">
          <a:off x="2620386" y="319917"/>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10 Universal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a:p>
          <a:pPr marL="114300" lvl="1" indent="-114300" algn="l" defTabSz="577850">
            <a:lnSpc>
              <a:spcPct val="90000"/>
            </a:lnSpc>
            <a:spcBef>
              <a:spcPct val="0"/>
            </a:spcBef>
            <a:spcAft>
              <a:spcPct val="15000"/>
            </a:spcAft>
            <a:buChar char="••"/>
          </a:pPr>
          <a:r>
            <a:rPr lang="en-US" sz="1300" kern="1200" dirty="0" smtClean="0"/>
            <a:t>Requires 300MB of memory while running</a:t>
          </a:r>
          <a:endParaRPr lang="en-US" sz="1300" kern="1200" dirty="0"/>
        </a:p>
      </dsp:txBody>
      <dsp:txXfrm rot="-5400000">
        <a:off x="838704" y="2139617"/>
        <a:ext cx="4304143" cy="702760"/>
      </dsp:txXfrm>
    </dsp:sp>
    <dsp:sp modelId="{656D8DB1-BC98-4770-A71A-6D4615E4E8CC}">
      <dsp:nvSpPr>
        <dsp:cNvPr id="0" name=""/>
        <dsp:cNvSpPr/>
      </dsp:nvSpPr>
      <dsp:spPr>
        <a:xfrm rot="5400000">
          <a:off x="-179722" y="3331948"/>
          <a:ext cx="1198147" cy="8387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v1.4.2.0</a:t>
          </a:r>
          <a:endParaRPr lang="en-US" sz="1900" kern="1200" dirty="0"/>
        </a:p>
      </dsp:txBody>
      <dsp:txXfrm rot="-5400000">
        <a:off x="1" y="3571578"/>
        <a:ext cx="838703" cy="359444"/>
      </dsp:txXfrm>
    </dsp:sp>
    <dsp:sp modelId="{F8B8D308-7CEA-4487-9B5B-4C615E4762BE}">
      <dsp:nvSpPr>
        <dsp:cNvPr id="0" name=""/>
        <dsp:cNvSpPr/>
      </dsp:nvSpPr>
      <dsp:spPr>
        <a:xfrm rot="5400000">
          <a:off x="2620386" y="1370543"/>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Phone 8.1 or better</a:t>
          </a:r>
          <a:endParaRPr lang="en-US" sz="1300" kern="1200" dirty="0"/>
        </a:p>
      </dsp:txBody>
      <dsp:txXfrm rot="-5400000">
        <a:off x="838704" y="3190243"/>
        <a:ext cx="4304143" cy="702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167EA-1E91-4E7D-B838-28A2D2CA562A}">
      <dsp:nvSpPr>
        <dsp:cNvPr id="0" name=""/>
        <dsp:cNvSpPr/>
      </dsp:nvSpPr>
      <dsp:spPr>
        <a:xfrm rot="5400000">
          <a:off x="-179722" y="180068"/>
          <a:ext cx="1198147" cy="838703"/>
        </a:xfrm>
        <a:prstGeom prst="chevron">
          <a:avLst/>
        </a:prstGeom>
        <a:solidFill>
          <a:srgbClr val="009900"/>
        </a:solidFill>
        <a:ln w="12700" cap="flat" cmpd="sng" algn="ctr">
          <a:solidFill>
            <a:srgbClr val="00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v1.9.0.0</a:t>
          </a:r>
          <a:endParaRPr lang="en-US" sz="1900" kern="1200" dirty="0"/>
        </a:p>
      </dsp:txBody>
      <dsp:txXfrm rot="-5400000">
        <a:off x="1" y="419698"/>
        <a:ext cx="838703" cy="359444"/>
      </dsp:txXfrm>
    </dsp:sp>
    <dsp:sp modelId="{7B6C8F53-D3E4-47C0-84B9-B311C8C88029}">
      <dsp:nvSpPr>
        <dsp:cNvPr id="0" name=""/>
        <dsp:cNvSpPr/>
      </dsp:nvSpPr>
      <dsp:spPr>
        <a:xfrm rot="5400000">
          <a:off x="2620386" y="-1781335"/>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10 Universal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a:p>
          <a:pPr marL="114300" lvl="1" indent="-114300" algn="l" defTabSz="577850">
            <a:lnSpc>
              <a:spcPct val="90000"/>
            </a:lnSpc>
            <a:spcBef>
              <a:spcPct val="0"/>
            </a:spcBef>
            <a:spcAft>
              <a:spcPct val="15000"/>
            </a:spcAft>
            <a:buChar char="••"/>
          </a:pPr>
          <a:r>
            <a:rPr lang="en-US" sz="1300" kern="1200" dirty="0" smtClean="0"/>
            <a:t>Requires DirectX 12 APIs and DXFL 12_0 or better</a:t>
          </a:r>
          <a:endParaRPr lang="en-US" sz="1300" kern="1200" dirty="0"/>
        </a:p>
      </dsp:txBody>
      <dsp:txXfrm rot="-5400000">
        <a:off x="838704" y="38365"/>
        <a:ext cx="4304143" cy="702760"/>
      </dsp:txXfrm>
    </dsp:sp>
    <dsp:sp modelId="{EE411769-440F-44A2-9A35-B2D24363EC0B}">
      <dsp:nvSpPr>
        <dsp:cNvPr id="0" name=""/>
        <dsp:cNvSpPr/>
      </dsp:nvSpPr>
      <dsp:spPr>
        <a:xfrm rot="5400000">
          <a:off x="-179722" y="1230695"/>
          <a:ext cx="1198147" cy="838703"/>
        </a:xfrm>
        <a:prstGeom prst="chevron">
          <a:avLst/>
        </a:prstGeom>
        <a:solidFill>
          <a:srgbClr val="009900"/>
        </a:solidFill>
        <a:ln w="12700" cap="flat" cmpd="sng" algn="ctr">
          <a:solidFill>
            <a:srgbClr val="00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v1.8.4.0</a:t>
          </a:r>
          <a:endParaRPr lang="en-US" sz="1900" kern="1200" dirty="0"/>
        </a:p>
      </dsp:txBody>
      <dsp:txXfrm rot="-5400000">
        <a:off x="1" y="1470325"/>
        <a:ext cx="838703" cy="359444"/>
      </dsp:txXfrm>
    </dsp:sp>
    <dsp:sp modelId="{F5E662CB-74E6-4200-A34F-3EF4ACAF50FD}">
      <dsp:nvSpPr>
        <dsp:cNvPr id="0" name=""/>
        <dsp:cNvSpPr/>
      </dsp:nvSpPr>
      <dsp:spPr>
        <a:xfrm rot="5400000">
          <a:off x="2620386" y="-730709"/>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a:t>
          </a:r>
          <a:r>
            <a:rPr lang="en-US" sz="1300" b="0" kern="1200" dirty="0" smtClean="0"/>
            <a:t>Desktop 10.0.11001.0 </a:t>
          </a:r>
          <a:r>
            <a:rPr lang="en-US" sz="1300" kern="1200" dirty="0" smtClean="0"/>
            <a:t>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dsp:txBody>
      <dsp:txXfrm rot="-5400000">
        <a:off x="838704" y="1088991"/>
        <a:ext cx="4304143" cy="702760"/>
      </dsp:txXfrm>
    </dsp:sp>
    <dsp:sp modelId="{85E0900F-BA32-4CD1-AB46-16472A8F7DED}">
      <dsp:nvSpPr>
        <dsp:cNvPr id="0" name=""/>
        <dsp:cNvSpPr/>
      </dsp:nvSpPr>
      <dsp:spPr>
        <a:xfrm rot="5400000">
          <a:off x="-179722" y="2281322"/>
          <a:ext cx="1198147" cy="838703"/>
        </a:xfrm>
        <a:prstGeom prst="chevron">
          <a:avLst/>
        </a:prstGeom>
        <a:solidFill>
          <a:srgbClr val="009900"/>
        </a:solidFill>
        <a:ln w="12700" cap="flat" cmpd="sng" algn="ctr">
          <a:solidFill>
            <a:srgbClr val="00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v1.6.0.0</a:t>
          </a:r>
          <a:endParaRPr lang="en-US" sz="1900" kern="1200" dirty="0"/>
        </a:p>
      </dsp:txBody>
      <dsp:txXfrm rot="-5400000">
        <a:off x="1" y="2520952"/>
        <a:ext cx="838703" cy="359444"/>
      </dsp:txXfrm>
    </dsp:sp>
    <dsp:sp modelId="{6517D2F0-D33A-4A04-9A3D-8B252FB84F75}">
      <dsp:nvSpPr>
        <dsp:cNvPr id="0" name=""/>
        <dsp:cNvSpPr/>
      </dsp:nvSpPr>
      <dsp:spPr>
        <a:xfrm rot="5400000">
          <a:off x="2620386" y="319917"/>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10 Universal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a:p>
          <a:pPr marL="114300" lvl="1" indent="-114300" algn="l" defTabSz="577850">
            <a:lnSpc>
              <a:spcPct val="90000"/>
            </a:lnSpc>
            <a:spcBef>
              <a:spcPct val="0"/>
            </a:spcBef>
            <a:spcAft>
              <a:spcPct val="15000"/>
            </a:spcAft>
            <a:buChar char="••"/>
          </a:pPr>
          <a:r>
            <a:rPr lang="en-US" sz="1300" kern="1200" dirty="0" smtClean="0"/>
            <a:t>Requires 300MB of memory while running</a:t>
          </a:r>
          <a:endParaRPr lang="en-US" sz="1300" kern="1200" dirty="0"/>
        </a:p>
      </dsp:txBody>
      <dsp:txXfrm rot="-5400000">
        <a:off x="838704" y="2139617"/>
        <a:ext cx="4304143" cy="702760"/>
      </dsp:txXfrm>
    </dsp:sp>
    <dsp:sp modelId="{656D8DB1-BC98-4770-A71A-6D4615E4E8CC}">
      <dsp:nvSpPr>
        <dsp:cNvPr id="0" name=""/>
        <dsp:cNvSpPr/>
      </dsp:nvSpPr>
      <dsp:spPr>
        <a:xfrm rot="5400000">
          <a:off x="-179722" y="3331948"/>
          <a:ext cx="1198147" cy="838703"/>
        </a:xfrm>
        <a:prstGeom prst="chevron">
          <a:avLst/>
        </a:prstGeom>
        <a:solidFill>
          <a:srgbClr val="E81123"/>
        </a:solidFill>
        <a:ln w="12700" cap="flat" cmpd="sng" algn="ctr">
          <a:solidFill>
            <a:srgbClr val="E8112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v1.4.2.0</a:t>
          </a:r>
          <a:endParaRPr lang="en-US" sz="1900" kern="1200" dirty="0"/>
        </a:p>
      </dsp:txBody>
      <dsp:txXfrm rot="-5400000">
        <a:off x="1" y="3571578"/>
        <a:ext cx="838703" cy="359444"/>
      </dsp:txXfrm>
    </dsp:sp>
    <dsp:sp modelId="{F8B8D308-7CEA-4487-9B5B-4C615E4762BE}">
      <dsp:nvSpPr>
        <dsp:cNvPr id="0" name=""/>
        <dsp:cNvSpPr/>
      </dsp:nvSpPr>
      <dsp:spPr>
        <a:xfrm rot="5400000">
          <a:off x="2620386" y="1370543"/>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a:t>
          </a:r>
          <a:r>
            <a:rPr lang="en-US" sz="1300" b="1" kern="1200" dirty="0" smtClean="0"/>
            <a:t>Phone </a:t>
          </a:r>
          <a:r>
            <a:rPr lang="en-US" sz="1300" kern="1200" dirty="0" smtClean="0"/>
            <a:t>8.1 or better</a:t>
          </a:r>
          <a:endParaRPr lang="en-US" sz="1300" kern="1200" dirty="0"/>
        </a:p>
      </dsp:txBody>
      <dsp:txXfrm rot="-5400000">
        <a:off x="838704" y="3190243"/>
        <a:ext cx="4304143" cy="7027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167EA-1E91-4E7D-B838-28A2D2CA562A}">
      <dsp:nvSpPr>
        <dsp:cNvPr id="0" name=""/>
        <dsp:cNvSpPr/>
      </dsp:nvSpPr>
      <dsp:spPr>
        <a:xfrm rot="5400000">
          <a:off x="-179722" y="180068"/>
          <a:ext cx="1198147" cy="8387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v1.9.0.0</a:t>
          </a:r>
          <a:endParaRPr lang="en-US" sz="1900" kern="1200" dirty="0"/>
        </a:p>
      </dsp:txBody>
      <dsp:txXfrm rot="-5400000">
        <a:off x="1" y="419698"/>
        <a:ext cx="838703" cy="359444"/>
      </dsp:txXfrm>
    </dsp:sp>
    <dsp:sp modelId="{7B6C8F53-D3E4-47C0-84B9-B311C8C88029}">
      <dsp:nvSpPr>
        <dsp:cNvPr id="0" name=""/>
        <dsp:cNvSpPr/>
      </dsp:nvSpPr>
      <dsp:spPr>
        <a:xfrm rot="5400000">
          <a:off x="2620386" y="-1781335"/>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10 Universal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a:p>
          <a:pPr marL="114300" lvl="1" indent="-114300" algn="l" defTabSz="577850">
            <a:lnSpc>
              <a:spcPct val="90000"/>
            </a:lnSpc>
            <a:spcBef>
              <a:spcPct val="0"/>
            </a:spcBef>
            <a:spcAft>
              <a:spcPct val="15000"/>
            </a:spcAft>
            <a:buChar char="••"/>
          </a:pPr>
          <a:r>
            <a:rPr lang="en-US" sz="1300" kern="1200" dirty="0" smtClean="0"/>
            <a:t>Requires DirectX 12 APIs and DXFL 12_0 or better</a:t>
          </a:r>
          <a:endParaRPr lang="en-US" sz="1300" kern="1200" dirty="0"/>
        </a:p>
      </dsp:txBody>
      <dsp:txXfrm rot="-5400000">
        <a:off x="838704" y="38365"/>
        <a:ext cx="4304143" cy="702760"/>
      </dsp:txXfrm>
    </dsp:sp>
    <dsp:sp modelId="{EE411769-440F-44A2-9A35-B2D24363EC0B}">
      <dsp:nvSpPr>
        <dsp:cNvPr id="0" name=""/>
        <dsp:cNvSpPr/>
      </dsp:nvSpPr>
      <dsp:spPr>
        <a:xfrm rot="5400000">
          <a:off x="-179722" y="1230695"/>
          <a:ext cx="1198147" cy="8387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v1.8.4.0</a:t>
          </a:r>
          <a:endParaRPr lang="en-US" sz="1900" kern="1200" dirty="0"/>
        </a:p>
      </dsp:txBody>
      <dsp:txXfrm rot="-5400000">
        <a:off x="1" y="1470325"/>
        <a:ext cx="838703" cy="359444"/>
      </dsp:txXfrm>
    </dsp:sp>
    <dsp:sp modelId="{F5E662CB-74E6-4200-A34F-3EF4ACAF50FD}">
      <dsp:nvSpPr>
        <dsp:cNvPr id="0" name=""/>
        <dsp:cNvSpPr/>
      </dsp:nvSpPr>
      <dsp:spPr>
        <a:xfrm rot="5400000">
          <a:off x="2620386" y="-730709"/>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Desktop 10.0.11001.0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dsp:txBody>
      <dsp:txXfrm rot="-5400000">
        <a:off x="838704" y="1088991"/>
        <a:ext cx="4304143" cy="702760"/>
      </dsp:txXfrm>
    </dsp:sp>
    <dsp:sp modelId="{85E0900F-BA32-4CD1-AB46-16472A8F7DED}">
      <dsp:nvSpPr>
        <dsp:cNvPr id="0" name=""/>
        <dsp:cNvSpPr/>
      </dsp:nvSpPr>
      <dsp:spPr>
        <a:xfrm rot="5400000">
          <a:off x="-179722" y="2281322"/>
          <a:ext cx="1198147" cy="8387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v1.6.0.0</a:t>
          </a:r>
          <a:endParaRPr lang="en-US" sz="1900" kern="1200" dirty="0"/>
        </a:p>
      </dsp:txBody>
      <dsp:txXfrm rot="-5400000">
        <a:off x="1" y="2520952"/>
        <a:ext cx="838703" cy="359444"/>
      </dsp:txXfrm>
    </dsp:sp>
    <dsp:sp modelId="{6517D2F0-D33A-4A04-9A3D-8B252FB84F75}">
      <dsp:nvSpPr>
        <dsp:cNvPr id="0" name=""/>
        <dsp:cNvSpPr/>
      </dsp:nvSpPr>
      <dsp:spPr>
        <a:xfrm rot="5400000">
          <a:off x="2620386" y="319917"/>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10 Universal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a:p>
          <a:pPr marL="114300" lvl="1" indent="-114300" algn="l" defTabSz="577850">
            <a:lnSpc>
              <a:spcPct val="90000"/>
            </a:lnSpc>
            <a:spcBef>
              <a:spcPct val="0"/>
            </a:spcBef>
            <a:spcAft>
              <a:spcPct val="15000"/>
            </a:spcAft>
            <a:buChar char="••"/>
          </a:pPr>
          <a:r>
            <a:rPr lang="en-US" sz="1300" kern="1200" dirty="0" smtClean="0"/>
            <a:t>Requires 300MB of memory while running</a:t>
          </a:r>
          <a:endParaRPr lang="en-US" sz="1300" kern="1200" dirty="0"/>
        </a:p>
      </dsp:txBody>
      <dsp:txXfrm rot="-5400000">
        <a:off x="838704" y="2139617"/>
        <a:ext cx="4304143" cy="702760"/>
      </dsp:txXfrm>
    </dsp:sp>
    <dsp:sp modelId="{656D8DB1-BC98-4770-A71A-6D4615E4E8CC}">
      <dsp:nvSpPr>
        <dsp:cNvPr id="0" name=""/>
        <dsp:cNvSpPr/>
      </dsp:nvSpPr>
      <dsp:spPr>
        <a:xfrm rot="5400000">
          <a:off x="-179722" y="3331948"/>
          <a:ext cx="1198147" cy="8387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v1.4.2.0</a:t>
          </a:r>
          <a:endParaRPr lang="en-US" sz="1900" kern="1200" dirty="0"/>
        </a:p>
      </dsp:txBody>
      <dsp:txXfrm rot="-5400000">
        <a:off x="1" y="3571578"/>
        <a:ext cx="838703" cy="359444"/>
      </dsp:txXfrm>
    </dsp:sp>
    <dsp:sp modelId="{F8B8D308-7CEA-4487-9B5B-4C615E4762BE}">
      <dsp:nvSpPr>
        <dsp:cNvPr id="0" name=""/>
        <dsp:cNvSpPr/>
      </dsp:nvSpPr>
      <dsp:spPr>
        <a:xfrm rot="5400000">
          <a:off x="2620386" y="1370543"/>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Phone 8.1 or better</a:t>
          </a:r>
          <a:endParaRPr lang="en-US" sz="1300" kern="1200" dirty="0"/>
        </a:p>
      </dsp:txBody>
      <dsp:txXfrm rot="-5400000">
        <a:off x="838704" y="3190243"/>
        <a:ext cx="4304143" cy="7027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167EA-1E91-4E7D-B838-28A2D2CA562A}">
      <dsp:nvSpPr>
        <dsp:cNvPr id="0" name=""/>
        <dsp:cNvSpPr/>
      </dsp:nvSpPr>
      <dsp:spPr>
        <a:xfrm rot="5400000">
          <a:off x="-179722" y="180068"/>
          <a:ext cx="1198147" cy="838703"/>
        </a:xfrm>
        <a:prstGeom prst="chevron">
          <a:avLst/>
        </a:prstGeom>
        <a:solidFill>
          <a:srgbClr val="E81123"/>
        </a:solidFill>
        <a:ln w="12700" cap="flat" cmpd="sng" algn="ctr">
          <a:solidFill>
            <a:srgbClr val="E8112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v1.9.0.0</a:t>
          </a:r>
          <a:endParaRPr lang="en-US" sz="1900" kern="1200" dirty="0"/>
        </a:p>
      </dsp:txBody>
      <dsp:txXfrm rot="-5400000">
        <a:off x="1" y="419698"/>
        <a:ext cx="838703" cy="359444"/>
      </dsp:txXfrm>
    </dsp:sp>
    <dsp:sp modelId="{7B6C8F53-D3E4-47C0-84B9-B311C8C88029}">
      <dsp:nvSpPr>
        <dsp:cNvPr id="0" name=""/>
        <dsp:cNvSpPr/>
      </dsp:nvSpPr>
      <dsp:spPr>
        <a:xfrm rot="5400000">
          <a:off x="2620386" y="-1781335"/>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10 </a:t>
          </a:r>
          <a:r>
            <a:rPr lang="en-US" sz="1300" b="0" kern="1200" dirty="0" smtClean="0"/>
            <a:t>Universal</a:t>
          </a:r>
          <a:r>
            <a:rPr lang="en-US" sz="1300" kern="1200" dirty="0" smtClean="0"/>
            <a:t>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a:p>
          <a:pPr marL="114300" lvl="1" indent="-114300" algn="l" defTabSz="577850">
            <a:lnSpc>
              <a:spcPct val="90000"/>
            </a:lnSpc>
            <a:spcBef>
              <a:spcPct val="0"/>
            </a:spcBef>
            <a:spcAft>
              <a:spcPct val="15000"/>
            </a:spcAft>
            <a:buChar char="••"/>
          </a:pPr>
          <a:r>
            <a:rPr lang="en-US" sz="1300" kern="1200" dirty="0" smtClean="0"/>
            <a:t>Requires </a:t>
          </a:r>
          <a:r>
            <a:rPr lang="en-US" sz="1300" b="1" kern="1200" dirty="0" smtClean="0"/>
            <a:t>DirectX 12 APIs and DXFL 12_0</a:t>
          </a:r>
          <a:r>
            <a:rPr lang="en-US" sz="1300" kern="1200" dirty="0" smtClean="0"/>
            <a:t> or better</a:t>
          </a:r>
          <a:endParaRPr lang="en-US" sz="1300" kern="1200" dirty="0"/>
        </a:p>
      </dsp:txBody>
      <dsp:txXfrm rot="-5400000">
        <a:off x="838704" y="38365"/>
        <a:ext cx="4304143" cy="702760"/>
      </dsp:txXfrm>
    </dsp:sp>
    <dsp:sp modelId="{EE411769-440F-44A2-9A35-B2D24363EC0B}">
      <dsp:nvSpPr>
        <dsp:cNvPr id="0" name=""/>
        <dsp:cNvSpPr/>
      </dsp:nvSpPr>
      <dsp:spPr>
        <a:xfrm rot="5400000">
          <a:off x="-179722" y="1230695"/>
          <a:ext cx="1198147" cy="838703"/>
        </a:xfrm>
        <a:prstGeom prst="chevron">
          <a:avLst/>
        </a:prstGeom>
        <a:solidFill>
          <a:srgbClr val="009900"/>
        </a:solidFill>
        <a:ln w="12700" cap="flat" cmpd="sng" algn="ctr">
          <a:solidFill>
            <a:srgbClr val="00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v1.8.4.0</a:t>
          </a:r>
          <a:endParaRPr lang="en-US" sz="1900" kern="1200" dirty="0"/>
        </a:p>
      </dsp:txBody>
      <dsp:txXfrm rot="-5400000">
        <a:off x="1" y="1470325"/>
        <a:ext cx="838703" cy="359444"/>
      </dsp:txXfrm>
    </dsp:sp>
    <dsp:sp modelId="{F5E662CB-74E6-4200-A34F-3EF4ACAF50FD}">
      <dsp:nvSpPr>
        <dsp:cNvPr id="0" name=""/>
        <dsp:cNvSpPr/>
      </dsp:nvSpPr>
      <dsp:spPr>
        <a:xfrm rot="5400000">
          <a:off x="2620386" y="-730709"/>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a:t>
          </a:r>
          <a:r>
            <a:rPr lang="en-US" sz="1300" b="0" kern="1200" dirty="0" smtClean="0"/>
            <a:t>Desktop </a:t>
          </a:r>
          <a:r>
            <a:rPr lang="en-US" sz="1300" kern="1200" dirty="0" smtClean="0"/>
            <a:t>10.0.11001.0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dsp:txBody>
      <dsp:txXfrm rot="-5400000">
        <a:off x="838704" y="1088991"/>
        <a:ext cx="4304143" cy="702760"/>
      </dsp:txXfrm>
    </dsp:sp>
    <dsp:sp modelId="{85E0900F-BA32-4CD1-AB46-16472A8F7DED}">
      <dsp:nvSpPr>
        <dsp:cNvPr id="0" name=""/>
        <dsp:cNvSpPr/>
      </dsp:nvSpPr>
      <dsp:spPr>
        <a:xfrm rot="5400000">
          <a:off x="-179722" y="2281322"/>
          <a:ext cx="1198147" cy="838703"/>
        </a:xfrm>
        <a:prstGeom prst="chevron">
          <a:avLst/>
        </a:prstGeom>
        <a:solidFill>
          <a:srgbClr val="009900"/>
        </a:solidFill>
        <a:ln w="12700" cap="flat" cmpd="sng" algn="ctr">
          <a:solidFill>
            <a:srgbClr val="00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v1.6.0.0</a:t>
          </a:r>
          <a:endParaRPr lang="en-US" sz="1900" kern="1200" dirty="0"/>
        </a:p>
      </dsp:txBody>
      <dsp:txXfrm rot="-5400000">
        <a:off x="1" y="2520952"/>
        <a:ext cx="838703" cy="359444"/>
      </dsp:txXfrm>
    </dsp:sp>
    <dsp:sp modelId="{6517D2F0-D33A-4A04-9A3D-8B252FB84F75}">
      <dsp:nvSpPr>
        <dsp:cNvPr id="0" name=""/>
        <dsp:cNvSpPr/>
      </dsp:nvSpPr>
      <dsp:spPr>
        <a:xfrm rot="5400000">
          <a:off x="2620386" y="319917"/>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10 Universal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a:p>
          <a:pPr marL="114300" lvl="1" indent="-114300" algn="l" defTabSz="577850">
            <a:lnSpc>
              <a:spcPct val="90000"/>
            </a:lnSpc>
            <a:spcBef>
              <a:spcPct val="0"/>
            </a:spcBef>
            <a:spcAft>
              <a:spcPct val="15000"/>
            </a:spcAft>
            <a:buChar char="••"/>
          </a:pPr>
          <a:r>
            <a:rPr lang="en-US" sz="1300" kern="1200" dirty="0" smtClean="0"/>
            <a:t>Requires 300MB of memory while running</a:t>
          </a:r>
          <a:endParaRPr lang="en-US" sz="1300" kern="1200" dirty="0"/>
        </a:p>
      </dsp:txBody>
      <dsp:txXfrm rot="-5400000">
        <a:off x="838704" y="2139617"/>
        <a:ext cx="4304143" cy="702760"/>
      </dsp:txXfrm>
    </dsp:sp>
    <dsp:sp modelId="{656D8DB1-BC98-4770-A71A-6D4615E4E8CC}">
      <dsp:nvSpPr>
        <dsp:cNvPr id="0" name=""/>
        <dsp:cNvSpPr/>
      </dsp:nvSpPr>
      <dsp:spPr>
        <a:xfrm rot="5400000">
          <a:off x="-179722" y="3331948"/>
          <a:ext cx="1198147" cy="838703"/>
        </a:xfrm>
        <a:prstGeom prst="chevron">
          <a:avLst/>
        </a:prstGeom>
        <a:solidFill>
          <a:srgbClr val="E81123"/>
        </a:solidFill>
        <a:ln w="12700" cap="flat" cmpd="sng" algn="ctr">
          <a:solidFill>
            <a:srgbClr val="E8112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v1.4.2.0</a:t>
          </a:r>
          <a:endParaRPr lang="en-US" sz="1900" kern="1200" dirty="0"/>
        </a:p>
      </dsp:txBody>
      <dsp:txXfrm rot="-5400000">
        <a:off x="1" y="3571578"/>
        <a:ext cx="838703" cy="359444"/>
      </dsp:txXfrm>
    </dsp:sp>
    <dsp:sp modelId="{F8B8D308-7CEA-4487-9B5B-4C615E4762BE}">
      <dsp:nvSpPr>
        <dsp:cNvPr id="0" name=""/>
        <dsp:cNvSpPr/>
      </dsp:nvSpPr>
      <dsp:spPr>
        <a:xfrm rot="5400000">
          <a:off x="2620386" y="1370543"/>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a:t>
          </a:r>
          <a:r>
            <a:rPr lang="en-US" sz="1300" b="1" kern="1200" dirty="0" smtClean="0"/>
            <a:t>Phone </a:t>
          </a:r>
          <a:r>
            <a:rPr lang="en-US" sz="1300" kern="1200" dirty="0" smtClean="0"/>
            <a:t>8.1 or better</a:t>
          </a:r>
          <a:endParaRPr lang="en-US" sz="1300" kern="1200" dirty="0"/>
        </a:p>
      </dsp:txBody>
      <dsp:txXfrm rot="-5400000">
        <a:off x="838704" y="3190243"/>
        <a:ext cx="4304143" cy="7027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167EA-1E91-4E7D-B838-28A2D2CA562A}">
      <dsp:nvSpPr>
        <dsp:cNvPr id="0" name=""/>
        <dsp:cNvSpPr/>
      </dsp:nvSpPr>
      <dsp:spPr>
        <a:xfrm rot="5400000">
          <a:off x="-179722" y="180068"/>
          <a:ext cx="1198147" cy="8387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v1.9.0.0</a:t>
          </a:r>
          <a:endParaRPr lang="en-US" sz="1900" kern="1200" dirty="0"/>
        </a:p>
      </dsp:txBody>
      <dsp:txXfrm rot="-5400000">
        <a:off x="1" y="419698"/>
        <a:ext cx="838703" cy="359444"/>
      </dsp:txXfrm>
    </dsp:sp>
    <dsp:sp modelId="{7B6C8F53-D3E4-47C0-84B9-B311C8C88029}">
      <dsp:nvSpPr>
        <dsp:cNvPr id="0" name=""/>
        <dsp:cNvSpPr/>
      </dsp:nvSpPr>
      <dsp:spPr>
        <a:xfrm rot="5400000">
          <a:off x="2620386" y="-1781335"/>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10 Universal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a:p>
          <a:pPr marL="114300" lvl="1" indent="-114300" algn="l" defTabSz="577850">
            <a:lnSpc>
              <a:spcPct val="90000"/>
            </a:lnSpc>
            <a:spcBef>
              <a:spcPct val="0"/>
            </a:spcBef>
            <a:spcAft>
              <a:spcPct val="15000"/>
            </a:spcAft>
            <a:buChar char="••"/>
          </a:pPr>
          <a:r>
            <a:rPr lang="en-US" sz="1300" kern="1200" dirty="0" smtClean="0"/>
            <a:t>Requires DirectX 12 APIs and DXFL 12_0 or better</a:t>
          </a:r>
          <a:endParaRPr lang="en-US" sz="1300" kern="1200" dirty="0"/>
        </a:p>
      </dsp:txBody>
      <dsp:txXfrm rot="-5400000">
        <a:off x="838704" y="38365"/>
        <a:ext cx="4304143" cy="702760"/>
      </dsp:txXfrm>
    </dsp:sp>
    <dsp:sp modelId="{EE411769-440F-44A2-9A35-B2D24363EC0B}">
      <dsp:nvSpPr>
        <dsp:cNvPr id="0" name=""/>
        <dsp:cNvSpPr/>
      </dsp:nvSpPr>
      <dsp:spPr>
        <a:xfrm rot="5400000">
          <a:off x="-179722" y="1230695"/>
          <a:ext cx="1198147" cy="8387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v1.8.4.0</a:t>
          </a:r>
          <a:endParaRPr lang="en-US" sz="1900" kern="1200" dirty="0"/>
        </a:p>
      </dsp:txBody>
      <dsp:txXfrm rot="-5400000">
        <a:off x="1" y="1470325"/>
        <a:ext cx="838703" cy="359444"/>
      </dsp:txXfrm>
    </dsp:sp>
    <dsp:sp modelId="{F5E662CB-74E6-4200-A34F-3EF4ACAF50FD}">
      <dsp:nvSpPr>
        <dsp:cNvPr id="0" name=""/>
        <dsp:cNvSpPr/>
      </dsp:nvSpPr>
      <dsp:spPr>
        <a:xfrm rot="5400000">
          <a:off x="2620386" y="-730709"/>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Desktop 10.0.11001.0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dsp:txBody>
      <dsp:txXfrm rot="-5400000">
        <a:off x="838704" y="1088991"/>
        <a:ext cx="4304143" cy="702760"/>
      </dsp:txXfrm>
    </dsp:sp>
    <dsp:sp modelId="{85E0900F-BA32-4CD1-AB46-16472A8F7DED}">
      <dsp:nvSpPr>
        <dsp:cNvPr id="0" name=""/>
        <dsp:cNvSpPr/>
      </dsp:nvSpPr>
      <dsp:spPr>
        <a:xfrm rot="5400000">
          <a:off x="-179722" y="2281322"/>
          <a:ext cx="1198147" cy="8387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v1.6.0.0</a:t>
          </a:r>
          <a:endParaRPr lang="en-US" sz="1900" kern="1200" dirty="0"/>
        </a:p>
      </dsp:txBody>
      <dsp:txXfrm rot="-5400000">
        <a:off x="1" y="2520952"/>
        <a:ext cx="838703" cy="359444"/>
      </dsp:txXfrm>
    </dsp:sp>
    <dsp:sp modelId="{6517D2F0-D33A-4A04-9A3D-8B252FB84F75}">
      <dsp:nvSpPr>
        <dsp:cNvPr id="0" name=""/>
        <dsp:cNvSpPr/>
      </dsp:nvSpPr>
      <dsp:spPr>
        <a:xfrm rot="5400000">
          <a:off x="2620386" y="319917"/>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10 Universal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a:p>
          <a:pPr marL="114300" lvl="1" indent="-114300" algn="l" defTabSz="577850">
            <a:lnSpc>
              <a:spcPct val="90000"/>
            </a:lnSpc>
            <a:spcBef>
              <a:spcPct val="0"/>
            </a:spcBef>
            <a:spcAft>
              <a:spcPct val="15000"/>
            </a:spcAft>
            <a:buChar char="••"/>
          </a:pPr>
          <a:r>
            <a:rPr lang="en-US" sz="1300" kern="1200" dirty="0" smtClean="0"/>
            <a:t>Requires 300MB of memory while running</a:t>
          </a:r>
          <a:endParaRPr lang="en-US" sz="1300" kern="1200" dirty="0"/>
        </a:p>
      </dsp:txBody>
      <dsp:txXfrm rot="-5400000">
        <a:off x="838704" y="2139617"/>
        <a:ext cx="4304143" cy="702760"/>
      </dsp:txXfrm>
    </dsp:sp>
    <dsp:sp modelId="{656D8DB1-BC98-4770-A71A-6D4615E4E8CC}">
      <dsp:nvSpPr>
        <dsp:cNvPr id="0" name=""/>
        <dsp:cNvSpPr/>
      </dsp:nvSpPr>
      <dsp:spPr>
        <a:xfrm rot="5400000">
          <a:off x="-179722" y="3331948"/>
          <a:ext cx="1198147" cy="8387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v1.4.2.0</a:t>
          </a:r>
          <a:endParaRPr lang="en-US" sz="1900" kern="1200" dirty="0"/>
        </a:p>
      </dsp:txBody>
      <dsp:txXfrm rot="-5400000">
        <a:off x="1" y="3571578"/>
        <a:ext cx="838703" cy="359444"/>
      </dsp:txXfrm>
    </dsp:sp>
    <dsp:sp modelId="{F8B8D308-7CEA-4487-9B5B-4C615E4762BE}">
      <dsp:nvSpPr>
        <dsp:cNvPr id="0" name=""/>
        <dsp:cNvSpPr/>
      </dsp:nvSpPr>
      <dsp:spPr>
        <a:xfrm rot="5400000">
          <a:off x="2620386" y="1370543"/>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Phone 8.1 or better</a:t>
          </a:r>
          <a:endParaRPr lang="en-US" sz="1300" kern="1200" dirty="0"/>
        </a:p>
      </dsp:txBody>
      <dsp:txXfrm rot="-5400000">
        <a:off x="838704" y="3190243"/>
        <a:ext cx="4304143" cy="7027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167EA-1E91-4E7D-B838-28A2D2CA562A}">
      <dsp:nvSpPr>
        <dsp:cNvPr id="0" name=""/>
        <dsp:cNvSpPr/>
      </dsp:nvSpPr>
      <dsp:spPr>
        <a:xfrm rot="5400000">
          <a:off x="-179722" y="180068"/>
          <a:ext cx="1198147" cy="838703"/>
        </a:xfrm>
        <a:prstGeom prst="chevron">
          <a:avLst/>
        </a:prstGeom>
        <a:solidFill>
          <a:srgbClr val="E81123"/>
        </a:solidFill>
        <a:ln w="12700" cap="flat" cmpd="sng" algn="ctr">
          <a:solidFill>
            <a:srgbClr val="E8112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v1.9.0.0</a:t>
          </a:r>
          <a:endParaRPr lang="en-US" sz="1900" kern="1200" dirty="0"/>
        </a:p>
      </dsp:txBody>
      <dsp:txXfrm rot="-5400000">
        <a:off x="1" y="419698"/>
        <a:ext cx="838703" cy="359444"/>
      </dsp:txXfrm>
    </dsp:sp>
    <dsp:sp modelId="{7B6C8F53-D3E4-47C0-84B9-B311C8C88029}">
      <dsp:nvSpPr>
        <dsp:cNvPr id="0" name=""/>
        <dsp:cNvSpPr/>
      </dsp:nvSpPr>
      <dsp:spPr>
        <a:xfrm rot="5400000">
          <a:off x="2620386" y="-1781335"/>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10 </a:t>
          </a:r>
          <a:r>
            <a:rPr lang="en-US" sz="1300" b="0" kern="1200" dirty="0" smtClean="0"/>
            <a:t>Universal</a:t>
          </a:r>
          <a:r>
            <a:rPr lang="en-US" sz="1300" kern="1200" dirty="0" smtClean="0"/>
            <a:t>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a:p>
          <a:pPr marL="114300" lvl="1" indent="-114300" algn="l" defTabSz="577850">
            <a:lnSpc>
              <a:spcPct val="90000"/>
            </a:lnSpc>
            <a:spcBef>
              <a:spcPct val="0"/>
            </a:spcBef>
            <a:spcAft>
              <a:spcPct val="15000"/>
            </a:spcAft>
            <a:buChar char="••"/>
          </a:pPr>
          <a:r>
            <a:rPr lang="en-US" sz="1300" kern="1200" dirty="0" smtClean="0"/>
            <a:t>Requires </a:t>
          </a:r>
          <a:r>
            <a:rPr lang="en-US" sz="1300" b="1" kern="1200" dirty="0" smtClean="0"/>
            <a:t>DirectX 12 APIs and DXFL 12_0</a:t>
          </a:r>
          <a:r>
            <a:rPr lang="en-US" sz="1300" kern="1200" dirty="0" smtClean="0"/>
            <a:t> or better</a:t>
          </a:r>
          <a:endParaRPr lang="en-US" sz="1300" kern="1200" dirty="0"/>
        </a:p>
      </dsp:txBody>
      <dsp:txXfrm rot="-5400000">
        <a:off x="838704" y="38365"/>
        <a:ext cx="4304143" cy="702760"/>
      </dsp:txXfrm>
    </dsp:sp>
    <dsp:sp modelId="{EE411769-440F-44A2-9A35-B2D24363EC0B}">
      <dsp:nvSpPr>
        <dsp:cNvPr id="0" name=""/>
        <dsp:cNvSpPr/>
      </dsp:nvSpPr>
      <dsp:spPr>
        <a:xfrm rot="5400000">
          <a:off x="-179722" y="1230695"/>
          <a:ext cx="1198147" cy="838703"/>
        </a:xfrm>
        <a:prstGeom prst="chevron">
          <a:avLst/>
        </a:prstGeom>
        <a:solidFill>
          <a:srgbClr val="E81123"/>
        </a:solidFill>
        <a:ln w="12700" cap="flat" cmpd="sng" algn="ctr">
          <a:solidFill>
            <a:srgbClr val="E8112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v1.8.4.0</a:t>
          </a:r>
          <a:endParaRPr lang="en-US" sz="1900" kern="1200" dirty="0"/>
        </a:p>
      </dsp:txBody>
      <dsp:txXfrm rot="-5400000">
        <a:off x="1" y="1470325"/>
        <a:ext cx="838703" cy="359444"/>
      </dsp:txXfrm>
    </dsp:sp>
    <dsp:sp modelId="{F5E662CB-74E6-4200-A34F-3EF4ACAF50FD}">
      <dsp:nvSpPr>
        <dsp:cNvPr id="0" name=""/>
        <dsp:cNvSpPr/>
      </dsp:nvSpPr>
      <dsp:spPr>
        <a:xfrm rot="5400000">
          <a:off x="2620386" y="-730709"/>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a:t>
          </a:r>
          <a:r>
            <a:rPr lang="en-US" sz="1300" b="1" kern="1200" dirty="0" smtClean="0"/>
            <a:t>Desktop</a:t>
          </a:r>
          <a:r>
            <a:rPr lang="en-US" sz="1300" b="0" kern="1200" dirty="0" smtClean="0"/>
            <a:t> </a:t>
          </a:r>
          <a:r>
            <a:rPr lang="en-US" sz="1300" kern="1200" dirty="0" smtClean="0"/>
            <a:t>10.0.11001.0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dsp:txBody>
      <dsp:txXfrm rot="-5400000">
        <a:off x="838704" y="1088991"/>
        <a:ext cx="4304143" cy="702760"/>
      </dsp:txXfrm>
    </dsp:sp>
    <dsp:sp modelId="{85E0900F-BA32-4CD1-AB46-16472A8F7DED}">
      <dsp:nvSpPr>
        <dsp:cNvPr id="0" name=""/>
        <dsp:cNvSpPr/>
      </dsp:nvSpPr>
      <dsp:spPr>
        <a:xfrm rot="5400000">
          <a:off x="-179722" y="2281322"/>
          <a:ext cx="1198147" cy="838703"/>
        </a:xfrm>
        <a:prstGeom prst="chevron">
          <a:avLst/>
        </a:prstGeom>
        <a:solidFill>
          <a:srgbClr val="E81123"/>
        </a:solidFill>
        <a:ln w="12700" cap="flat" cmpd="sng" algn="ctr">
          <a:solidFill>
            <a:srgbClr val="E8112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v1.6.0.0</a:t>
          </a:r>
          <a:endParaRPr lang="en-US" sz="1900" kern="1200" dirty="0"/>
        </a:p>
      </dsp:txBody>
      <dsp:txXfrm rot="-5400000">
        <a:off x="1" y="2520952"/>
        <a:ext cx="838703" cy="359444"/>
      </dsp:txXfrm>
    </dsp:sp>
    <dsp:sp modelId="{6517D2F0-D33A-4A04-9A3D-8B252FB84F75}">
      <dsp:nvSpPr>
        <dsp:cNvPr id="0" name=""/>
        <dsp:cNvSpPr/>
      </dsp:nvSpPr>
      <dsp:spPr>
        <a:xfrm rot="5400000">
          <a:off x="2620386" y="319917"/>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10 Universal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a:p>
          <a:pPr marL="114300" lvl="1" indent="-114300" algn="l" defTabSz="577850">
            <a:lnSpc>
              <a:spcPct val="90000"/>
            </a:lnSpc>
            <a:spcBef>
              <a:spcPct val="0"/>
            </a:spcBef>
            <a:spcAft>
              <a:spcPct val="15000"/>
            </a:spcAft>
            <a:buChar char="••"/>
          </a:pPr>
          <a:r>
            <a:rPr lang="en-US" sz="1300" kern="1200" dirty="0" smtClean="0"/>
            <a:t>Requires </a:t>
          </a:r>
          <a:r>
            <a:rPr lang="en-US" sz="1300" b="1" kern="1200" dirty="0" smtClean="0"/>
            <a:t>300MB of memory while running</a:t>
          </a:r>
          <a:endParaRPr lang="en-US" sz="1300" b="1" kern="1200" dirty="0"/>
        </a:p>
      </dsp:txBody>
      <dsp:txXfrm rot="-5400000">
        <a:off x="838704" y="2139617"/>
        <a:ext cx="4304143" cy="702760"/>
      </dsp:txXfrm>
    </dsp:sp>
    <dsp:sp modelId="{656D8DB1-BC98-4770-A71A-6D4615E4E8CC}">
      <dsp:nvSpPr>
        <dsp:cNvPr id="0" name=""/>
        <dsp:cNvSpPr/>
      </dsp:nvSpPr>
      <dsp:spPr>
        <a:xfrm rot="5400000">
          <a:off x="-179722" y="3331948"/>
          <a:ext cx="1198147" cy="838703"/>
        </a:xfrm>
        <a:prstGeom prst="chevron">
          <a:avLst/>
        </a:prstGeom>
        <a:solidFill>
          <a:srgbClr val="009900"/>
        </a:solidFill>
        <a:ln w="12700" cap="flat" cmpd="sng" algn="ctr">
          <a:solidFill>
            <a:srgbClr val="00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v1.4.2.0</a:t>
          </a:r>
          <a:endParaRPr lang="en-US" sz="1900" kern="1200" dirty="0"/>
        </a:p>
      </dsp:txBody>
      <dsp:txXfrm rot="-5400000">
        <a:off x="1" y="3571578"/>
        <a:ext cx="838703" cy="359444"/>
      </dsp:txXfrm>
    </dsp:sp>
    <dsp:sp modelId="{F8B8D308-7CEA-4487-9B5B-4C615E4762BE}">
      <dsp:nvSpPr>
        <dsp:cNvPr id="0" name=""/>
        <dsp:cNvSpPr/>
      </dsp:nvSpPr>
      <dsp:spPr>
        <a:xfrm rot="5400000">
          <a:off x="2620386" y="1370543"/>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a:t>
          </a:r>
          <a:r>
            <a:rPr lang="en-US" sz="1300" b="0" kern="1200" dirty="0" smtClean="0"/>
            <a:t>Phone</a:t>
          </a:r>
          <a:r>
            <a:rPr lang="en-US" sz="1300" b="1" kern="1200" dirty="0" smtClean="0"/>
            <a:t> </a:t>
          </a:r>
          <a:r>
            <a:rPr lang="en-US" sz="1300" kern="1200" dirty="0" smtClean="0"/>
            <a:t>8.1 or better</a:t>
          </a:r>
          <a:endParaRPr lang="en-US" sz="1300" kern="1200" dirty="0"/>
        </a:p>
      </dsp:txBody>
      <dsp:txXfrm rot="-5400000">
        <a:off x="838704" y="3190243"/>
        <a:ext cx="4304143" cy="7027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167EA-1E91-4E7D-B838-28A2D2CA562A}">
      <dsp:nvSpPr>
        <dsp:cNvPr id="0" name=""/>
        <dsp:cNvSpPr/>
      </dsp:nvSpPr>
      <dsp:spPr>
        <a:xfrm rot="5400000">
          <a:off x="-179722" y="180068"/>
          <a:ext cx="1198147" cy="8387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v1.9.0.0</a:t>
          </a:r>
          <a:endParaRPr lang="en-US" sz="1900" kern="1200" dirty="0"/>
        </a:p>
      </dsp:txBody>
      <dsp:txXfrm rot="-5400000">
        <a:off x="1" y="419698"/>
        <a:ext cx="838703" cy="359444"/>
      </dsp:txXfrm>
    </dsp:sp>
    <dsp:sp modelId="{7B6C8F53-D3E4-47C0-84B9-B311C8C88029}">
      <dsp:nvSpPr>
        <dsp:cNvPr id="0" name=""/>
        <dsp:cNvSpPr/>
      </dsp:nvSpPr>
      <dsp:spPr>
        <a:xfrm rot="5400000">
          <a:off x="2620386" y="-1781335"/>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10 Universal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a:p>
          <a:pPr marL="114300" lvl="1" indent="-114300" algn="l" defTabSz="577850">
            <a:lnSpc>
              <a:spcPct val="90000"/>
            </a:lnSpc>
            <a:spcBef>
              <a:spcPct val="0"/>
            </a:spcBef>
            <a:spcAft>
              <a:spcPct val="15000"/>
            </a:spcAft>
            <a:buChar char="••"/>
          </a:pPr>
          <a:r>
            <a:rPr lang="en-US" sz="1300" kern="1200" dirty="0" smtClean="0"/>
            <a:t>Requires DirectX 12 APIs and DXFL 12_0 or better</a:t>
          </a:r>
          <a:endParaRPr lang="en-US" sz="1300" kern="1200" dirty="0"/>
        </a:p>
      </dsp:txBody>
      <dsp:txXfrm rot="-5400000">
        <a:off x="838704" y="38365"/>
        <a:ext cx="4304143" cy="702760"/>
      </dsp:txXfrm>
    </dsp:sp>
    <dsp:sp modelId="{EE411769-440F-44A2-9A35-B2D24363EC0B}">
      <dsp:nvSpPr>
        <dsp:cNvPr id="0" name=""/>
        <dsp:cNvSpPr/>
      </dsp:nvSpPr>
      <dsp:spPr>
        <a:xfrm rot="5400000">
          <a:off x="-179722" y="1230695"/>
          <a:ext cx="1198147" cy="8387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v1.8.4.0</a:t>
          </a:r>
          <a:endParaRPr lang="en-US" sz="1900" kern="1200" dirty="0"/>
        </a:p>
      </dsp:txBody>
      <dsp:txXfrm rot="-5400000">
        <a:off x="1" y="1470325"/>
        <a:ext cx="838703" cy="359444"/>
      </dsp:txXfrm>
    </dsp:sp>
    <dsp:sp modelId="{F5E662CB-74E6-4200-A34F-3EF4ACAF50FD}">
      <dsp:nvSpPr>
        <dsp:cNvPr id="0" name=""/>
        <dsp:cNvSpPr/>
      </dsp:nvSpPr>
      <dsp:spPr>
        <a:xfrm rot="5400000">
          <a:off x="2620386" y="-730709"/>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Desktop 10.0.11001.0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dsp:txBody>
      <dsp:txXfrm rot="-5400000">
        <a:off x="838704" y="1088991"/>
        <a:ext cx="4304143" cy="702760"/>
      </dsp:txXfrm>
    </dsp:sp>
    <dsp:sp modelId="{85E0900F-BA32-4CD1-AB46-16472A8F7DED}">
      <dsp:nvSpPr>
        <dsp:cNvPr id="0" name=""/>
        <dsp:cNvSpPr/>
      </dsp:nvSpPr>
      <dsp:spPr>
        <a:xfrm rot="5400000">
          <a:off x="-179722" y="2281322"/>
          <a:ext cx="1198147" cy="8387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v1.6.0.0</a:t>
          </a:r>
          <a:endParaRPr lang="en-US" sz="1900" kern="1200" dirty="0"/>
        </a:p>
      </dsp:txBody>
      <dsp:txXfrm rot="-5400000">
        <a:off x="1" y="2520952"/>
        <a:ext cx="838703" cy="359444"/>
      </dsp:txXfrm>
    </dsp:sp>
    <dsp:sp modelId="{6517D2F0-D33A-4A04-9A3D-8B252FB84F75}">
      <dsp:nvSpPr>
        <dsp:cNvPr id="0" name=""/>
        <dsp:cNvSpPr/>
      </dsp:nvSpPr>
      <dsp:spPr>
        <a:xfrm rot="5400000">
          <a:off x="2620386" y="319917"/>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10 Universal or better</a:t>
          </a:r>
          <a:endParaRPr lang="en-US" sz="1300" kern="1200" dirty="0"/>
        </a:p>
        <a:p>
          <a:pPr marL="114300" lvl="1" indent="-114300" algn="l" defTabSz="577850">
            <a:lnSpc>
              <a:spcPct val="90000"/>
            </a:lnSpc>
            <a:spcBef>
              <a:spcPct val="0"/>
            </a:spcBef>
            <a:spcAft>
              <a:spcPct val="15000"/>
            </a:spcAft>
            <a:buChar char="••"/>
          </a:pPr>
          <a:r>
            <a:rPr lang="en-US" sz="1300" kern="1200" dirty="0" smtClean="0"/>
            <a:t>Works with any processor</a:t>
          </a:r>
          <a:endParaRPr lang="en-US" sz="1300" kern="1200" dirty="0"/>
        </a:p>
        <a:p>
          <a:pPr marL="114300" lvl="1" indent="-114300" algn="l" defTabSz="577850">
            <a:lnSpc>
              <a:spcPct val="90000"/>
            </a:lnSpc>
            <a:spcBef>
              <a:spcPct val="0"/>
            </a:spcBef>
            <a:spcAft>
              <a:spcPct val="15000"/>
            </a:spcAft>
            <a:buChar char="••"/>
          </a:pPr>
          <a:r>
            <a:rPr lang="en-US" sz="1300" kern="1200" dirty="0" smtClean="0"/>
            <a:t>Requires 300MB of memory while running</a:t>
          </a:r>
          <a:endParaRPr lang="en-US" sz="1300" kern="1200" dirty="0"/>
        </a:p>
      </dsp:txBody>
      <dsp:txXfrm rot="-5400000">
        <a:off x="838704" y="2139617"/>
        <a:ext cx="4304143" cy="702760"/>
      </dsp:txXfrm>
    </dsp:sp>
    <dsp:sp modelId="{656D8DB1-BC98-4770-A71A-6D4615E4E8CC}">
      <dsp:nvSpPr>
        <dsp:cNvPr id="0" name=""/>
        <dsp:cNvSpPr/>
      </dsp:nvSpPr>
      <dsp:spPr>
        <a:xfrm rot="5400000">
          <a:off x="-179722" y="3331948"/>
          <a:ext cx="1198147" cy="8387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v1.4.2.0</a:t>
          </a:r>
          <a:endParaRPr lang="en-US" sz="1900" kern="1200" dirty="0"/>
        </a:p>
      </dsp:txBody>
      <dsp:txXfrm rot="-5400000">
        <a:off x="1" y="3571578"/>
        <a:ext cx="838703" cy="359444"/>
      </dsp:txXfrm>
    </dsp:sp>
    <dsp:sp modelId="{F8B8D308-7CEA-4487-9B5B-4C615E4762BE}">
      <dsp:nvSpPr>
        <dsp:cNvPr id="0" name=""/>
        <dsp:cNvSpPr/>
      </dsp:nvSpPr>
      <dsp:spPr>
        <a:xfrm rot="5400000">
          <a:off x="2620386" y="1370543"/>
          <a:ext cx="778796" cy="43421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Windows Phone 8.1 or better</a:t>
          </a:r>
          <a:endParaRPr lang="en-US" sz="1300" kern="1200" dirty="0"/>
        </a:p>
      </dsp:txBody>
      <dsp:txXfrm rot="-5400000">
        <a:off x="838704" y="3190243"/>
        <a:ext cx="4304143" cy="7027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D657D-9A86-4ADA-AC9D-7A11CF36D20B}" type="datetimeFigureOut">
              <a:rPr lang="ru-RU" smtClean="0"/>
              <a:t>09.09.2015</a:t>
            </a:fld>
            <a:endParaRPr lang="ru-R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536D45-F5D9-4EAB-B375-9C5024948C44}" type="slidenum">
              <a:rPr lang="ru-RU" smtClean="0"/>
              <a:t>‹#›</a:t>
            </a:fld>
            <a:endParaRPr lang="ru-RU"/>
          </a:p>
        </p:txBody>
      </p:sp>
    </p:spTree>
    <p:extLst>
      <p:ext uri="{BB962C8B-B14F-4D97-AF65-F5344CB8AC3E}">
        <p14:creationId xmlns:p14="http://schemas.microsoft.com/office/powerpoint/2010/main" val="2446585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7D34E4-998E-42CE-B062-BC8B5973F56E}" type="datetimeFigureOut">
              <a:rPr lang="ru-RU" smtClean="0"/>
              <a:t>09.09.2015</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C950F-5AD8-4354-AE3A-C7B3A1479461}" type="slidenum">
              <a:rPr lang="ru-RU" smtClean="0"/>
              <a:t>‹#›</a:t>
            </a:fld>
            <a:endParaRPr lang="ru-RU"/>
          </a:p>
        </p:txBody>
      </p:sp>
    </p:spTree>
    <p:extLst>
      <p:ext uri="{BB962C8B-B14F-4D97-AF65-F5344CB8AC3E}">
        <p14:creationId xmlns:p14="http://schemas.microsoft.com/office/powerpoint/2010/main" val="531195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https://www.visualstudio.com/en-us/downloads/visual-studio-2015-system-requirements-vs.aspx</a:t>
            </a:r>
          </a:p>
          <a:p>
            <a:r>
              <a:rPr lang="en-US" sz="1200" kern="1200" dirty="0" smtClean="0">
                <a:solidFill>
                  <a:schemeClr val="tx1"/>
                </a:solidFill>
                <a:latin typeface="+mn-lt"/>
                <a:ea typeface="+mn-ea"/>
                <a:cs typeface="+mn-cs"/>
              </a:rPr>
              <a:t>https://www.visualstudio.com/en-us/products/visual-studio-community-vs.aspx</a:t>
            </a:r>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5</a:t>
            </a:fld>
            <a:endParaRPr lang="ru-RU"/>
          </a:p>
        </p:txBody>
      </p:sp>
    </p:spTree>
    <p:extLst>
      <p:ext uri="{BB962C8B-B14F-4D97-AF65-F5344CB8AC3E}">
        <p14:creationId xmlns:p14="http://schemas.microsoft.com/office/powerpoint/2010/main" val="4203129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09-Sep-15 18:14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405128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09-Sep-15 18:14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3486576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http://blogs.msdn.com/b/visualstudio/archive/2015/05/04/introducing-visual-studio-s-network-tool.aspx</a:t>
            </a:r>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33</a:t>
            </a:fld>
            <a:endParaRPr lang="ru-RU"/>
          </a:p>
        </p:txBody>
      </p:sp>
    </p:spTree>
    <p:extLst>
      <p:ext uri="{BB962C8B-B14F-4D97-AF65-F5344CB8AC3E}">
        <p14:creationId xmlns:p14="http://schemas.microsoft.com/office/powerpoint/2010/main" val="1165268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https://msdn.microsoft.com/en-us/vstudio/dotnetnative.aspx</a:t>
            </a:r>
          </a:p>
          <a:p>
            <a:r>
              <a:rPr lang="en-US" dirty="0" smtClean="0"/>
              <a:t>http://blogs.msdn.com/b/dotnet/archive/2014/05/09/the-net-native-tool-chain.aspx</a:t>
            </a:r>
          </a:p>
          <a:p>
            <a:r>
              <a:rPr lang="en-US" dirty="0" smtClean="0"/>
              <a:t>https://channel9.msdn.com/Blogs/DevRadio/NET-Native-Performance-Optimizing-Your-Windows-Apps-with-NET-Native/</a:t>
            </a:r>
          </a:p>
          <a:p>
            <a:r>
              <a:rPr lang="en-US" sz="1200" kern="1200" dirty="0" smtClean="0">
                <a:solidFill>
                  <a:schemeClr val="tx1"/>
                </a:solidFill>
                <a:latin typeface="+mn-lt"/>
                <a:ea typeface="+mn-ea"/>
                <a:cs typeface="+mn-cs"/>
              </a:rPr>
              <a:t>https://msdn.microsoft.com/en-us/library/dn584397.aspx</a:t>
            </a:r>
          </a:p>
          <a:p>
            <a:r>
              <a:rPr lang="en-US" dirty="0" smtClean="0"/>
              <a:t>https://channel9.msdn.com/Shows/Going+Deep/Inside-NET-Native</a:t>
            </a:r>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36</a:t>
            </a:fld>
            <a:endParaRPr lang="ru-RU"/>
          </a:p>
        </p:txBody>
      </p:sp>
    </p:spTree>
    <p:extLst>
      <p:ext uri="{BB962C8B-B14F-4D97-AF65-F5344CB8AC3E}">
        <p14:creationId xmlns:p14="http://schemas.microsoft.com/office/powerpoint/2010/main" val="4056073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http://blogs.msdn.com/b/dotnet/archive/2014/05/09/the-net-native-tool-chain.aspx</a:t>
            </a:r>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37</a:t>
            </a:fld>
            <a:endParaRPr lang="ru-RU"/>
          </a:p>
        </p:txBody>
      </p:sp>
    </p:spTree>
    <p:extLst>
      <p:ext uri="{BB962C8B-B14F-4D97-AF65-F5344CB8AC3E}">
        <p14:creationId xmlns:p14="http://schemas.microsoft.com/office/powerpoint/2010/main" val="3986970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38</a:t>
            </a:fld>
            <a:endParaRPr lang="ru-RU"/>
          </a:p>
        </p:txBody>
      </p:sp>
    </p:spTree>
    <p:extLst>
      <p:ext uri="{BB962C8B-B14F-4D97-AF65-F5344CB8AC3E}">
        <p14:creationId xmlns:p14="http://schemas.microsoft.com/office/powerpoint/2010/main" val="60056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http://blogs.msdn.com/b/visualstudio/archive/2015/05/04/introducing-visual-studio-s-network-tool.aspx</a:t>
            </a:r>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40</a:t>
            </a:fld>
            <a:endParaRPr lang="ru-RU"/>
          </a:p>
        </p:txBody>
      </p:sp>
    </p:spTree>
    <p:extLst>
      <p:ext uri="{BB962C8B-B14F-4D97-AF65-F5344CB8AC3E}">
        <p14:creationId xmlns:p14="http://schemas.microsoft.com/office/powerpoint/2010/main" val="2694711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811EA5-EDF5-46AE-91C8-E11AB8AE6CA4}" type="slidenum">
              <a:rPr lang="en-US" smtClean="0"/>
              <a:t>41</a:t>
            </a:fld>
            <a:endParaRPr lang="en-US"/>
          </a:p>
        </p:txBody>
      </p:sp>
    </p:spTree>
    <p:extLst>
      <p:ext uri="{BB962C8B-B14F-4D97-AF65-F5344CB8AC3E}">
        <p14:creationId xmlns:p14="http://schemas.microsoft.com/office/powerpoint/2010/main" val="2436441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https://www.visualstudio.com/en-us/features/modern-web-tooling-vs.aspx</a:t>
            </a:r>
          </a:p>
          <a:p>
            <a:r>
              <a:rPr lang="en-US" sz="1200" kern="1200" smtClean="0">
                <a:solidFill>
                  <a:schemeClr val="tx1"/>
                </a:solidFill>
                <a:latin typeface="+mn-lt"/>
                <a:ea typeface="+mn-ea"/>
                <a:cs typeface="+mn-cs"/>
              </a:rPr>
              <a:t>https://www.visualstudio.com/features/cordova-vs.aspx</a:t>
            </a:r>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42</a:t>
            </a:fld>
            <a:endParaRPr lang="ru-RU"/>
          </a:p>
        </p:txBody>
      </p:sp>
    </p:spTree>
    <p:extLst>
      <p:ext uri="{BB962C8B-B14F-4D97-AF65-F5344CB8AC3E}">
        <p14:creationId xmlns:p14="http://schemas.microsoft.com/office/powerpoint/2010/main" val="1368040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48</a:t>
            </a:fld>
            <a:endParaRPr lang="ru-RU"/>
          </a:p>
        </p:txBody>
      </p:sp>
    </p:spTree>
    <p:extLst>
      <p:ext uri="{BB962C8B-B14F-4D97-AF65-F5344CB8AC3E}">
        <p14:creationId xmlns:p14="http://schemas.microsoft.com/office/powerpoint/2010/main" val="2191618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https://www.visualstudio.com/visual-studio-2015-compatibility-vs</a:t>
            </a:r>
            <a:endParaRPr lang="en-US" dirty="0"/>
          </a:p>
        </p:txBody>
      </p:sp>
      <p:sp>
        <p:nvSpPr>
          <p:cNvPr id="6" name="Date Placeholder 5"/>
          <p:cNvSpPr>
            <a:spLocks noGrp="1"/>
          </p:cNvSpPr>
          <p:nvPr>
            <p:ph type="dt" idx="12"/>
          </p:nvPr>
        </p:nvSpPr>
        <p:spPr/>
        <p:txBody>
          <a:bodyPr/>
          <a:lstStyle/>
          <a:p>
            <a:fld id="{E65D0D5B-D339-45CD-8724-C2C0648B85D5}" type="datetime8">
              <a:rPr lang="en-US" smtClean="0"/>
              <a:t>09-Sep-15 18:14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588999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09-Sep-15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535057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https://msdn.microsoft.com/en-us/library/dd409789.aspx</a:t>
            </a:r>
          </a:p>
          <a:p>
            <a:r>
              <a:rPr lang="en-US" sz="1200" kern="1200" dirty="0" smtClean="0">
                <a:solidFill>
                  <a:schemeClr val="tx1"/>
                </a:solidFill>
                <a:latin typeface="+mn-lt"/>
                <a:ea typeface="+mn-ea"/>
                <a:cs typeface="+mn-cs"/>
              </a:rPr>
              <a:t>http://blogs.msdn.com/b/visualstudio/archive/2015/02/24/introducing-the-ui-debugging-tools-for-xaml.aspx</a:t>
            </a:r>
          </a:p>
          <a:p>
            <a:r>
              <a:rPr lang="en-US" sz="1200" kern="1200" dirty="0" smtClean="0">
                <a:solidFill>
                  <a:schemeClr val="tx1"/>
                </a:solidFill>
                <a:latin typeface="+mn-lt"/>
                <a:ea typeface="+mn-ea"/>
                <a:cs typeface="+mn-cs"/>
              </a:rPr>
              <a:t>https://channel9.msdn.com/Series/ConnectOn-Demand/228 </a:t>
            </a:r>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9</a:t>
            </a:fld>
            <a:endParaRPr lang="ru-RU"/>
          </a:p>
        </p:txBody>
      </p:sp>
    </p:spTree>
    <p:extLst>
      <p:ext uri="{BB962C8B-B14F-4D97-AF65-F5344CB8AC3E}">
        <p14:creationId xmlns:p14="http://schemas.microsoft.com/office/powerpoint/2010/main" val="2405345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http://blogs.msdn.com/b/visualstudioalm/archive/2015/01/16/diagnostic-tools-debugger-window-in-visual-studio-2015.aspx</a:t>
            </a:r>
          </a:p>
          <a:p>
            <a:r>
              <a:rPr lang="en-US" sz="1200" kern="1200" dirty="0" smtClean="0">
                <a:solidFill>
                  <a:schemeClr val="tx1"/>
                </a:solidFill>
                <a:latin typeface="+mn-lt"/>
                <a:ea typeface="+mn-ea"/>
                <a:cs typeface="+mn-cs"/>
              </a:rPr>
              <a:t>http://blogs.msdn.com/b/visualstudioalm/archive/2015/07/20/performance-and-diagnostic-tools-in-visual-studio-2015.aspx</a:t>
            </a:r>
          </a:p>
          <a:p>
            <a:r>
              <a:rPr lang="en-US" sz="1200" kern="1200" dirty="0" smtClean="0">
                <a:solidFill>
                  <a:schemeClr val="tx1"/>
                </a:solidFill>
                <a:latin typeface="+mn-lt"/>
                <a:ea typeface="+mn-ea"/>
                <a:cs typeface="+mn-cs"/>
              </a:rPr>
              <a:t>http://blogs.msdn.com/b/visualstudioalm/archive/2014/11/13/memory-usage-tool-while-debugging-in-visual-studio-2015.aspx</a:t>
            </a:r>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13</a:t>
            </a:fld>
            <a:endParaRPr lang="ru-RU"/>
          </a:p>
        </p:txBody>
      </p:sp>
    </p:spTree>
    <p:extLst>
      <p:ext uri="{BB962C8B-B14F-4D97-AF65-F5344CB8AC3E}">
        <p14:creationId xmlns:p14="http://schemas.microsoft.com/office/powerpoint/2010/main" val="3221065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http://blogs.msdn.com/b/visualstudio/archive/2015/05/04/introducing-visual-studio-s-network-tool.aspx</a:t>
            </a:r>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16</a:t>
            </a:fld>
            <a:endParaRPr lang="ru-RU"/>
          </a:p>
        </p:txBody>
      </p:sp>
    </p:spTree>
    <p:extLst>
      <p:ext uri="{BB962C8B-B14F-4D97-AF65-F5344CB8AC3E}">
        <p14:creationId xmlns:p14="http://schemas.microsoft.com/office/powerpoint/2010/main" val="1822708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09-Sep-15 18:14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95705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09-Sep-15 18:14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421875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09-Sep-15 18:14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247715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ferenc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50201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no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49" y="280419"/>
            <a:ext cx="10786469"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743401" y="1402082"/>
            <a:ext cx="10786469" cy="1898981"/>
          </a:xfrm>
          <a:prstGeom prst="rect">
            <a:avLst/>
          </a:prstGeom>
        </p:spPr>
        <p:txBody>
          <a:bodyPr/>
          <a:lstStyle>
            <a:lvl1pPr marL="0" indent="0">
              <a:buNone/>
              <a:defRPr>
                <a:solidFill>
                  <a:schemeClr val="accent1"/>
                </a:solidFill>
              </a:defRPr>
            </a:lvl1pPr>
            <a:lvl2pPr marL="0" indent="0">
              <a:buNone/>
              <a:defRPr>
                <a:solidFill>
                  <a:schemeClr val="tx1"/>
                </a:solidFill>
                <a:latin typeface="+mj-lt"/>
              </a:defRPr>
            </a:lvl2pPr>
            <a:lvl3pPr marL="342900" indent="-342900">
              <a:buFont typeface="Wingdings" panose="05000000000000000000" pitchFamily="2" charset="2"/>
              <a:buChar char="§"/>
              <a:defRPr>
                <a:solidFill>
                  <a:schemeClr val="tx1"/>
                </a:solidFill>
                <a:latin typeface="+mj-lt"/>
              </a:defRPr>
            </a:lvl3pPr>
            <a:lvl4pPr marL="730250" indent="-285750">
              <a:buFont typeface="Wingdings" panose="05000000000000000000" pitchFamily="2" charset="2"/>
              <a:buChar char="§"/>
              <a:defRPr>
                <a:solidFill>
                  <a:schemeClr val="tx1"/>
                </a:solidFill>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Tree>
    <p:extLst>
      <p:ext uri="{BB962C8B-B14F-4D97-AF65-F5344CB8AC3E}">
        <p14:creationId xmlns:p14="http://schemas.microsoft.com/office/powerpoint/2010/main" val="62538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49" y="280419"/>
            <a:ext cx="10786469"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743401" y="1402082"/>
            <a:ext cx="10786469" cy="1898981"/>
          </a:xfrm>
          <a:prstGeom prst="rect">
            <a:avLst/>
          </a:prstGeom>
        </p:spPr>
        <p:txBody>
          <a:bodyPr/>
          <a:lstStyle>
            <a:lvl1pPr>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82481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3213" y="280419"/>
            <a:ext cx="10059705"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1470165" y="1402082"/>
            <a:ext cx="10059705" cy="5053582"/>
          </a:xfrm>
          <a:prstGeom prst="rect">
            <a:avLst/>
          </a:prstGeom>
        </p:spPr>
        <p:txBody>
          <a:bodyPr/>
          <a:lstStyle>
            <a:lvl1pPr marL="0" indent="0">
              <a:buNone/>
              <a:defRPr sz="2400">
                <a:solidFill>
                  <a:schemeClr val="tx1"/>
                </a:solidFill>
                <a:latin typeface="Consolas" panose="020B0609020204030204" pitchFamily="49" charset="0"/>
                <a:cs typeface="Consolas" panose="020B0609020204030204" pitchFamily="49" charset="0"/>
              </a:defRPr>
            </a:lvl1pPr>
            <a:lvl2pPr marL="719138" indent="0">
              <a:buNone/>
              <a:defRPr>
                <a:solidFill>
                  <a:schemeClr val="tx1"/>
                </a:solidFill>
                <a:latin typeface="Consolas" panose="020B0609020204030204" pitchFamily="49" charset="0"/>
                <a:cs typeface="Consolas" panose="020B0609020204030204" pitchFamily="49" charset="0"/>
              </a:defRPr>
            </a:lvl2pPr>
            <a:lvl3pPr marL="1436688" indent="0">
              <a:buFont typeface="Wingdings" panose="05000000000000000000" pitchFamily="2" charset="2"/>
              <a:buNone/>
              <a:defRPr sz="2400">
                <a:solidFill>
                  <a:schemeClr val="tx1"/>
                </a:solidFill>
                <a:latin typeface="Consolas" panose="020B0609020204030204" pitchFamily="49" charset="0"/>
                <a:cs typeface="Consolas" panose="020B0609020204030204" pitchFamily="49" charset="0"/>
              </a:defRPr>
            </a:lvl3pPr>
            <a:lvl4pPr marL="2239963" indent="0">
              <a:buNone/>
              <a:defRPr lang="en-US" sz="2400" kern="1200" dirty="0" smtClean="0">
                <a:solidFill>
                  <a:schemeClr val="tx1"/>
                </a:solidFill>
                <a:latin typeface="Consolas" panose="020B0609020204030204" pitchFamily="49" charset="0"/>
                <a:ea typeface="+mn-ea"/>
                <a:cs typeface="Consolas" panose="020B0609020204030204" pitchFamily="49" charset="0"/>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Forth level</a:t>
            </a:r>
          </a:p>
          <a:p>
            <a:pPr lvl="0"/>
            <a:endParaRPr lang="en-US" dirty="0" smtClean="0"/>
          </a:p>
        </p:txBody>
      </p:sp>
      <p:sp>
        <p:nvSpPr>
          <p:cNvPr id="4" name="Rectangle 3"/>
          <p:cNvSpPr/>
          <p:nvPr userDrawn="1"/>
        </p:nvSpPr>
        <p:spPr>
          <a:xfrm>
            <a:off x="0"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2024" y="923544"/>
            <a:ext cx="1662189" cy="1938528"/>
          </a:xfrm>
          <a:prstGeom prst="rect">
            <a:avLst/>
          </a:prstGeom>
        </p:spPr>
      </p:pic>
    </p:spTree>
    <p:extLst>
      <p:ext uri="{BB962C8B-B14F-4D97-AF65-F5344CB8AC3E}">
        <p14:creationId xmlns:p14="http://schemas.microsoft.com/office/powerpoint/2010/main" val="733638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speaker">
    <p:bg>
      <p:bgPr>
        <a:solidFill>
          <a:srgbClr val="F5F5F5"/>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746449" y="4332300"/>
            <a:ext cx="5524486" cy="491951"/>
          </a:xfrm>
          <a:prstGeom prst="rect">
            <a:avLst/>
          </a:prstGeom>
        </p:spPr>
        <p:txBody>
          <a:bodyPr/>
          <a:lstStyle>
            <a:lvl1pPr marL="0" indent="0" algn="l">
              <a:lnSpc>
                <a:spcPct val="100000"/>
              </a:lnSpc>
              <a:spcBef>
                <a:spcPts val="0"/>
              </a:spcBef>
              <a:buNone/>
              <a:defRPr sz="2400">
                <a:solidFill>
                  <a:schemeClr val="tx1"/>
                </a:solidFill>
                <a:latin typeface="+mj-lt"/>
              </a:defRPr>
            </a:lvl1pPr>
          </a:lstStyle>
          <a:p>
            <a:pPr lvl="0"/>
            <a:r>
              <a:rPr lang="en-US" dirty="0" smtClean="0"/>
              <a:t>NAME SURNAME</a:t>
            </a:r>
            <a:endParaRPr lang="ru-RU" dirty="0"/>
          </a:p>
        </p:txBody>
      </p:sp>
      <p:sp>
        <p:nvSpPr>
          <p:cNvPr id="13" name="Text Placeholder 7"/>
          <p:cNvSpPr>
            <a:spLocks noGrp="1"/>
          </p:cNvSpPr>
          <p:nvPr>
            <p:ph type="body" sz="quarter" idx="20" hasCustomPrompt="1"/>
          </p:nvPr>
        </p:nvSpPr>
        <p:spPr>
          <a:xfrm>
            <a:off x="746449" y="4770408"/>
            <a:ext cx="5524486" cy="373436"/>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Title, Company</a:t>
            </a:r>
            <a:endParaRPr lang="ru-RU" dirty="0"/>
          </a:p>
        </p:txBody>
      </p:sp>
      <p:sp>
        <p:nvSpPr>
          <p:cNvPr id="7" name="Text Placeholder 7"/>
          <p:cNvSpPr>
            <a:spLocks noGrp="1"/>
          </p:cNvSpPr>
          <p:nvPr>
            <p:ph type="body" sz="quarter" idx="28" hasCustomPrompt="1"/>
          </p:nvPr>
        </p:nvSpPr>
        <p:spPr>
          <a:xfrm>
            <a:off x="746449" y="5050335"/>
            <a:ext cx="5524486" cy="1111478"/>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Contacts</a:t>
            </a:r>
            <a:endParaRPr lang="ru-RU" dirty="0"/>
          </a:p>
        </p:txBody>
      </p:sp>
      <p:sp>
        <p:nvSpPr>
          <p:cNvPr id="10" name="Text Placeholder 7"/>
          <p:cNvSpPr>
            <a:spLocks noGrp="1"/>
          </p:cNvSpPr>
          <p:nvPr>
            <p:ph type="body" sz="quarter" idx="29" hasCustomPrompt="1"/>
          </p:nvPr>
        </p:nvSpPr>
        <p:spPr>
          <a:xfrm>
            <a:off x="746449" y="3260488"/>
            <a:ext cx="11026777" cy="965283"/>
          </a:xfrm>
          <a:prstGeom prst="rect">
            <a:avLst/>
          </a:prstGeom>
        </p:spPr>
        <p:txBody>
          <a:bodyPr anchor="b"/>
          <a:lstStyle>
            <a:lvl1pPr marL="0" indent="0" algn="l">
              <a:lnSpc>
                <a:spcPct val="100000"/>
              </a:lnSpc>
              <a:spcBef>
                <a:spcPts val="0"/>
              </a:spcBef>
              <a:buNone/>
              <a:defRPr sz="3200" i="1" baseline="0">
                <a:solidFill>
                  <a:schemeClr val="tx1"/>
                </a:solidFill>
                <a:latin typeface="+mj-lt"/>
              </a:defRPr>
            </a:lvl1pPr>
          </a:lstStyle>
          <a:p>
            <a:pPr lvl="0"/>
            <a:r>
              <a:rPr lang="en-US" dirty="0" smtClean="0"/>
              <a:t>Session Title</a:t>
            </a:r>
            <a:endParaRPr lang="ru-RU" dirty="0"/>
          </a:p>
        </p:txBody>
      </p:sp>
    </p:spTree>
    <p:extLst>
      <p:ext uri="{BB962C8B-B14F-4D97-AF65-F5344CB8AC3E}">
        <p14:creationId xmlns:p14="http://schemas.microsoft.com/office/powerpoint/2010/main" val="32438102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tx1"/>
        </a:solidFill>
        <a:effectLst/>
      </p:bgPr>
    </p:bg>
    <p:spTree>
      <p:nvGrpSpPr>
        <p:cNvPr id="1" name=""/>
        <p:cNvGrpSpPr/>
        <p:nvPr/>
      </p:nvGrpSpPr>
      <p:grpSpPr>
        <a:xfrm>
          <a:off x="0" y="0"/>
          <a:ext cx="0" cy="0"/>
          <a:chOff x="0" y="0"/>
          <a:chExt cx="0" cy="0"/>
        </a:xfrm>
      </p:grpSpPr>
      <p:sp>
        <p:nvSpPr>
          <p:cNvPr id="11" name="Rectangle 2"/>
          <p:cNvSpPr>
            <a:spLocks noChangeArrowheads="1"/>
          </p:cNvSpPr>
          <p:nvPr userDrawn="1"/>
        </p:nvSpPr>
        <p:spPr bwMode="auto">
          <a:xfrm>
            <a:off x="530087" y="5734592"/>
            <a:ext cx="11078818" cy="900246"/>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75000"/>
                  </a:schemeClr>
                </a:solidFill>
              </a:rPr>
              <a:t>©</a:t>
            </a:r>
            <a:r>
              <a:rPr lang="en-US" sz="1050" dirty="0" smtClean="0">
                <a:solidFill>
                  <a:schemeClr val="bg1">
                    <a:lumMod val="75000"/>
                  </a:schemeClr>
                </a:solidFill>
              </a:rPr>
              <a:t>2015 </a:t>
            </a:r>
            <a:r>
              <a:rPr lang="en-US" sz="1050" dirty="0">
                <a:solidFill>
                  <a:schemeClr val="bg1">
                    <a:lumMod val="7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394447" y="2553761"/>
            <a:ext cx="3766062" cy="1534054"/>
          </a:xfrm>
          <a:prstGeom prst="rect">
            <a:avLst/>
          </a:prstGeom>
        </p:spPr>
      </p:pic>
    </p:spTree>
    <p:extLst>
      <p:ext uri="{BB962C8B-B14F-4D97-AF65-F5344CB8AC3E}">
        <p14:creationId xmlns:p14="http://schemas.microsoft.com/office/powerpoint/2010/main" val="2679257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a:prstGeom prst="rect">
            <a:avLst/>
          </a:prstGeo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smtClean="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729575657"/>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93061970-509F-4FFB-B3BD-1FCB64E382EE}" type="datetimeFigureOut">
              <a:rPr lang="en-US" smtClean="0"/>
              <a:t>09-Sep-15</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85E13A1A-237A-485C-896D-B8C7E4D1E451}" type="slidenum">
              <a:rPr lang="en-US" smtClean="0"/>
              <a:t>‹#›</a:t>
            </a:fld>
            <a:endParaRPr lang="en-US"/>
          </a:p>
        </p:txBody>
      </p:sp>
    </p:spTree>
    <p:extLst>
      <p:ext uri="{BB962C8B-B14F-4D97-AF65-F5344CB8AC3E}">
        <p14:creationId xmlns:p14="http://schemas.microsoft.com/office/powerpoint/2010/main" val="723525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a:prstGeom prst="rect">
            <a:avLst/>
          </a:prstGeo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a:prstGeom prst="rect">
            <a:avLst/>
          </a:prstGeo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5835170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9"/>
            <a:ext cx="11653523" cy="2052030"/>
          </a:xfrm>
          <a:prstGeom prst="rect">
            <a:avLst/>
          </a:prstGeo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74" indent="0">
              <a:buNone/>
              <a:defRPr sz="1961"/>
            </a:lvl3pPr>
            <a:lvl4pPr marL="448148" indent="0">
              <a:buNone/>
              <a:defRPr sz="1765"/>
            </a:lvl4pPr>
            <a:lvl5pPr marL="672222"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797113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3061970-509F-4FFB-B3BD-1FCB64E382EE}" type="datetimeFigureOut">
              <a:rPr lang="en-US" smtClean="0"/>
              <a:t>09-Sep-15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5E13A1A-237A-485C-896D-B8C7E4D1E451}" type="slidenum">
              <a:rPr lang="en-US" smtClean="0"/>
              <a:t>‹#›</a:t>
            </a:fld>
            <a:endParaRPr lang="en-US"/>
          </a:p>
        </p:txBody>
      </p:sp>
    </p:spTree>
    <p:extLst>
      <p:ext uri="{BB962C8B-B14F-4D97-AF65-F5344CB8AC3E}">
        <p14:creationId xmlns:p14="http://schemas.microsoft.com/office/powerpoint/2010/main" val="97733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Client">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3588566" y="0"/>
            <a:ext cx="860343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 Placeholder 4"/>
          <p:cNvSpPr>
            <a:spLocks noGrp="1"/>
          </p:cNvSpPr>
          <p:nvPr>
            <p:ph type="body" sz="quarter" idx="12" hasCustomPrompt="1"/>
          </p:nvPr>
        </p:nvSpPr>
        <p:spPr>
          <a:xfrm>
            <a:off x="3786996" y="4467459"/>
            <a:ext cx="7663938" cy="1845455"/>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3786996" y="474973"/>
            <a:ext cx="7663880" cy="3995928"/>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Presentation title</a:t>
            </a:r>
            <a:endParaRPr lang="en-US" dirty="0"/>
          </a:p>
        </p:txBody>
      </p:sp>
      <p:pic>
        <p:nvPicPr>
          <p:cNvPr id="6" name="Picture 5"/>
          <p:cNvPicPr>
            <a:picLocks noChangeAspect="1"/>
          </p:cNvPicPr>
          <p:nvPr userDrawn="1"/>
        </p:nvPicPr>
        <p:blipFill rotWithShape="1">
          <a:blip r:embed="rId2"/>
          <a:srcRect t="-3614" r="5330"/>
          <a:stretch/>
        </p:blipFill>
        <p:spPr>
          <a:xfrm>
            <a:off x="765613" y="2331467"/>
            <a:ext cx="2059642" cy="2130805"/>
          </a:xfrm>
          <a:prstGeom prst="rect">
            <a:avLst/>
          </a:prstGeom>
        </p:spPr>
      </p:pic>
      <p:sp>
        <p:nvSpPr>
          <p:cNvPr id="7" name="TextBox 6"/>
          <p:cNvSpPr txBox="1"/>
          <p:nvPr userDrawn="1"/>
        </p:nvSpPr>
        <p:spPr>
          <a:xfrm>
            <a:off x="680418" y="4584248"/>
            <a:ext cx="2230032" cy="424732"/>
          </a:xfrm>
          <a:prstGeom prst="rect">
            <a:avLst/>
          </a:prstGeom>
          <a:noFill/>
        </p:spPr>
        <p:txBody>
          <a:bodyPr wrap="square" rtlCol="0">
            <a:spAutoFit/>
          </a:bodyPr>
          <a:lstStyle/>
          <a:p>
            <a:pPr algn="ctr">
              <a:lnSpc>
                <a:spcPct val="90000"/>
              </a:lnSpc>
            </a:pPr>
            <a:r>
              <a:rPr lang="en-US" sz="2400" dirty="0" smtClean="0">
                <a:solidFill>
                  <a:schemeClr val="tx1"/>
                </a:solidFill>
                <a:latin typeface="Segoe UI Light" panose="020B0502040204020203" pitchFamily="34" charset="0"/>
                <a:cs typeface="Segoe UI Light" panose="020B0502040204020203" pitchFamily="34" charset="0"/>
              </a:rPr>
              <a:t>Windows </a:t>
            </a:r>
            <a:r>
              <a:rPr lang="en-US" sz="2400" baseline="0" dirty="0" smtClean="0">
                <a:solidFill>
                  <a:schemeClr val="tx1"/>
                </a:solidFill>
                <a:latin typeface="Segoe UI Light" panose="020B0502040204020203" pitchFamily="34" charset="0"/>
                <a:cs typeface="Segoe UI Light" panose="020B0502040204020203" pitchFamily="34" charset="0"/>
              </a:rPr>
              <a:t>Camp</a:t>
            </a:r>
            <a:endParaRPr lang="en-US" sz="2400" dirty="0" smtClean="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915687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ient slide content">
    <p:bg>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1624013" y="1455738"/>
            <a:ext cx="3778250" cy="3778250"/>
          </a:xfrm>
          <a:prstGeom prst="ellipse">
            <a:avLst/>
          </a:prstGeom>
          <a:solidFill>
            <a:srgbClr val="5C574D"/>
          </a:solidFill>
        </p:spPr>
        <p:txBody>
          <a:bodyPr/>
          <a:lstStyle/>
          <a:p>
            <a:endParaRPr lang="ru-RU"/>
          </a:p>
        </p:txBody>
      </p:sp>
      <p:sp>
        <p:nvSpPr>
          <p:cNvPr id="5" name="Text Placeholder 4"/>
          <p:cNvSpPr>
            <a:spLocks noGrp="1"/>
          </p:cNvSpPr>
          <p:nvPr>
            <p:ph type="body" sz="quarter" idx="12" hasCustomPrompt="1"/>
          </p:nvPr>
        </p:nvSpPr>
        <p:spPr>
          <a:xfrm>
            <a:off x="6053330" y="2041500"/>
            <a:ext cx="5440736" cy="3500884"/>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Slide content</a:t>
            </a:r>
          </a:p>
        </p:txBody>
      </p:sp>
      <p:sp>
        <p:nvSpPr>
          <p:cNvPr id="9" name="Title 1"/>
          <p:cNvSpPr>
            <a:spLocks noGrp="1"/>
          </p:cNvSpPr>
          <p:nvPr>
            <p:ph type="title" hasCustomPrompt="1"/>
          </p:nvPr>
        </p:nvSpPr>
        <p:spPr>
          <a:xfrm>
            <a:off x="6053328" y="466344"/>
            <a:ext cx="5440680" cy="1558399"/>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Slide title</a:t>
            </a:r>
            <a:endParaRPr lang="en-US" dirty="0"/>
          </a:p>
        </p:txBody>
      </p:sp>
      <p:sp>
        <p:nvSpPr>
          <p:cNvPr id="8" name="Oval 7"/>
          <p:cNvSpPr/>
          <p:nvPr userDrawn="1"/>
        </p:nvSpPr>
        <p:spPr>
          <a:xfrm>
            <a:off x="1490472" y="1321268"/>
            <a:ext cx="4041648" cy="4041648"/>
          </a:xfrm>
          <a:prstGeom prst="ellips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07154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504D40"/>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1115567" y="4834641"/>
            <a:ext cx="10088052"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9" name="Text Placeholder 7"/>
          <p:cNvSpPr>
            <a:spLocks noGrp="1"/>
          </p:cNvSpPr>
          <p:nvPr>
            <p:ph type="body" sz="quarter" idx="27" hasCustomPrompt="1"/>
          </p:nvPr>
        </p:nvSpPr>
        <p:spPr>
          <a:xfrm>
            <a:off x="1115568" y="2729979"/>
            <a:ext cx="10088052" cy="2086310"/>
          </a:xfrm>
          <a:prstGeom prst="rect">
            <a:avLst/>
          </a:prstGeom>
        </p:spPr>
        <p:txBody>
          <a:bodyPr anchor="b"/>
          <a:lstStyle>
            <a:lvl1pPr marL="0" indent="0" algn="l">
              <a:lnSpc>
                <a:spcPct val="100000"/>
              </a:lnSpc>
              <a:spcBef>
                <a:spcPts val="0"/>
              </a:spcBef>
              <a:buNone/>
              <a:defRPr sz="4800">
                <a:solidFill>
                  <a:schemeClr val="bg2"/>
                </a:solidFill>
                <a:latin typeface="+mn-lt"/>
              </a:defRPr>
            </a:lvl1pPr>
          </a:lstStyle>
          <a:p>
            <a:pPr lvl="0"/>
            <a:r>
              <a:rPr lang="en-US" dirty="0" smtClean="0"/>
              <a:t>Section title</a:t>
            </a:r>
            <a:endParaRPr lang="ru-RU" dirty="0"/>
          </a:p>
        </p:txBody>
      </p:sp>
      <p:sp>
        <p:nvSpPr>
          <p:cNvPr id="12" name="Rectangle 11"/>
          <p:cNvSpPr/>
          <p:nvPr userDrawn="1"/>
        </p:nvSpPr>
        <p:spPr>
          <a:xfrm>
            <a:off x="1115568" y="6085188"/>
            <a:ext cx="3453189" cy="369332"/>
          </a:xfrm>
          <a:prstGeom prst="rect">
            <a:avLst/>
          </a:prstGeom>
        </p:spPr>
        <p:txBody>
          <a:bodyPr wrap="none">
            <a:spAutoFit/>
          </a:bodyPr>
          <a:lstStyle/>
          <a:p>
            <a:r>
              <a:rPr lang="en-US" smtClean="0">
                <a:solidFill>
                  <a:schemeClr val="bg2"/>
                </a:solidFill>
              </a:rPr>
              <a:t>Windows Camp 2015 #wincamp</a:t>
            </a:r>
            <a:endParaRPr lang="ru-RU" dirty="0">
              <a:solidFill>
                <a:schemeClr val="bg2"/>
              </a:solidFill>
            </a:endParaRPr>
          </a:p>
        </p:txBody>
      </p:sp>
    </p:spTree>
    <p:extLst>
      <p:ext uri="{BB962C8B-B14F-4D97-AF65-F5344CB8AC3E}">
        <p14:creationId xmlns:p14="http://schemas.microsoft.com/office/powerpoint/2010/main" val="12117692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78D7"/>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 Placeholder 7"/>
          <p:cNvSpPr>
            <a:spLocks noGrp="1"/>
          </p:cNvSpPr>
          <p:nvPr>
            <p:ph type="body" sz="quarter" idx="15" hasCustomPrompt="1"/>
          </p:nvPr>
        </p:nvSpPr>
        <p:spPr>
          <a:xfrm>
            <a:off x="1115568" y="4807209"/>
            <a:ext cx="10508408"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 name="Rectangle 1"/>
          <p:cNvSpPr/>
          <p:nvPr userDrawn="1"/>
        </p:nvSpPr>
        <p:spPr>
          <a:xfrm>
            <a:off x="1115568" y="6085188"/>
            <a:ext cx="3453189" cy="369332"/>
          </a:xfrm>
          <a:prstGeom prst="rect">
            <a:avLst/>
          </a:prstGeom>
        </p:spPr>
        <p:txBody>
          <a:bodyPr wrap="none">
            <a:spAutoFit/>
          </a:bodyPr>
          <a:lstStyle/>
          <a:p>
            <a:r>
              <a:rPr lang="en-US" smtClean="0">
                <a:solidFill>
                  <a:schemeClr val="bg2"/>
                </a:solidFill>
              </a:rPr>
              <a:t>Windows Camp 2015 #wincamp</a:t>
            </a:r>
            <a:endParaRPr lang="ru-RU" dirty="0">
              <a:solidFill>
                <a:schemeClr val="bg2"/>
              </a:solidFill>
            </a:endParaRPr>
          </a:p>
        </p:txBody>
      </p:sp>
      <p:sp>
        <p:nvSpPr>
          <p:cNvPr id="4" name="TextBox 3"/>
          <p:cNvSpPr txBox="1"/>
          <p:nvPr userDrawn="1"/>
        </p:nvSpPr>
        <p:spPr>
          <a:xfrm>
            <a:off x="1090645" y="3917209"/>
            <a:ext cx="1944763" cy="830997"/>
          </a:xfrm>
          <a:prstGeom prst="rect">
            <a:avLst/>
          </a:prstGeom>
          <a:noFill/>
        </p:spPr>
        <p:txBody>
          <a:bodyPr wrap="none" rtlCol="0">
            <a:spAutoFit/>
          </a:bodyPr>
          <a:lstStyle/>
          <a:p>
            <a:r>
              <a:rPr lang="en-US" sz="4800" dirty="0" smtClean="0">
                <a:solidFill>
                  <a:schemeClr val="bg2"/>
                </a:solidFill>
              </a:rPr>
              <a:t>DEMO</a:t>
            </a:r>
            <a:endParaRPr lang="ru-RU" sz="4800" dirty="0">
              <a:solidFill>
                <a:schemeClr val="bg2"/>
              </a:solidFill>
            </a:endParaRPr>
          </a:p>
        </p:txBody>
      </p:sp>
    </p:spTree>
    <p:extLst>
      <p:ext uri="{BB962C8B-B14F-4D97-AF65-F5344CB8AC3E}">
        <p14:creationId xmlns:p14="http://schemas.microsoft.com/office/powerpoint/2010/main" val="1118078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main point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942" y="2053966"/>
            <a:ext cx="3600000" cy="1325563"/>
          </a:xfrm>
          <a:prstGeom prst="rect">
            <a:avLst/>
          </a:prstGeom>
        </p:spPr>
        <p:txBody>
          <a:bodyPr anchor="b"/>
          <a:lstStyle>
            <a:lvl1pPr algn="ctr">
              <a:defRPr sz="4200">
                <a:solidFill>
                  <a:schemeClr val="bg1"/>
                </a:solidFill>
                <a:latin typeface="+mn-lt"/>
              </a:defRPr>
            </a:lvl1pPr>
          </a:lstStyle>
          <a:p>
            <a:r>
              <a:rPr lang="en-US" dirty="0" smtClean="0"/>
              <a:t>ITEM 1</a:t>
            </a:r>
            <a:endParaRPr lang="ru-RU" dirty="0"/>
          </a:p>
        </p:txBody>
      </p:sp>
      <p:sp>
        <p:nvSpPr>
          <p:cNvPr id="7" name="Text Placeholder 6"/>
          <p:cNvSpPr>
            <a:spLocks noGrp="1"/>
          </p:cNvSpPr>
          <p:nvPr>
            <p:ph type="body" sz="quarter" idx="10" hasCustomPrompt="1"/>
          </p:nvPr>
        </p:nvSpPr>
        <p:spPr>
          <a:xfrm>
            <a:off x="4273550" y="2054225"/>
            <a:ext cx="3600000" cy="1325563"/>
          </a:xfrm>
          <a:prstGeom prst="rect">
            <a:avLst/>
          </a:prstGeom>
        </p:spPr>
        <p:txBody>
          <a:bodyPr anchor="b"/>
          <a:lstStyle>
            <a:lvl1pPr marL="0" indent="0" algn="ctr">
              <a:buNone/>
              <a:defRPr lang="en-US" sz="42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sp>
        <p:nvSpPr>
          <p:cNvPr id="8" name="Text Placeholder 6"/>
          <p:cNvSpPr>
            <a:spLocks noGrp="1"/>
          </p:cNvSpPr>
          <p:nvPr>
            <p:ph type="body" sz="quarter" idx="11" hasCustomPrompt="1"/>
          </p:nvPr>
        </p:nvSpPr>
        <p:spPr>
          <a:xfrm>
            <a:off x="7970158" y="2053965"/>
            <a:ext cx="3600000" cy="1325563"/>
          </a:xfrm>
          <a:prstGeom prst="rect">
            <a:avLst/>
          </a:prstGeom>
        </p:spPr>
        <p:txBody>
          <a:bodyPr anchor="b"/>
          <a:lstStyle>
            <a:lvl1pPr marL="0" indent="0" algn="ctr">
              <a:buNone/>
              <a:defRPr lang="en-US" sz="42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3</a:t>
            </a:r>
            <a:endParaRPr lang="ru-RU" dirty="0"/>
          </a:p>
        </p:txBody>
      </p:sp>
      <p:sp>
        <p:nvSpPr>
          <p:cNvPr id="10" name="Text Placeholder 6"/>
          <p:cNvSpPr>
            <a:spLocks noGrp="1"/>
          </p:cNvSpPr>
          <p:nvPr>
            <p:ph type="body" sz="quarter" idx="12" hasCustomPrompt="1"/>
          </p:nvPr>
        </p:nvSpPr>
        <p:spPr>
          <a:xfrm>
            <a:off x="4273550" y="382704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sp>
        <p:nvSpPr>
          <p:cNvPr id="11" name="Text Placeholder 6"/>
          <p:cNvSpPr>
            <a:spLocks noGrp="1"/>
          </p:cNvSpPr>
          <p:nvPr>
            <p:ph type="body" sz="quarter" idx="13" hasCustomPrompt="1"/>
          </p:nvPr>
        </p:nvSpPr>
        <p:spPr>
          <a:xfrm>
            <a:off x="7970158" y="382678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3</a:t>
            </a:r>
            <a:endParaRPr lang="ru-RU" dirty="0"/>
          </a:p>
        </p:txBody>
      </p:sp>
      <p:sp>
        <p:nvSpPr>
          <p:cNvPr id="12" name="Text Placeholder 6"/>
          <p:cNvSpPr>
            <a:spLocks noGrp="1"/>
          </p:cNvSpPr>
          <p:nvPr>
            <p:ph type="body" sz="quarter" idx="14" hasCustomPrompt="1"/>
          </p:nvPr>
        </p:nvSpPr>
        <p:spPr>
          <a:xfrm>
            <a:off x="576942" y="382678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cxnSp>
        <p:nvCxnSpPr>
          <p:cNvPr id="14" name="Straight Connector 13"/>
          <p:cNvCxnSpPr/>
          <p:nvPr userDrawn="1"/>
        </p:nvCxnSpPr>
        <p:spPr>
          <a:xfrm>
            <a:off x="839755"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533999"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230607"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32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32596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Accen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949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tile Only">
    <p:spTree>
      <p:nvGrpSpPr>
        <p:cNvPr id="1" name=""/>
        <p:cNvGrpSpPr/>
        <p:nvPr/>
      </p:nvGrpSpPr>
      <p:grpSpPr>
        <a:xfrm>
          <a:off x="0" y="0"/>
          <a:ext cx="0" cy="0"/>
          <a:chOff x="0" y="0"/>
          <a:chExt cx="0" cy="0"/>
        </a:xfrm>
      </p:grpSpPr>
      <p:sp>
        <p:nvSpPr>
          <p:cNvPr id="4" name="Title 3"/>
          <p:cNvSpPr>
            <a:spLocks noGrp="1"/>
          </p:cNvSpPr>
          <p:nvPr>
            <p:ph type="title"/>
          </p:nvPr>
        </p:nvSpPr>
        <p:spPr>
          <a:xfrm>
            <a:off x="746449" y="365126"/>
            <a:ext cx="11126573" cy="797368"/>
          </a:xfrm>
          <a:prstGeom prst="rect">
            <a:avLst/>
          </a:prstGeom>
        </p:spPr>
        <p:txBody>
          <a:bodyPr/>
          <a:lstStyle>
            <a:lvl1pPr>
              <a:defRPr lang="ru-RU"/>
            </a:lvl1pPr>
          </a:lstStyle>
          <a:p>
            <a:pPr marL="0" lvl="0"/>
            <a:r>
              <a:rPr lang="en-US" smtClean="0"/>
              <a:t>Click to edit Master title style</a:t>
            </a:r>
            <a:endParaRPr lang="ru-RU"/>
          </a:p>
        </p:txBody>
      </p:sp>
    </p:spTree>
    <p:extLst>
      <p:ext uri="{BB962C8B-B14F-4D97-AF65-F5344CB8AC3E}">
        <p14:creationId xmlns:p14="http://schemas.microsoft.com/office/powerpoint/2010/main" val="2760699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838279"/>
      </p:ext>
    </p:extLst>
  </p:cSld>
  <p:clrMap bg1="lt1" tx1="dk1" bg2="lt2" tx2="dk2" accent1="accent1" accent2="accent2" accent3="accent3" accent4="accent4" accent5="accent5" accent6="accent6" hlink="hlink" folHlink="folHlink"/>
  <p:sldLayoutIdLst>
    <p:sldLayoutId id="2147483668" r:id="rId1"/>
    <p:sldLayoutId id="2147483651" r:id="rId2"/>
    <p:sldLayoutId id="2147483681" r:id="rId3"/>
    <p:sldLayoutId id="2147483665" r:id="rId4"/>
    <p:sldLayoutId id="2147483669" r:id="rId5"/>
    <p:sldLayoutId id="2147483686" r:id="rId6"/>
    <p:sldLayoutId id="2147483653" r:id="rId7"/>
    <p:sldLayoutId id="2147483672" r:id="rId8"/>
    <p:sldLayoutId id="2147483650" r:id="rId9"/>
    <p:sldLayoutId id="2147483666" r:id="rId10"/>
    <p:sldLayoutId id="2147483652" r:id="rId11"/>
    <p:sldLayoutId id="2147483667" r:id="rId12"/>
    <p:sldLayoutId id="2147483671" r:id="rId13"/>
    <p:sldLayoutId id="2147483670" r:id="rId14"/>
    <p:sldLayoutId id="2147483687" r:id="rId15"/>
    <p:sldLayoutId id="2147483688" r:id="rId16"/>
    <p:sldLayoutId id="2147483689" r:id="rId17"/>
    <p:sldLayoutId id="2147483690" r:id="rId18"/>
    <p:sldLayoutId id="2147483691"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hyperlink" Target="https://multilingualapptoolkit.uservoice.com/forums/231158-general/suggestions/9668526-windows-10-universall-apps-support" TargetMode="Externa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visualstudio.com/visual-studio-2015-compatibility-vs"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Widnows 1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741870"/>
            <a:ext cx="12192000" cy="5389647"/>
          </a:xfrm>
          <a:prstGeom prst="rect">
            <a:avLst/>
          </a:prstGeom>
        </p:spPr>
      </p:pic>
      <p:sp>
        <p:nvSpPr>
          <p:cNvPr id="3" name="TextBox 2"/>
          <p:cNvSpPr txBox="1"/>
          <p:nvPr/>
        </p:nvSpPr>
        <p:spPr>
          <a:xfrm>
            <a:off x="2241964" y="2372555"/>
            <a:ext cx="6216976" cy="2128275"/>
          </a:xfrm>
          <a:prstGeom prst="rect">
            <a:avLst/>
          </a:prstGeom>
          <a:noFill/>
        </p:spPr>
        <p:txBody>
          <a:bodyPr wrap="square" rtlCol="0">
            <a:spAutoFit/>
          </a:bodyPr>
          <a:lstStyle/>
          <a:p>
            <a:pPr algn="l">
              <a:lnSpc>
                <a:spcPct val="90000"/>
              </a:lnSpc>
            </a:pPr>
            <a:r>
              <a:rPr lang="en-US" sz="4900" dirty="0" smtClean="0">
                <a:solidFill>
                  <a:schemeClr val="tx1"/>
                </a:solidFill>
                <a:latin typeface="Segoe UI" panose="020B0502040204020203" pitchFamily="34" charset="0"/>
                <a:cs typeface="Segoe UI" panose="020B0502040204020203" pitchFamily="34" charset="0"/>
              </a:rPr>
              <a:t>Windows</a:t>
            </a:r>
            <a:r>
              <a:rPr lang="en-US" sz="4900" baseline="0" dirty="0" smtClean="0">
                <a:solidFill>
                  <a:schemeClr val="tx1"/>
                </a:solidFill>
                <a:latin typeface="Segoe UI" panose="020B0502040204020203" pitchFamily="34" charset="0"/>
                <a:cs typeface="Segoe UI" panose="020B0502040204020203" pitchFamily="34" charset="0"/>
              </a:rPr>
              <a:t> </a:t>
            </a:r>
          </a:p>
          <a:p>
            <a:pPr algn="l">
              <a:lnSpc>
                <a:spcPct val="90000"/>
              </a:lnSpc>
            </a:pPr>
            <a:r>
              <a:rPr lang="en-US" sz="4900" baseline="0" dirty="0" smtClean="0">
                <a:solidFill>
                  <a:schemeClr val="tx1"/>
                </a:solidFill>
                <a:latin typeface="Segoe UI" panose="020B0502040204020203" pitchFamily="34" charset="0"/>
                <a:cs typeface="Segoe UI" panose="020B0502040204020203" pitchFamily="34" charset="0"/>
              </a:rPr>
              <a:t>Camp</a:t>
            </a:r>
            <a:r>
              <a:rPr lang="ru-RU" sz="4900" baseline="0" dirty="0" smtClean="0">
                <a:solidFill>
                  <a:schemeClr val="tx1"/>
                </a:solidFill>
                <a:latin typeface="Segoe UI" panose="020B0502040204020203" pitchFamily="34" charset="0"/>
                <a:cs typeface="Segoe UI" panose="020B0502040204020203" pitchFamily="34" charset="0"/>
              </a:rPr>
              <a:t> </a:t>
            </a:r>
            <a:endParaRPr lang="en-US" sz="4900" baseline="0" dirty="0" smtClean="0">
              <a:solidFill>
                <a:schemeClr val="tx1"/>
              </a:solidFill>
              <a:latin typeface="Segoe UI" panose="020B0502040204020203" pitchFamily="34" charset="0"/>
              <a:cs typeface="Segoe UI" panose="020B0502040204020203" pitchFamily="34" charset="0"/>
            </a:endParaRPr>
          </a:p>
          <a:p>
            <a:pPr algn="l">
              <a:lnSpc>
                <a:spcPct val="90000"/>
              </a:lnSpc>
            </a:pPr>
            <a:r>
              <a:rPr lang="en-US" sz="4900" dirty="0" smtClean="0">
                <a:solidFill>
                  <a:schemeClr val="tx1"/>
                </a:solidFill>
                <a:latin typeface="Segoe UI" panose="020B0502040204020203" pitchFamily="34" charset="0"/>
                <a:cs typeface="Segoe UI" panose="020B0502040204020203" pitchFamily="34" charset="0"/>
              </a:rPr>
              <a:t>2015</a:t>
            </a:r>
          </a:p>
        </p:txBody>
      </p:sp>
    </p:spTree>
    <p:extLst>
      <p:ext uri="{BB962C8B-B14F-4D97-AF65-F5344CB8AC3E}">
        <p14:creationId xmlns:p14="http://schemas.microsoft.com/office/powerpoint/2010/main" val="1173764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5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767961" y="124868"/>
            <a:ext cx="7629525" cy="6038850"/>
          </a:xfrm>
          <a:prstGeom prst="rect">
            <a:avLst/>
          </a:prstGeom>
        </p:spPr>
      </p:pic>
    </p:spTree>
    <p:extLst>
      <p:ext uri="{BB962C8B-B14F-4D97-AF65-F5344CB8AC3E}">
        <p14:creationId xmlns:p14="http://schemas.microsoft.com/office/powerpoint/2010/main" val="38152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dirty="0"/>
          </a:p>
        </p:txBody>
      </p:sp>
      <p:pic>
        <p:nvPicPr>
          <p:cNvPr id="4" name="Picture 3"/>
          <p:cNvPicPr>
            <a:picLocks noChangeAspect="1"/>
          </p:cNvPicPr>
          <p:nvPr/>
        </p:nvPicPr>
        <p:blipFill>
          <a:blip r:embed="rId2"/>
          <a:stretch>
            <a:fillRect/>
          </a:stretch>
        </p:blipFill>
        <p:spPr>
          <a:xfrm>
            <a:off x="1416818" y="37061"/>
            <a:ext cx="3601265" cy="6820939"/>
          </a:xfrm>
          <a:prstGeom prst="rect">
            <a:avLst/>
          </a:prstGeom>
        </p:spPr>
      </p:pic>
      <p:pic>
        <p:nvPicPr>
          <p:cNvPr id="5" name="Picture 4"/>
          <p:cNvPicPr>
            <a:picLocks noChangeAspect="1"/>
          </p:cNvPicPr>
          <p:nvPr/>
        </p:nvPicPr>
        <p:blipFill>
          <a:blip r:embed="rId3"/>
          <a:stretch>
            <a:fillRect/>
          </a:stretch>
        </p:blipFill>
        <p:spPr>
          <a:xfrm>
            <a:off x="6804514" y="1051570"/>
            <a:ext cx="4210050" cy="3714750"/>
          </a:xfrm>
          <a:prstGeom prst="rect">
            <a:avLst/>
          </a:prstGeom>
        </p:spPr>
      </p:pic>
    </p:spTree>
    <p:extLst>
      <p:ext uri="{BB962C8B-B14F-4D97-AF65-F5344CB8AC3E}">
        <p14:creationId xmlns:p14="http://schemas.microsoft.com/office/powerpoint/2010/main" val="3511945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dirty="0"/>
          </a:p>
        </p:txBody>
      </p:sp>
      <p:pic>
        <p:nvPicPr>
          <p:cNvPr id="4" name="Picture 3"/>
          <p:cNvPicPr>
            <a:picLocks noChangeAspect="1"/>
          </p:cNvPicPr>
          <p:nvPr/>
        </p:nvPicPr>
        <p:blipFill>
          <a:blip r:embed="rId2"/>
          <a:stretch>
            <a:fillRect/>
          </a:stretch>
        </p:blipFill>
        <p:spPr>
          <a:xfrm>
            <a:off x="743401" y="3045488"/>
            <a:ext cx="9267825" cy="2667000"/>
          </a:xfrm>
          <a:prstGeom prst="rect">
            <a:avLst/>
          </a:prstGeom>
        </p:spPr>
      </p:pic>
    </p:spTree>
    <p:extLst>
      <p:ext uri="{BB962C8B-B14F-4D97-AF65-F5344CB8AC3E}">
        <p14:creationId xmlns:p14="http://schemas.microsoft.com/office/powerpoint/2010/main" val="3133097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smtClean="0"/>
              <a:t>Diagnostic Tools - Memory</a:t>
            </a:r>
            <a:endParaRPr lang="ru-RU" dirty="0"/>
          </a:p>
        </p:txBody>
      </p:sp>
    </p:spTree>
    <p:extLst>
      <p:ext uri="{BB962C8B-B14F-4D97-AF65-F5344CB8AC3E}">
        <p14:creationId xmlns:p14="http://schemas.microsoft.com/office/powerpoint/2010/main" val="2999300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1793235" y="130629"/>
            <a:ext cx="8686800" cy="6582560"/>
          </a:xfrm>
          <a:prstGeom prst="rect">
            <a:avLst/>
          </a:prstGeom>
        </p:spPr>
      </p:pic>
    </p:spTree>
    <p:extLst>
      <p:ext uri="{BB962C8B-B14F-4D97-AF65-F5344CB8AC3E}">
        <p14:creationId xmlns:p14="http://schemas.microsoft.com/office/powerpoint/2010/main" val="3297481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80009" y="19050"/>
            <a:ext cx="7686675" cy="6838950"/>
          </a:xfrm>
          <a:prstGeom prst="rect">
            <a:avLst/>
          </a:prstGeom>
        </p:spPr>
      </p:pic>
    </p:spTree>
    <p:extLst>
      <p:ext uri="{BB962C8B-B14F-4D97-AF65-F5344CB8AC3E}">
        <p14:creationId xmlns:p14="http://schemas.microsoft.com/office/powerpoint/2010/main" val="38707011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smtClean="0"/>
              <a:t>Network</a:t>
            </a:r>
            <a:endParaRPr lang="ru-RU" dirty="0"/>
          </a:p>
        </p:txBody>
      </p:sp>
    </p:spTree>
    <p:extLst>
      <p:ext uri="{BB962C8B-B14F-4D97-AF65-F5344CB8AC3E}">
        <p14:creationId xmlns:p14="http://schemas.microsoft.com/office/powerpoint/2010/main" val="3746712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02860" y="1780494"/>
            <a:ext cx="7067550" cy="2219325"/>
          </a:xfrm>
          <a:prstGeom prst="rect">
            <a:avLst/>
          </a:prstGeom>
        </p:spPr>
      </p:pic>
    </p:spTree>
    <p:extLst>
      <p:ext uri="{BB962C8B-B14F-4D97-AF65-F5344CB8AC3E}">
        <p14:creationId xmlns:p14="http://schemas.microsoft.com/office/powerpoint/2010/main" val="1707868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1" y="0"/>
            <a:ext cx="12200019" cy="6184900"/>
          </a:xfrm>
          <a:prstGeom prst="rect">
            <a:avLst/>
          </a:prstGeom>
        </p:spPr>
      </p:pic>
    </p:spTree>
    <p:extLst>
      <p:ext uri="{BB962C8B-B14F-4D97-AF65-F5344CB8AC3E}">
        <p14:creationId xmlns:p14="http://schemas.microsoft.com/office/powerpoint/2010/main" val="1340834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32278" y="0"/>
            <a:ext cx="6208713" cy="6827588"/>
          </a:xfrm>
          <a:prstGeom prst="rect">
            <a:avLst/>
          </a:prstGeom>
        </p:spPr>
      </p:pic>
    </p:spTree>
    <p:extLst>
      <p:ext uri="{BB962C8B-B14F-4D97-AF65-F5344CB8AC3E}">
        <p14:creationId xmlns:p14="http://schemas.microsoft.com/office/powerpoint/2010/main" val="918419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p:cNvSpPr/>
          <p:nvPr/>
        </p:nvSpPr>
        <p:spPr>
          <a:xfrm>
            <a:off x="4959642" y="4795289"/>
            <a:ext cx="2048959" cy="584775"/>
          </a:xfrm>
          <a:prstGeom prst="rect">
            <a:avLst/>
          </a:prstGeom>
        </p:spPr>
        <p:txBody>
          <a:bodyPr wrap="none">
            <a:spAutoFit/>
          </a:bodyPr>
          <a:lstStyle/>
          <a:p>
            <a:pPr algn="ctr"/>
            <a:r>
              <a:rPr lang="en-US" sz="3200" smtClean="0">
                <a:solidFill>
                  <a:schemeClr val="bg1"/>
                </a:solidFill>
                <a:cs typeface="Segoe UI" panose="020B0502040204020203" pitchFamily="34" charset="0"/>
              </a:rPr>
              <a:t>#wincamp</a:t>
            </a:r>
            <a:endParaRPr lang="ru-RU" sz="3200" dirty="0">
              <a:solidFill>
                <a:schemeClr val="bg1"/>
              </a:solidFill>
              <a:cs typeface="Segoe UI" panose="020B0502040204020203" pitchFamily="34" charset="0"/>
            </a:endParaRPr>
          </a:p>
        </p:txBody>
      </p:sp>
      <p:pic>
        <p:nvPicPr>
          <p:cNvPr id="4" name="Picture 3"/>
          <p:cNvPicPr>
            <a:picLocks noChangeAspect="1"/>
          </p:cNvPicPr>
          <p:nvPr/>
        </p:nvPicPr>
        <p:blipFill>
          <a:blip r:embed="rId2" cstate="print">
            <a:biLevel thresh="50000"/>
            <a:extLst>
              <a:ext uri="{28A0092B-C50C-407E-A947-70E740481C1C}">
                <a14:useLocalDpi xmlns:a14="http://schemas.microsoft.com/office/drawing/2010/main" val="0"/>
              </a:ext>
            </a:extLst>
          </a:blip>
          <a:stretch>
            <a:fillRect/>
          </a:stretch>
        </p:blipFill>
        <p:spPr>
          <a:xfrm>
            <a:off x="5135912" y="3770970"/>
            <a:ext cx="742205" cy="603408"/>
          </a:xfrm>
          <a:prstGeom prst="rect">
            <a:avLst/>
          </a:prstGeom>
          <a:effectLst/>
        </p:spPr>
      </p:pic>
      <p:pic>
        <p:nvPicPr>
          <p:cNvPr id="5" name="Picture 4"/>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6118285" y="3727225"/>
            <a:ext cx="710409" cy="710409"/>
          </a:xfrm>
          <a:prstGeom prst="rect">
            <a:avLst/>
          </a:prstGeom>
          <a:effectLst/>
        </p:spPr>
      </p:pic>
      <p:pic>
        <p:nvPicPr>
          <p:cNvPr id="6" name="Picture 5"/>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4133401" y="3694056"/>
            <a:ext cx="762343" cy="762343"/>
          </a:xfrm>
          <a:prstGeom prst="rect">
            <a:avLst/>
          </a:prstGeom>
          <a:effectLst/>
        </p:spPr>
      </p:pic>
      <p:pic>
        <p:nvPicPr>
          <p:cNvPr id="7" name="Picture 6"/>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7068862" y="3727225"/>
            <a:ext cx="710409" cy="710409"/>
          </a:xfrm>
          <a:prstGeom prst="rect">
            <a:avLst/>
          </a:prstGeom>
          <a:effectLst/>
        </p:spPr>
      </p:pic>
      <p:sp>
        <p:nvSpPr>
          <p:cNvPr id="8" name="TextBox 7"/>
          <p:cNvSpPr txBox="1"/>
          <p:nvPr/>
        </p:nvSpPr>
        <p:spPr>
          <a:xfrm>
            <a:off x="2838737" y="1566698"/>
            <a:ext cx="6290759" cy="951030"/>
          </a:xfrm>
          <a:prstGeom prst="rect">
            <a:avLst/>
          </a:prstGeom>
          <a:noFill/>
        </p:spPr>
        <p:txBody>
          <a:bodyPr wrap="square" rtlCol="0">
            <a:spAutoFit/>
          </a:bodyPr>
          <a:lstStyle/>
          <a:p>
            <a:pPr algn="ctr">
              <a:lnSpc>
                <a:spcPct val="90000"/>
              </a:lnSpc>
            </a:pPr>
            <a:r>
              <a:rPr lang="en-US" sz="6200" smtClean="0">
                <a:solidFill>
                  <a:schemeClr val="bg1"/>
                </a:solidFill>
                <a:latin typeface="Segoe UI" panose="020B0502040204020203" pitchFamily="34" charset="0"/>
                <a:cs typeface="Segoe UI" panose="020B0502040204020203" pitchFamily="34" charset="0"/>
              </a:rPr>
              <a:t>Windows Camp</a:t>
            </a:r>
            <a:endParaRPr lang="ru-RU" sz="24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88441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94449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9600" dirty="0"/>
              <a:t/>
            </a:r>
            <a:br>
              <a:rPr lang="en-US" sz="9600" dirty="0"/>
            </a:br>
            <a:r>
              <a:rPr lang="en-US" sz="9600" dirty="0" smtClean="0"/>
              <a:t/>
            </a:r>
            <a:br>
              <a:rPr lang="en-US" sz="9600" dirty="0" smtClean="0"/>
            </a:br>
            <a:r>
              <a:rPr lang="en-US" sz="9600" dirty="0" smtClean="0"/>
              <a:t>Packaging</a:t>
            </a:r>
            <a:endParaRPr lang="ru-RU" sz="9600" dirty="0"/>
          </a:p>
        </p:txBody>
      </p:sp>
    </p:spTree>
    <p:extLst>
      <p:ext uri="{BB962C8B-B14F-4D97-AF65-F5344CB8AC3E}">
        <p14:creationId xmlns:p14="http://schemas.microsoft.com/office/powerpoint/2010/main" val="272822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Nuget</a:t>
            </a:r>
            <a:endParaRPr lang="ru-RU" dirty="0"/>
          </a:p>
        </p:txBody>
      </p:sp>
      <p:sp>
        <p:nvSpPr>
          <p:cNvPr id="6" name="Text Placeholder 1"/>
          <p:cNvSpPr>
            <a:spLocks noGrp="1"/>
          </p:cNvSpPr>
          <p:nvPr>
            <p:ph type="body" sz="quarter" idx="10"/>
          </p:nvPr>
        </p:nvSpPr>
        <p:spPr>
          <a:xfrm>
            <a:off x="269240" y="1384358"/>
            <a:ext cx="6050866" cy="5107426"/>
          </a:xfrm>
        </p:spPr>
        <p:txBody>
          <a:bodyPr/>
          <a:lstStyle/>
          <a:p>
            <a:pPr marL="448193" lvl="2" indent="0">
              <a:buNone/>
            </a:pPr>
            <a:endParaRPr lang="en-US" sz="1568" dirty="0" smtClean="0">
              <a:solidFill>
                <a:srgbClr val="0000FF"/>
              </a:solidFill>
              <a:highlight>
                <a:srgbClr val="FFFFFF"/>
              </a:highlight>
              <a:latin typeface="Consolas" panose="020B0609020204030204" pitchFamily="49" charset="0"/>
            </a:endParaRPr>
          </a:p>
          <a:p>
            <a:pPr marL="448193" lvl="2" indent="0">
              <a:buNone/>
            </a:pPr>
            <a:endParaRPr lang="en-US" sz="1568" dirty="0">
              <a:solidFill>
                <a:srgbClr val="0000FF"/>
              </a:solidFill>
              <a:highlight>
                <a:srgbClr val="FFFFFF"/>
              </a:highlight>
              <a:latin typeface="Consolas" panose="020B0609020204030204" pitchFamily="49" charset="0"/>
            </a:endParaRPr>
          </a:p>
          <a:p>
            <a:pPr marL="0" indent="0">
              <a:buNone/>
            </a:pPr>
            <a:endParaRPr lang="en-US" sz="1961" dirty="0">
              <a:latin typeface="+mj-lt"/>
            </a:endParaRPr>
          </a:p>
        </p:txBody>
      </p:sp>
      <p:pic>
        <p:nvPicPr>
          <p:cNvPr id="5" name="Picture 4"/>
          <p:cNvPicPr>
            <a:picLocks noChangeAspect="1"/>
          </p:cNvPicPr>
          <p:nvPr/>
        </p:nvPicPr>
        <p:blipFill>
          <a:blip r:embed="rId2"/>
          <a:stretch>
            <a:fillRect/>
          </a:stretch>
        </p:blipFill>
        <p:spPr>
          <a:xfrm>
            <a:off x="1613877" y="2009661"/>
            <a:ext cx="8790536" cy="4201451"/>
          </a:xfrm>
          <a:prstGeom prst="rect">
            <a:avLst/>
          </a:prstGeom>
        </p:spPr>
      </p:pic>
      <p:sp>
        <p:nvSpPr>
          <p:cNvPr id="3" name="TextBox 2"/>
          <p:cNvSpPr txBox="1"/>
          <p:nvPr/>
        </p:nvSpPr>
        <p:spPr>
          <a:xfrm>
            <a:off x="746449" y="1353707"/>
            <a:ext cx="9024394" cy="954107"/>
          </a:xfrm>
          <a:prstGeom prst="rect">
            <a:avLst/>
          </a:prstGeom>
          <a:noFill/>
        </p:spPr>
        <p:txBody>
          <a:bodyPr wrap="none" rtlCol="0">
            <a:spAutoFit/>
          </a:bodyPr>
          <a:lstStyle/>
          <a:p>
            <a:r>
              <a:rPr lang="en-US" sz="2800" dirty="0"/>
              <a:t>UWA support referencing Windows 8.1 </a:t>
            </a:r>
            <a:r>
              <a:rPr lang="en-US" sz="2800" dirty="0" err="1"/>
              <a:t>NuGet</a:t>
            </a:r>
            <a:r>
              <a:rPr lang="en-US" sz="2800" dirty="0"/>
              <a:t> packages</a:t>
            </a:r>
          </a:p>
          <a:p>
            <a:endParaRPr lang="en-US" sz="2800" dirty="0"/>
          </a:p>
        </p:txBody>
      </p:sp>
    </p:spTree>
    <p:extLst>
      <p:ext uri="{BB962C8B-B14F-4D97-AF65-F5344CB8AC3E}">
        <p14:creationId xmlns:p14="http://schemas.microsoft.com/office/powerpoint/2010/main" val="3741497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Properties</a:t>
            </a:r>
            <a:endParaRPr lang="ru-RU" dirty="0"/>
          </a:p>
        </p:txBody>
      </p:sp>
      <p:sp>
        <p:nvSpPr>
          <p:cNvPr id="6" name="Text Placeholder 1"/>
          <p:cNvSpPr>
            <a:spLocks noGrp="1"/>
          </p:cNvSpPr>
          <p:nvPr>
            <p:ph type="body" sz="quarter" idx="10"/>
          </p:nvPr>
        </p:nvSpPr>
        <p:spPr>
          <a:xfrm>
            <a:off x="269240" y="1384358"/>
            <a:ext cx="6050866" cy="5107426"/>
          </a:xfrm>
        </p:spPr>
        <p:txBody>
          <a:bodyPr/>
          <a:lstStyle/>
          <a:p>
            <a:pPr marL="448193" lvl="2" indent="0">
              <a:buNone/>
            </a:pPr>
            <a:endParaRPr lang="en-US" sz="1568" dirty="0" smtClean="0">
              <a:solidFill>
                <a:srgbClr val="0000FF"/>
              </a:solidFill>
              <a:highlight>
                <a:srgbClr val="FFFFFF"/>
              </a:highlight>
              <a:latin typeface="Consolas" panose="020B0609020204030204" pitchFamily="49" charset="0"/>
            </a:endParaRPr>
          </a:p>
          <a:p>
            <a:pPr marL="448193" lvl="2" indent="0">
              <a:buNone/>
            </a:pPr>
            <a:endParaRPr lang="en-US" sz="1568" dirty="0">
              <a:solidFill>
                <a:srgbClr val="0000FF"/>
              </a:solidFill>
              <a:highlight>
                <a:srgbClr val="FFFFFF"/>
              </a:highlight>
              <a:latin typeface="Consolas" panose="020B0609020204030204" pitchFamily="49" charset="0"/>
            </a:endParaRPr>
          </a:p>
          <a:p>
            <a:pPr marL="448193" lvl="2" indent="0">
              <a:buNone/>
            </a:pPr>
            <a:endParaRPr lang="en-US" sz="1568" dirty="0" smtClean="0">
              <a:solidFill>
                <a:srgbClr val="0000FF"/>
              </a:solidFill>
              <a:highlight>
                <a:srgbClr val="FFFFFF"/>
              </a:highlight>
              <a:latin typeface="Consolas" panose="020B0609020204030204" pitchFamily="49" charset="0"/>
            </a:endParaRPr>
          </a:p>
          <a:p>
            <a:pPr marL="448193" lvl="2" indent="0">
              <a:buNone/>
            </a:pPr>
            <a:r>
              <a:rPr lang="en-US" sz="1568" dirty="0" smtClean="0">
                <a:solidFill>
                  <a:srgbClr val="0000FF"/>
                </a:solidFill>
                <a:highlight>
                  <a:srgbClr val="FFFFFF"/>
                </a:highlight>
                <a:latin typeface="Consolas" panose="020B0609020204030204" pitchFamily="49" charset="0"/>
              </a:rPr>
              <a:t>&lt;</a:t>
            </a:r>
            <a:r>
              <a:rPr lang="en-US" sz="1568" dirty="0">
                <a:solidFill>
                  <a:srgbClr val="A31515"/>
                </a:solidFill>
                <a:highlight>
                  <a:srgbClr val="FFFFFF"/>
                </a:highlight>
                <a:latin typeface="Consolas" panose="020B0609020204030204" pitchFamily="49" charset="0"/>
              </a:rPr>
              <a:t>Dependencies</a:t>
            </a:r>
            <a:r>
              <a:rPr lang="en-US" sz="1568" dirty="0">
                <a:solidFill>
                  <a:srgbClr val="0000FF"/>
                </a:solidFill>
                <a:highlight>
                  <a:srgbClr val="FFFFFF"/>
                </a:highlight>
                <a:latin typeface="Consolas" panose="020B0609020204030204" pitchFamily="49" charset="0"/>
              </a:rPr>
              <a:t>&gt;</a:t>
            </a:r>
          </a:p>
          <a:p>
            <a:pPr marL="448193" lvl="2" indent="0">
              <a:buNone/>
            </a:pPr>
            <a:r>
              <a:rPr lang="en-US" sz="1568" dirty="0">
                <a:solidFill>
                  <a:srgbClr val="0000FF"/>
                </a:solidFill>
                <a:highlight>
                  <a:srgbClr val="FFFFFF"/>
                </a:highlight>
                <a:latin typeface="Consolas" panose="020B0609020204030204" pitchFamily="49" charset="0"/>
              </a:rPr>
              <a:t>  &lt;</a:t>
            </a:r>
            <a:r>
              <a:rPr lang="en-US" sz="1568" dirty="0">
                <a:solidFill>
                  <a:srgbClr val="A31515"/>
                </a:solidFill>
                <a:highlight>
                  <a:srgbClr val="FFFFFF"/>
                </a:highlight>
                <a:latin typeface="Consolas" panose="020B0609020204030204" pitchFamily="49" charset="0"/>
              </a:rPr>
              <a:t>TargetDeviceFamily</a:t>
            </a:r>
            <a:r>
              <a:rPr lang="en-US" sz="1568" dirty="0">
                <a:solidFill>
                  <a:srgbClr val="0000FF"/>
                </a:solidFill>
                <a:highlight>
                  <a:srgbClr val="FFFFFF"/>
                </a:highlight>
                <a:latin typeface="Consolas" panose="020B0609020204030204" pitchFamily="49" charset="0"/>
              </a:rPr>
              <a:t> </a:t>
            </a:r>
          </a:p>
          <a:p>
            <a:pPr marL="448193" lvl="2" indent="0">
              <a:buNone/>
            </a:pPr>
            <a:r>
              <a:rPr lang="en-US" sz="1568" dirty="0">
                <a:solidFill>
                  <a:srgbClr val="0000FF"/>
                </a:solidFill>
                <a:highlight>
                  <a:srgbClr val="FFFFFF"/>
                </a:highlight>
                <a:latin typeface="Consolas" panose="020B0609020204030204" pitchFamily="49" charset="0"/>
              </a:rPr>
              <a:t>	</a:t>
            </a:r>
            <a:r>
              <a:rPr lang="en-US" sz="1568" dirty="0">
                <a:solidFill>
                  <a:srgbClr val="FF0000"/>
                </a:solidFill>
                <a:highlight>
                  <a:srgbClr val="FFFFFF"/>
                </a:highlight>
                <a:latin typeface="Consolas" panose="020B0609020204030204" pitchFamily="49" charset="0"/>
              </a:rPr>
              <a:t>Name</a:t>
            </a:r>
            <a:r>
              <a:rPr lang="en-US" sz="1568" dirty="0">
                <a:solidFill>
                  <a:srgbClr val="0000FF"/>
                </a:solidFill>
                <a:highlight>
                  <a:srgbClr val="FFFFFF"/>
                </a:highlight>
                <a:latin typeface="Consolas" panose="020B0609020204030204" pitchFamily="49" charset="0"/>
              </a:rPr>
              <a:t>=</a:t>
            </a:r>
            <a:r>
              <a:rPr lang="en-US" sz="1568" dirty="0">
                <a:solidFill>
                  <a:srgbClr val="000000"/>
                </a:solidFill>
                <a:highlight>
                  <a:srgbClr val="FFFFFF"/>
                </a:highlight>
                <a:latin typeface="Consolas" panose="020B0609020204030204" pitchFamily="49" charset="0"/>
              </a:rPr>
              <a:t>"</a:t>
            </a:r>
            <a:r>
              <a:rPr lang="en-US" sz="1568" dirty="0">
                <a:solidFill>
                  <a:srgbClr val="0000FF"/>
                </a:solidFill>
                <a:highlight>
                  <a:srgbClr val="FFFFFF"/>
                </a:highlight>
                <a:latin typeface="Consolas" panose="020B0609020204030204" pitchFamily="49" charset="0"/>
              </a:rPr>
              <a:t>Windows.Universal</a:t>
            </a:r>
            <a:r>
              <a:rPr lang="en-US" sz="1568" dirty="0">
                <a:solidFill>
                  <a:srgbClr val="000000"/>
                </a:solidFill>
                <a:highlight>
                  <a:srgbClr val="FFFFFF"/>
                </a:highlight>
                <a:latin typeface="Consolas" panose="020B0609020204030204" pitchFamily="49" charset="0"/>
              </a:rPr>
              <a:t>"</a:t>
            </a:r>
            <a:r>
              <a:rPr lang="en-US" sz="1568" dirty="0">
                <a:solidFill>
                  <a:srgbClr val="0000FF"/>
                </a:solidFill>
                <a:highlight>
                  <a:srgbClr val="FFFFFF"/>
                </a:highlight>
                <a:latin typeface="Consolas" panose="020B0609020204030204" pitchFamily="49" charset="0"/>
              </a:rPr>
              <a:t> 	</a:t>
            </a:r>
            <a:r>
              <a:rPr lang="en-US" sz="1568" dirty="0">
                <a:solidFill>
                  <a:srgbClr val="FF0000"/>
                </a:solidFill>
                <a:highlight>
                  <a:srgbClr val="FFFFFF"/>
                </a:highlight>
                <a:latin typeface="Consolas" panose="020B0609020204030204" pitchFamily="49" charset="0"/>
              </a:rPr>
              <a:t>MinVersion</a:t>
            </a:r>
            <a:r>
              <a:rPr lang="en-US" sz="1568" dirty="0">
                <a:solidFill>
                  <a:srgbClr val="0000FF"/>
                </a:solidFill>
                <a:highlight>
                  <a:srgbClr val="FFFFFF"/>
                </a:highlight>
                <a:latin typeface="Consolas" panose="020B0609020204030204" pitchFamily="49" charset="0"/>
              </a:rPr>
              <a:t>=</a:t>
            </a:r>
            <a:r>
              <a:rPr lang="en-US" sz="1568" dirty="0">
                <a:solidFill>
                  <a:srgbClr val="000000"/>
                </a:solidFill>
                <a:highlight>
                  <a:srgbClr val="FFFFFF"/>
                </a:highlight>
                <a:latin typeface="Consolas" panose="020B0609020204030204" pitchFamily="49" charset="0"/>
              </a:rPr>
              <a:t>"</a:t>
            </a:r>
            <a:r>
              <a:rPr lang="en-US" sz="1568" dirty="0" smtClean="0">
                <a:solidFill>
                  <a:srgbClr val="0000FF"/>
                </a:solidFill>
                <a:highlight>
                  <a:srgbClr val="FFFFFF"/>
                </a:highlight>
                <a:latin typeface="Consolas" panose="020B0609020204030204" pitchFamily="49" charset="0"/>
              </a:rPr>
              <a:t>10.0.10240.0</a:t>
            </a:r>
            <a:r>
              <a:rPr lang="en-US" sz="1568" dirty="0">
                <a:solidFill>
                  <a:srgbClr val="000000"/>
                </a:solidFill>
                <a:highlight>
                  <a:srgbClr val="FFFFFF"/>
                </a:highlight>
                <a:latin typeface="Consolas" panose="020B0609020204030204" pitchFamily="49" charset="0"/>
              </a:rPr>
              <a:t>"</a:t>
            </a:r>
            <a:r>
              <a:rPr lang="en-US" sz="1568" dirty="0">
                <a:solidFill>
                  <a:srgbClr val="0000FF"/>
                </a:solidFill>
                <a:highlight>
                  <a:srgbClr val="FFFFFF"/>
                </a:highlight>
                <a:latin typeface="Consolas" panose="020B0609020204030204" pitchFamily="49" charset="0"/>
              </a:rPr>
              <a:t> 	</a:t>
            </a:r>
            <a:r>
              <a:rPr lang="en-US" sz="1568" dirty="0">
                <a:solidFill>
                  <a:srgbClr val="FF0000"/>
                </a:solidFill>
                <a:highlight>
                  <a:srgbClr val="FFFFFF"/>
                </a:highlight>
                <a:latin typeface="Consolas" panose="020B0609020204030204" pitchFamily="49" charset="0"/>
              </a:rPr>
              <a:t>MaxVersionTested</a:t>
            </a:r>
            <a:r>
              <a:rPr lang="en-US" sz="1568" dirty="0">
                <a:solidFill>
                  <a:srgbClr val="0000FF"/>
                </a:solidFill>
                <a:highlight>
                  <a:srgbClr val="FFFFFF"/>
                </a:highlight>
                <a:latin typeface="Consolas" panose="020B0609020204030204" pitchFamily="49" charset="0"/>
              </a:rPr>
              <a:t>=</a:t>
            </a:r>
            <a:r>
              <a:rPr lang="en-US" sz="1568" dirty="0">
                <a:solidFill>
                  <a:srgbClr val="000000"/>
                </a:solidFill>
                <a:highlight>
                  <a:srgbClr val="FFFFFF"/>
                </a:highlight>
                <a:latin typeface="Consolas" panose="020B0609020204030204" pitchFamily="49" charset="0"/>
              </a:rPr>
              <a:t>"</a:t>
            </a:r>
            <a:r>
              <a:rPr lang="en-US" sz="1568" dirty="0" smtClean="0">
                <a:solidFill>
                  <a:srgbClr val="0000FF"/>
                </a:solidFill>
                <a:highlight>
                  <a:srgbClr val="FFFFFF"/>
                </a:highlight>
                <a:latin typeface="Consolas" panose="020B0609020204030204" pitchFamily="49" charset="0"/>
              </a:rPr>
              <a:t>10.0.10525.0</a:t>
            </a:r>
            <a:r>
              <a:rPr lang="en-US" sz="1568" dirty="0">
                <a:solidFill>
                  <a:srgbClr val="000000"/>
                </a:solidFill>
                <a:highlight>
                  <a:srgbClr val="FFFFFF"/>
                </a:highlight>
                <a:latin typeface="Consolas" panose="020B0609020204030204" pitchFamily="49" charset="0"/>
              </a:rPr>
              <a:t>"</a:t>
            </a:r>
            <a:r>
              <a:rPr lang="en-US" sz="1568" dirty="0">
                <a:solidFill>
                  <a:srgbClr val="0000FF"/>
                </a:solidFill>
                <a:highlight>
                  <a:srgbClr val="FFFFFF"/>
                </a:highlight>
                <a:latin typeface="Consolas" panose="020B0609020204030204" pitchFamily="49" charset="0"/>
              </a:rPr>
              <a:t> /&gt;</a:t>
            </a:r>
            <a:endParaRPr lang="en-US" sz="1568" dirty="0">
              <a:solidFill>
                <a:srgbClr val="000000"/>
              </a:solidFill>
              <a:highlight>
                <a:srgbClr val="FFFFFF"/>
              </a:highlight>
              <a:latin typeface="Consolas" panose="020B0609020204030204" pitchFamily="49" charset="0"/>
            </a:endParaRPr>
          </a:p>
          <a:p>
            <a:pPr marL="448193" lvl="2" indent="0">
              <a:buNone/>
            </a:pPr>
            <a:r>
              <a:rPr lang="en-US" sz="1568" dirty="0">
                <a:solidFill>
                  <a:srgbClr val="0000FF"/>
                </a:solidFill>
                <a:highlight>
                  <a:srgbClr val="FFFFFF"/>
                </a:highlight>
                <a:latin typeface="Consolas" panose="020B0609020204030204" pitchFamily="49" charset="0"/>
              </a:rPr>
              <a:t>&lt;/</a:t>
            </a:r>
            <a:r>
              <a:rPr lang="en-US" sz="1568" dirty="0">
                <a:solidFill>
                  <a:srgbClr val="A31515"/>
                </a:solidFill>
                <a:highlight>
                  <a:srgbClr val="FFFFFF"/>
                </a:highlight>
                <a:latin typeface="Consolas" panose="020B0609020204030204" pitchFamily="49" charset="0"/>
              </a:rPr>
              <a:t>Dependencies</a:t>
            </a:r>
            <a:r>
              <a:rPr lang="en-US" sz="1568" dirty="0">
                <a:solidFill>
                  <a:srgbClr val="0000FF"/>
                </a:solidFill>
                <a:highlight>
                  <a:srgbClr val="FFFFFF"/>
                </a:highlight>
                <a:latin typeface="Consolas" panose="020B0609020204030204" pitchFamily="49" charset="0"/>
              </a:rPr>
              <a:t>&gt;</a:t>
            </a:r>
            <a:endParaRPr lang="en-US" sz="13528" dirty="0">
              <a:latin typeface="+mj-lt"/>
            </a:endParaRPr>
          </a:p>
          <a:p>
            <a:pPr marL="0" indent="0">
              <a:buNone/>
            </a:pPr>
            <a:endParaRPr lang="en-US" sz="2745" b="1" dirty="0"/>
          </a:p>
          <a:p>
            <a:pPr marL="0" indent="0">
              <a:buNone/>
            </a:pPr>
            <a:endParaRPr lang="en-US" sz="1961" dirty="0">
              <a:latin typeface="+mj-lt"/>
            </a:endParaRPr>
          </a:p>
        </p:txBody>
      </p:sp>
      <p:pic>
        <p:nvPicPr>
          <p:cNvPr id="7" name="Picture 6"/>
          <p:cNvPicPr>
            <a:picLocks noChangeAspect="1"/>
          </p:cNvPicPr>
          <p:nvPr/>
        </p:nvPicPr>
        <p:blipFill>
          <a:blip r:embed="rId2"/>
          <a:stretch>
            <a:fillRect/>
          </a:stretch>
        </p:blipFill>
        <p:spPr>
          <a:xfrm>
            <a:off x="5586856" y="1384358"/>
            <a:ext cx="5946062" cy="4193539"/>
          </a:xfrm>
          <a:prstGeom prst="rect">
            <a:avLst/>
          </a:prstGeom>
        </p:spPr>
      </p:pic>
    </p:spTree>
    <p:extLst>
      <p:ext uri="{BB962C8B-B14F-4D97-AF65-F5344CB8AC3E}">
        <p14:creationId xmlns:p14="http://schemas.microsoft.com/office/powerpoint/2010/main" val="1655825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10 Packaging</a:t>
            </a:r>
            <a:endParaRPr lang="ru-RU" dirty="0"/>
          </a:p>
        </p:txBody>
      </p:sp>
      <p:sp>
        <p:nvSpPr>
          <p:cNvPr id="5" name="Text Placeholder 4"/>
          <p:cNvSpPr>
            <a:spLocks noGrp="1"/>
          </p:cNvSpPr>
          <p:nvPr>
            <p:ph type="body" sz="quarter" idx="10"/>
          </p:nvPr>
        </p:nvSpPr>
        <p:spPr>
          <a:xfrm>
            <a:off x="743401" y="1402082"/>
            <a:ext cx="10786469" cy="5159492"/>
          </a:xfrm>
        </p:spPr>
        <p:txBody>
          <a:bodyPr/>
          <a:lstStyle/>
          <a:p>
            <a:r>
              <a:rPr lang="en-US" dirty="0"/>
              <a:t>A package is applicable to a device if the device satisfies all the declared </a:t>
            </a:r>
            <a:r>
              <a:rPr lang="en-US" dirty="0" smtClean="0"/>
              <a:t>dependencies</a:t>
            </a:r>
            <a:r>
              <a:rPr lang="en-US" dirty="0"/>
              <a:t>:</a:t>
            </a:r>
            <a:endParaRPr lang="en-US" dirty="0" smtClean="0"/>
          </a:p>
          <a:p>
            <a:r>
              <a:rPr lang="en-US" sz="3137" dirty="0">
                <a:solidFill>
                  <a:srgbClr val="404040"/>
                </a:solidFill>
              </a:rPr>
              <a:t>Device family</a:t>
            </a:r>
          </a:p>
          <a:p>
            <a:pPr lvl="1"/>
            <a:r>
              <a:rPr lang="en-US" sz="1765" dirty="0">
                <a:solidFill>
                  <a:srgbClr val="404040"/>
                </a:solidFill>
              </a:rPr>
              <a:t>Universal, Desktop, Mobile, Xbox, Team, Holographic </a:t>
            </a:r>
          </a:p>
          <a:p>
            <a:pPr lvl="1"/>
            <a:r>
              <a:rPr lang="en-US" sz="1765" dirty="0">
                <a:solidFill>
                  <a:srgbClr val="404040"/>
                </a:solidFill>
              </a:rPr>
              <a:t>Can precisely specify required minimum device family version</a:t>
            </a:r>
            <a:endParaRPr lang="en-US" sz="1568" dirty="0">
              <a:solidFill>
                <a:srgbClr val="404040"/>
              </a:solidFill>
            </a:endParaRPr>
          </a:p>
          <a:p>
            <a:r>
              <a:rPr lang="en-US" sz="3137" dirty="0">
                <a:solidFill>
                  <a:srgbClr val="404040"/>
                </a:solidFill>
              </a:rPr>
              <a:t>Processor architecture</a:t>
            </a:r>
          </a:p>
          <a:p>
            <a:pPr lvl="1"/>
            <a:r>
              <a:rPr lang="en-US" sz="1765" dirty="0">
                <a:solidFill>
                  <a:srgbClr val="404040"/>
                </a:solidFill>
              </a:rPr>
              <a:t>ARM, x86, x64, Neutral</a:t>
            </a:r>
          </a:p>
          <a:p>
            <a:r>
              <a:rPr lang="en-US" sz="3137" dirty="0">
                <a:solidFill>
                  <a:srgbClr val="404040"/>
                </a:solidFill>
              </a:rPr>
              <a:t>Foreground memory </a:t>
            </a:r>
            <a:r>
              <a:rPr lang="en-US" sz="3137" dirty="0">
                <a:solidFill>
                  <a:schemeClr val="bg1">
                    <a:lumMod val="65000"/>
                  </a:schemeClr>
                </a:solidFill>
              </a:rPr>
              <a:t>[optional]</a:t>
            </a:r>
          </a:p>
          <a:p>
            <a:pPr lvl="1"/>
            <a:r>
              <a:rPr lang="en-US" sz="1765" dirty="0">
                <a:solidFill>
                  <a:srgbClr val="404040"/>
                </a:solidFill>
              </a:rPr>
              <a:t>Amount of memory your app can use while it is running in the foreground</a:t>
            </a:r>
          </a:p>
          <a:p>
            <a:pPr lvl="1"/>
            <a:r>
              <a:rPr lang="en-US" sz="1765" dirty="0">
                <a:solidFill>
                  <a:srgbClr val="404040"/>
                </a:solidFill>
              </a:rPr>
              <a:t>300MB, 750MB, 1000MB, 2000MB</a:t>
            </a:r>
          </a:p>
          <a:p>
            <a:r>
              <a:rPr lang="en-US" sz="3137" dirty="0">
                <a:solidFill>
                  <a:srgbClr val="404040"/>
                </a:solidFill>
              </a:rPr>
              <a:t>DirectX </a:t>
            </a:r>
            <a:r>
              <a:rPr lang="en-US" sz="3137" dirty="0">
                <a:solidFill>
                  <a:schemeClr val="bg1">
                    <a:lumMod val="65000"/>
                  </a:schemeClr>
                </a:solidFill>
              </a:rPr>
              <a:t>[optional]</a:t>
            </a:r>
          </a:p>
          <a:p>
            <a:pPr lvl="1"/>
            <a:r>
              <a:rPr lang="en-US" sz="1765" dirty="0">
                <a:solidFill>
                  <a:srgbClr val="404040"/>
                </a:solidFill>
              </a:rPr>
              <a:t>Combination of DirectX API version and DirectX hardware feature level</a:t>
            </a:r>
          </a:p>
        </p:txBody>
      </p:sp>
    </p:spTree>
    <p:extLst>
      <p:ext uri="{BB962C8B-B14F-4D97-AF65-F5344CB8AC3E}">
        <p14:creationId xmlns:p14="http://schemas.microsoft.com/office/powerpoint/2010/main" val="686699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selection</a:t>
            </a:r>
            <a:endParaRPr lang="en-US" dirty="0"/>
          </a:p>
        </p:txBody>
      </p:sp>
      <p:sp>
        <p:nvSpPr>
          <p:cNvPr id="4" name="Content Placeholder 3"/>
          <p:cNvSpPr>
            <a:spLocks noGrp="1"/>
          </p:cNvSpPr>
          <p:nvPr>
            <p:ph sz="half" idx="1"/>
          </p:nvPr>
        </p:nvSpPr>
        <p:spPr>
          <a:xfrm>
            <a:off x="855751" y="1862191"/>
            <a:ext cx="5284753" cy="3729337"/>
          </a:xfrm>
        </p:spPr>
        <p:txBody>
          <a:bodyPr>
            <a:normAutofit/>
          </a:bodyPr>
          <a:lstStyle/>
          <a:p>
            <a:pPr marL="0" indent="0">
              <a:buNone/>
            </a:pPr>
            <a:endParaRPr lang="en-US" sz="2353" dirty="0">
              <a:solidFill>
                <a:srgbClr val="404040"/>
              </a:solidFill>
            </a:endParaRPr>
          </a:p>
          <a:p>
            <a:pPr marL="0" indent="0">
              <a:buNone/>
            </a:pPr>
            <a:r>
              <a:rPr lang="en-US" sz="2353" dirty="0">
                <a:solidFill>
                  <a:srgbClr val="404040"/>
                </a:solidFill>
              </a:rPr>
              <a:t>Store automatically chooses the </a:t>
            </a:r>
            <a:r>
              <a:rPr lang="en-US" sz="2353" dirty="0" smtClean="0">
                <a:solidFill>
                  <a:srgbClr val="404040"/>
                </a:solidFill>
              </a:rPr>
              <a:t>highest-versioned </a:t>
            </a:r>
            <a:r>
              <a:rPr lang="en-US" sz="2353" dirty="0">
                <a:solidFill>
                  <a:srgbClr val="404040"/>
                </a:solidFill>
              </a:rPr>
              <a:t>applicable package for a device</a:t>
            </a:r>
          </a:p>
          <a:p>
            <a:pPr marL="0" indent="0">
              <a:buNone/>
            </a:pPr>
            <a:endParaRPr lang="en-US" sz="2353" dirty="0">
              <a:solidFill>
                <a:srgbClr val="404040"/>
              </a:solidFill>
            </a:endParaRPr>
          </a:p>
          <a:p>
            <a:pPr marL="0" indent="0">
              <a:buNone/>
            </a:pPr>
            <a:r>
              <a:rPr lang="en-US" sz="2353" dirty="0">
                <a:solidFill>
                  <a:srgbClr val="404040"/>
                </a:solidFill>
              </a:rPr>
              <a:t>Store will try all published packages </a:t>
            </a:r>
            <a:r>
              <a:rPr lang="en-US" sz="2353" dirty="0" smtClean="0">
                <a:solidFill>
                  <a:srgbClr val="404040"/>
                </a:solidFill>
              </a:rPr>
              <a:t>for </a:t>
            </a:r>
            <a:r>
              <a:rPr lang="en-US" sz="2353" dirty="0">
                <a:solidFill>
                  <a:srgbClr val="404040"/>
                </a:solidFill>
              </a:rPr>
              <a:t>your app until we find a match</a:t>
            </a:r>
          </a:p>
        </p:txBody>
      </p:sp>
      <p:graphicFrame>
        <p:nvGraphicFramePr>
          <p:cNvPr id="6" name="Content Placeholder 5"/>
          <p:cNvGraphicFramePr>
            <a:graphicFrameLocks noGrp="1"/>
          </p:cNvGraphicFramePr>
          <p:nvPr>
            <p:ph sz="half" idx="2"/>
            <p:extLst/>
          </p:nvPr>
        </p:nvGraphicFramePr>
        <p:xfrm>
          <a:off x="6122582" y="1825852"/>
          <a:ext cx="5180865" cy="4350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462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F8B8D308-7CEA-4487-9B5B-4C615E4762BE}"/>
                                            </p:graphicEl>
                                          </p:spTgt>
                                        </p:tgtEl>
                                        <p:attrNameLst>
                                          <p:attrName>style.visibility</p:attrName>
                                        </p:attrNameLst>
                                      </p:cBhvr>
                                      <p:to>
                                        <p:strVal val="visible"/>
                                      </p:to>
                                    </p:set>
                                    <p:animEffect transition="in" filter="fade">
                                      <p:cBhvr>
                                        <p:cTn id="7" dur="500"/>
                                        <p:tgtEl>
                                          <p:spTgt spid="6">
                                            <p:graphicEl>
                                              <a:dgm id="{F8B8D308-7CEA-4487-9B5B-4C615E4762B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656D8DB1-BC98-4770-A71A-6D4615E4E8CC}"/>
                                            </p:graphicEl>
                                          </p:spTgt>
                                        </p:tgtEl>
                                        <p:attrNameLst>
                                          <p:attrName>style.visibility</p:attrName>
                                        </p:attrNameLst>
                                      </p:cBhvr>
                                      <p:to>
                                        <p:strVal val="visible"/>
                                      </p:to>
                                    </p:set>
                                    <p:animEffect transition="in" filter="fade">
                                      <p:cBhvr>
                                        <p:cTn id="10" dur="500"/>
                                        <p:tgtEl>
                                          <p:spTgt spid="6">
                                            <p:graphicEl>
                                              <a:dgm id="{656D8DB1-BC98-4770-A71A-6D4615E4E8CC}"/>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graphicEl>
                                              <a:dgm id="{6517D2F0-D33A-4A04-9A3D-8B252FB84F75}"/>
                                            </p:graphicEl>
                                          </p:spTgt>
                                        </p:tgtEl>
                                        <p:attrNameLst>
                                          <p:attrName>style.visibility</p:attrName>
                                        </p:attrNameLst>
                                      </p:cBhvr>
                                      <p:to>
                                        <p:strVal val="visible"/>
                                      </p:to>
                                    </p:set>
                                    <p:animEffect transition="in" filter="fade">
                                      <p:cBhvr>
                                        <p:cTn id="15" dur="500"/>
                                        <p:tgtEl>
                                          <p:spTgt spid="6">
                                            <p:graphicEl>
                                              <a:dgm id="{6517D2F0-D33A-4A04-9A3D-8B252FB84F75}"/>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graphicEl>
                                              <a:dgm id="{85E0900F-BA32-4CD1-AB46-16472A8F7DED}"/>
                                            </p:graphicEl>
                                          </p:spTgt>
                                        </p:tgtEl>
                                        <p:attrNameLst>
                                          <p:attrName>style.visibility</p:attrName>
                                        </p:attrNameLst>
                                      </p:cBhvr>
                                      <p:to>
                                        <p:strVal val="visible"/>
                                      </p:to>
                                    </p:set>
                                    <p:animEffect transition="in" filter="fade">
                                      <p:cBhvr>
                                        <p:cTn id="18" dur="500"/>
                                        <p:tgtEl>
                                          <p:spTgt spid="6">
                                            <p:graphicEl>
                                              <a:dgm id="{85E0900F-BA32-4CD1-AB46-16472A8F7DED}"/>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graphicEl>
                                              <a:dgm id="{F5E662CB-74E6-4200-A34F-3EF4ACAF50FD}"/>
                                            </p:graphicEl>
                                          </p:spTgt>
                                        </p:tgtEl>
                                        <p:attrNameLst>
                                          <p:attrName>style.visibility</p:attrName>
                                        </p:attrNameLst>
                                      </p:cBhvr>
                                      <p:to>
                                        <p:strVal val="visible"/>
                                      </p:to>
                                    </p:set>
                                    <p:animEffect transition="in" filter="fade">
                                      <p:cBhvr>
                                        <p:cTn id="23" dur="500"/>
                                        <p:tgtEl>
                                          <p:spTgt spid="6">
                                            <p:graphicEl>
                                              <a:dgm id="{F5E662CB-74E6-4200-A34F-3EF4ACAF50FD}"/>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graphicEl>
                                              <a:dgm id="{EE411769-440F-44A2-9A35-B2D24363EC0B}"/>
                                            </p:graphicEl>
                                          </p:spTgt>
                                        </p:tgtEl>
                                        <p:attrNameLst>
                                          <p:attrName>style.visibility</p:attrName>
                                        </p:attrNameLst>
                                      </p:cBhvr>
                                      <p:to>
                                        <p:strVal val="visible"/>
                                      </p:to>
                                    </p:set>
                                    <p:animEffect transition="in" filter="fade">
                                      <p:cBhvr>
                                        <p:cTn id="26" dur="500"/>
                                        <p:tgtEl>
                                          <p:spTgt spid="6">
                                            <p:graphicEl>
                                              <a:dgm id="{EE411769-440F-44A2-9A35-B2D24363EC0B}"/>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graphicEl>
                                              <a:dgm id="{7B6C8F53-D3E4-47C0-84B9-B311C8C88029}"/>
                                            </p:graphicEl>
                                          </p:spTgt>
                                        </p:tgtEl>
                                        <p:attrNameLst>
                                          <p:attrName>style.visibility</p:attrName>
                                        </p:attrNameLst>
                                      </p:cBhvr>
                                      <p:to>
                                        <p:strVal val="visible"/>
                                      </p:to>
                                    </p:set>
                                    <p:animEffect transition="in" filter="fade">
                                      <p:cBhvr>
                                        <p:cTn id="31" dur="500"/>
                                        <p:tgtEl>
                                          <p:spTgt spid="6">
                                            <p:graphicEl>
                                              <a:dgm id="{7B6C8F53-D3E4-47C0-84B9-B311C8C88029}"/>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graphicEl>
                                              <a:dgm id="{3F0167EA-1E91-4E7D-B838-28A2D2CA562A}"/>
                                            </p:graphicEl>
                                          </p:spTgt>
                                        </p:tgtEl>
                                        <p:attrNameLst>
                                          <p:attrName>style.visibility</p:attrName>
                                        </p:attrNameLst>
                                      </p:cBhvr>
                                      <p:to>
                                        <p:strVal val="visible"/>
                                      </p:to>
                                    </p:set>
                                    <p:animEffect transition="in" filter="fade">
                                      <p:cBhvr>
                                        <p:cTn id="34" dur="500"/>
                                        <p:tgtEl>
                                          <p:spTgt spid="6">
                                            <p:graphicEl>
                                              <a:dgm id="{3F0167EA-1E91-4E7D-B838-28A2D2CA562A}"/>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35" presetClass="path" presetSubtype="0" accel="50000" decel="50000" fill="hold" grpId="1" nodeType="clickEffect">
                                  <p:stCondLst>
                                    <p:cond delay="0"/>
                                  </p:stCondLst>
                                  <p:childTnLst>
                                    <p:animMotion origin="layout" path="M 2.51723E-6 4.49387E-6 L -0.43311 4.49387E-6 " pathEditMode="relative" rAng="0" ptsTypes="AA">
                                      <p:cBhvr>
                                        <p:cTn id="38" dur="2000" fill="hold"/>
                                        <p:tgtEl>
                                          <p:spTgt spid="6">
                                            <p:graphicEl>
                                              <a:dgm id="{3F0167EA-1E91-4E7D-B838-28A2D2CA562A}"/>
                                            </p:graphicEl>
                                          </p:spTgt>
                                        </p:tgtEl>
                                        <p:attrNameLst>
                                          <p:attrName>ppt_x</p:attrName>
                                          <p:attrName>ppt_y</p:attrName>
                                        </p:attrNameLst>
                                      </p:cBhvr>
                                      <p:rCtr x="-21662" y="0"/>
                                    </p:animMotion>
                                  </p:childTnLst>
                                </p:cTn>
                              </p:par>
                              <p:par>
                                <p:cTn id="39" presetID="35" presetClass="path" presetSubtype="0" accel="50000" decel="50000" fill="hold" grpId="1" nodeType="withEffect">
                                  <p:stCondLst>
                                    <p:cond delay="0"/>
                                  </p:stCondLst>
                                  <p:childTnLst>
                                    <p:animMotion origin="layout" path="M 2.51723E-6 4.49387E-6 L -0.43311 4.49387E-6 " pathEditMode="relative" rAng="0" ptsTypes="AA">
                                      <p:cBhvr>
                                        <p:cTn id="40" dur="2000" fill="hold"/>
                                        <p:tgtEl>
                                          <p:spTgt spid="6">
                                            <p:graphicEl>
                                              <a:dgm id="{7B6C8F53-D3E4-47C0-84B9-B311C8C88029}"/>
                                            </p:graphicEl>
                                          </p:spTgt>
                                        </p:tgtEl>
                                        <p:attrNameLst>
                                          <p:attrName>ppt_x</p:attrName>
                                          <p:attrName>ppt_y</p:attrName>
                                        </p:attrNameLst>
                                      </p:cBhvr>
                                      <p:rCtr x="-21662" y="0"/>
                                    </p:animMotion>
                                  </p:childTnLst>
                                </p:cTn>
                              </p:par>
                              <p:par>
                                <p:cTn id="41" presetID="35" presetClass="path" presetSubtype="0" accel="50000" decel="50000" fill="hold" grpId="1" nodeType="withEffect">
                                  <p:stCondLst>
                                    <p:cond delay="0"/>
                                  </p:stCondLst>
                                  <p:childTnLst>
                                    <p:animMotion origin="layout" path="M 2.51723E-6 4.49387E-6 L -0.43311 4.49387E-6 " pathEditMode="relative" rAng="0" ptsTypes="AA">
                                      <p:cBhvr>
                                        <p:cTn id="42" dur="2000" fill="hold"/>
                                        <p:tgtEl>
                                          <p:spTgt spid="6">
                                            <p:graphicEl>
                                              <a:dgm id="{EE411769-440F-44A2-9A35-B2D24363EC0B}"/>
                                            </p:graphicEl>
                                          </p:spTgt>
                                        </p:tgtEl>
                                        <p:attrNameLst>
                                          <p:attrName>ppt_x</p:attrName>
                                          <p:attrName>ppt_y</p:attrName>
                                        </p:attrNameLst>
                                      </p:cBhvr>
                                      <p:rCtr x="-21662" y="0"/>
                                    </p:animMotion>
                                  </p:childTnLst>
                                </p:cTn>
                              </p:par>
                              <p:par>
                                <p:cTn id="43" presetID="35" presetClass="path" presetSubtype="0" accel="50000" decel="50000" fill="hold" grpId="1" nodeType="withEffect">
                                  <p:stCondLst>
                                    <p:cond delay="0"/>
                                  </p:stCondLst>
                                  <p:childTnLst>
                                    <p:animMotion origin="layout" path="M 2.51723E-6 4.49387E-6 L -0.43311 4.49387E-6 " pathEditMode="relative" rAng="0" ptsTypes="AA">
                                      <p:cBhvr>
                                        <p:cTn id="44" dur="2000" fill="hold"/>
                                        <p:tgtEl>
                                          <p:spTgt spid="6">
                                            <p:graphicEl>
                                              <a:dgm id="{F5E662CB-74E6-4200-A34F-3EF4ACAF50FD}"/>
                                            </p:graphicEl>
                                          </p:spTgt>
                                        </p:tgtEl>
                                        <p:attrNameLst>
                                          <p:attrName>ppt_x</p:attrName>
                                          <p:attrName>ppt_y</p:attrName>
                                        </p:attrNameLst>
                                      </p:cBhvr>
                                      <p:rCtr x="-21662" y="0"/>
                                    </p:animMotion>
                                  </p:childTnLst>
                                </p:cTn>
                              </p:par>
                              <p:par>
                                <p:cTn id="45" presetID="35" presetClass="path" presetSubtype="0" accel="50000" decel="50000" fill="hold" grpId="1" nodeType="withEffect">
                                  <p:stCondLst>
                                    <p:cond delay="0"/>
                                  </p:stCondLst>
                                  <p:childTnLst>
                                    <p:animMotion origin="layout" path="M 2.51723E-6 4.49387E-6 L -0.43311 4.49387E-6 " pathEditMode="relative" rAng="0" ptsTypes="AA">
                                      <p:cBhvr>
                                        <p:cTn id="46" dur="2000" fill="hold"/>
                                        <p:tgtEl>
                                          <p:spTgt spid="6">
                                            <p:graphicEl>
                                              <a:dgm id="{85E0900F-BA32-4CD1-AB46-16472A8F7DED}"/>
                                            </p:graphicEl>
                                          </p:spTgt>
                                        </p:tgtEl>
                                        <p:attrNameLst>
                                          <p:attrName>ppt_x</p:attrName>
                                          <p:attrName>ppt_y</p:attrName>
                                        </p:attrNameLst>
                                      </p:cBhvr>
                                      <p:rCtr x="-21662" y="0"/>
                                    </p:animMotion>
                                  </p:childTnLst>
                                </p:cTn>
                              </p:par>
                              <p:par>
                                <p:cTn id="47" presetID="35" presetClass="path" presetSubtype="0" accel="50000" decel="50000" fill="hold" grpId="1" nodeType="withEffect">
                                  <p:stCondLst>
                                    <p:cond delay="0"/>
                                  </p:stCondLst>
                                  <p:childTnLst>
                                    <p:animMotion origin="layout" path="M 2.51723E-6 4.49387E-6 L -0.43311 4.49387E-6 " pathEditMode="relative" rAng="0" ptsTypes="AA">
                                      <p:cBhvr>
                                        <p:cTn id="48" dur="2000" fill="hold"/>
                                        <p:tgtEl>
                                          <p:spTgt spid="6">
                                            <p:graphicEl>
                                              <a:dgm id="{6517D2F0-D33A-4A04-9A3D-8B252FB84F75}"/>
                                            </p:graphicEl>
                                          </p:spTgt>
                                        </p:tgtEl>
                                        <p:attrNameLst>
                                          <p:attrName>ppt_x</p:attrName>
                                          <p:attrName>ppt_y</p:attrName>
                                        </p:attrNameLst>
                                      </p:cBhvr>
                                      <p:rCtr x="-21662" y="0"/>
                                    </p:animMotion>
                                  </p:childTnLst>
                                </p:cTn>
                              </p:par>
                              <p:par>
                                <p:cTn id="49" presetID="35" presetClass="path" presetSubtype="0" accel="50000" decel="50000" fill="hold" grpId="1" nodeType="withEffect">
                                  <p:stCondLst>
                                    <p:cond delay="0"/>
                                  </p:stCondLst>
                                  <p:childTnLst>
                                    <p:animMotion origin="layout" path="M 2.51723E-6 4.49387E-6 L -0.43311 4.49387E-6 " pathEditMode="relative" rAng="0" ptsTypes="AA">
                                      <p:cBhvr>
                                        <p:cTn id="50" dur="2000" fill="hold"/>
                                        <p:tgtEl>
                                          <p:spTgt spid="6">
                                            <p:graphicEl>
                                              <a:dgm id="{656D8DB1-BC98-4770-A71A-6D4615E4E8CC}"/>
                                            </p:graphicEl>
                                          </p:spTgt>
                                        </p:tgtEl>
                                        <p:attrNameLst>
                                          <p:attrName>ppt_x</p:attrName>
                                          <p:attrName>ppt_y</p:attrName>
                                        </p:attrNameLst>
                                      </p:cBhvr>
                                      <p:rCtr x="-21662" y="0"/>
                                    </p:animMotion>
                                  </p:childTnLst>
                                </p:cTn>
                              </p:par>
                              <p:par>
                                <p:cTn id="51" presetID="35" presetClass="path" presetSubtype="0" accel="50000" decel="50000" fill="hold" grpId="1" nodeType="withEffect">
                                  <p:stCondLst>
                                    <p:cond delay="0"/>
                                  </p:stCondLst>
                                  <p:childTnLst>
                                    <p:animMotion origin="layout" path="M 2.51723E-6 4.49387E-6 L -0.43311 4.49387E-6 " pathEditMode="relative" rAng="0" ptsTypes="AA">
                                      <p:cBhvr>
                                        <p:cTn id="52" dur="2000" fill="hold"/>
                                        <p:tgtEl>
                                          <p:spTgt spid="6">
                                            <p:graphicEl>
                                              <a:dgm id="{F8B8D308-7CEA-4487-9B5B-4C615E4762BE}"/>
                                            </p:graphicEl>
                                          </p:spTgt>
                                        </p:tgtEl>
                                        <p:attrNameLst>
                                          <p:attrName>ppt_x</p:attrName>
                                          <p:attrName>ppt_y</p:attrName>
                                        </p:attrNameLst>
                                      </p:cBhvr>
                                      <p:rCtr x="-21662" y="0"/>
                                    </p:animMotion>
                                  </p:childTnLst>
                                </p:cTn>
                              </p:par>
                              <p:par>
                                <p:cTn id="53" presetID="10" presetClass="exit" presetSubtype="0" fill="hold" grpId="0" nodeType="withEffect">
                                  <p:stCondLst>
                                    <p:cond delay="0"/>
                                  </p:stCondLst>
                                  <p:childTnLst>
                                    <p:animEffect transition="out" filter="fade">
                                      <p:cBhvr>
                                        <p:cTn id="54" dur="500"/>
                                        <p:tgtEl>
                                          <p:spTgt spid="4">
                                            <p:txEl>
                                              <p:pRg st="1" end="1"/>
                                            </p:txEl>
                                          </p:spTgt>
                                        </p:tgtEl>
                                      </p:cBhvr>
                                    </p:animEffect>
                                    <p:set>
                                      <p:cBhvr>
                                        <p:cTn id="55" dur="1" fill="hold">
                                          <p:stCondLst>
                                            <p:cond delay="499"/>
                                          </p:stCondLst>
                                        </p:cTn>
                                        <p:tgtEl>
                                          <p:spTgt spid="4">
                                            <p:txEl>
                                              <p:pRg st="1" end="1"/>
                                            </p:txEl>
                                          </p:spTgt>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4">
                                            <p:txEl>
                                              <p:pRg st="3" end="3"/>
                                            </p:txEl>
                                          </p:spTgt>
                                        </p:tgtEl>
                                      </p:cBhvr>
                                    </p:animEffect>
                                    <p:set>
                                      <p:cBhvr>
                                        <p:cTn id="58" dur="1" fill="hold">
                                          <p:stCondLst>
                                            <p:cond delay="499"/>
                                          </p:stCondLst>
                                        </p:cTn>
                                        <p:tgtEl>
                                          <p:spTgt spid="4">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Graphic spid="6" grpId="0">
        <p:bldSub>
          <a:bldDgm bld="one" rev="1"/>
        </p:bldSub>
      </p:bldGraphic>
      <p:bldGraphic spid="6" grpId="1">
        <p:bldSub>
          <a:bldDgm/>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5"/>
          <p:cNvGraphicFramePr>
            <a:graphicFrameLocks noGrp="1"/>
          </p:cNvGraphicFramePr>
          <p:nvPr>
            <p:ph sz="half" idx="2"/>
            <p:extLst/>
          </p:nvPr>
        </p:nvGraphicFramePr>
        <p:xfrm>
          <a:off x="840433" y="1825852"/>
          <a:ext cx="5180865" cy="4350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Content Placeholder 5"/>
          <p:cNvGraphicFramePr>
            <a:graphicFrameLocks/>
          </p:cNvGraphicFramePr>
          <p:nvPr>
            <p:extLst/>
          </p:nvPr>
        </p:nvGraphicFramePr>
        <p:xfrm>
          <a:off x="838201" y="1825852"/>
          <a:ext cx="5180865" cy="43507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itle 1"/>
          <p:cNvSpPr>
            <a:spLocks noGrp="1"/>
          </p:cNvSpPr>
          <p:nvPr>
            <p:ph type="title"/>
          </p:nvPr>
        </p:nvSpPr>
        <p:spPr/>
        <p:txBody>
          <a:bodyPr/>
          <a:lstStyle/>
          <a:p>
            <a:r>
              <a:rPr lang="en-US" dirty="0" smtClean="0">
                <a:solidFill>
                  <a:srgbClr val="404040"/>
                </a:solidFill>
              </a:rPr>
              <a:t>Package selection</a:t>
            </a:r>
            <a:endParaRPr lang="en-US" dirty="0">
              <a:solidFill>
                <a:srgbClr val="404040"/>
              </a:solidFill>
            </a:endParaRPr>
          </a:p>
        </p:txBody>
      </p:sp>
      <p:sp>
        <p:nvSpPr>
          <p:cNvPr id="16" name="Content Placeholder 15"/>
          <p:cNvSpPr>
            <a:spLocks noGrp="1"/>
          </p:cNvSpPr>
          <p:nvPr>
            <p:ph sz="half" idx="2"/>
          </p:nvPr>
        </p:nvSpPr>
        <p:spPr>
          <a:xfrm>
            <a:off x="6172200" y="1825853"/>
            <a:ext cx="5181600" cy="2317258"/>
          </a:xfrm>
        </p:spPr>
        <p:txBody>
          <a:bodyPr/>
          <a:lstStyle/>
          <a:p>
            <a:pPr marL="0" indent="0">
              <a:buNone/>
            </a:pPr>
            <a:r>
              <a:rPr lang="en-US" dirty="0" smtClean="0">
                <a:solidFill>
                  <a:srgbClr val="404040"/>
                </a:solidFill>
              </a:rPr>
              <a:t>Gaming desktop</a:t>
            </a:r>
          </a:p>
          <a:p>
            <a:r>
              <a:rPr lang="en-US" sz="3137" dirty="0">
                <a:solidFill>
                  <a:srgbClr val="404040"/>
                </a:solidFill>
              </a:rPr>
              <a:t>Desktop Device Family</a:t>
            </a:r>
          </a:p>
          <a:p>
            <a:r>
              <a:rPr lang="en-US" sz="3137" dirty="0">
                <a:solidFill>
                  <a:srgbClr val="404040"/>
                </a:solidFill>
              </a:rPr>
              <a:t>Windows 10.0.11041.0</a:t>
            </a:r>
          </a:p>
          <a:p>
            <a:r>
              <a:rPr lang="en-US" sz="3137" dirty="0">
                <a:solidFill>
                  <a:srgbClr val="404040"/>
                </a:solidFill>
              </a:rPr>
              <a:t>DXFL 12_0</a:t>
            </a:r>
          </a:p>
        </p:txBody>
      </p:sp>
    </p:spTree>
    <p:extLst>
      <p:ext uri="{BB962C8B-B14F-4D97-AF65-F5344CB8AC3E}">
        <p14:creationId xmlns:p14="http://schemas.microsoft.com/office/powerpoint/2010/main" val="2922189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3F0167EA-1E91-4E7D-B838-28A2D2CA562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graphicEl>
                                              <a:dgm id="{7B6C8F53-D3E4-47C0-84B9-B311C8C88029}"/>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graphicEl>
                                              <a:dgm id="{EE411769-440F-44A2-9A35-B2D24363EC0B}"/>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graphicEl>
                                              <a:dgm id="{F5E662CB-74E6-4200-A34F-3EF4ACAF50F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85E0900F-BA32-4CD1-AB46-16472A8F7DED}"/>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graphicEl>
                                              <a:dgm id="{6517D2F0-D33A-4A04-9A3D-8B252FB84F75}"/>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graphicEl>
                                              <a:dgm id="{656D8DB1-BC98-4770-A71A-6D4615E4E8CC}"/>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graphicEl>
                                              <a:dgm id="{F8B8D308-7CEA-4487-9B5B-4C615E4762B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5"/>
          <p:cNvGraphicFramePr>
            <a:graphicFrameLocks noGrp="1"/>
          </p:cNvGraphicFramePr>
          <p:nvPr>
            <p:ph sz="half" idx="2"/>
            <p:extLst/>
          </p:nvPr>
        </p:nvGraphicFramePr>
        <p:xfrm>
          <a:off x="840433" y="1825852"/>
          <a:ext cx="5180865" cy="4350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Content Placeholder 5"/>
          <p:cNvGraphicFramePr>
            <a:graphicFrameLocks/>
          </p:cNvGraphicFramePr>
          <p:nvPr>
            <p:extLst/>
          </p:nvPr>
        </p:nvGraphicFramePr>
        <p:xfrm>
          <a:off x="838201" y="1825852"/>
          <a:ext cx="5180865" cy="43507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itle 1"/>
          <p:cNvSpPr>
            <a:spLocks noGrp="1"/>
          </p:cNvSpPr>
          <p:nvPr>
            <p:ph type="title"/>
          </p:nvPr>
        </p:nvSpPr>
        <p:spPr/>
        <p:txBody>
          <a:bodyPr/>
          <a:lstStyle/>
          <a:p>
            <a:r>
              <a:rPr lang="en-US" dirty="0" smtClean="0">
                <a:solidFill>
                  <a:srgbClr val="404040"/>
                </a:solidFill>
              </a:rPr>
              <a:t>Package selection</a:t>
            </a:r>
            <a:endParaRPr lang="en-US" dirty="0">
              <a:solidFill>
                <a:srgbClr val="404040"/>
              </a:solidFill>
            </a:endParaRPr>
          </a:p>
        </p:txBody>
      </p:sp>
      <p:sp>
        <p:nvSpPr>
          <p:cNvPr id="16" name="Content Placeholder 15"/>
          <p:cNvSpPr>
            <a:spLocks noGrp="1"/>
          </p:cNvSpPr>
          <p:nvPr>
            <p:ph sz="half" idx="2"/>
          </p:nvPr>
        </p:nvSpPr>
        <p:spPr>
          <a:xfrm>
            <a:off x="6312877" y="1825852"/>
            <a:ext cx="5181600" cy="2848297"/>
          </a:xfrm>
        </p:spPr>
        <p:txBody>
          <a:bodyPr/>
          <a:lstStyle/>
          <a:p>
            <a:pPr marL="0" indent="0">
              <a:buNone/>
            </a:pPr>
            <a:r>
              <a:rPr lang="en-US" dirty="0" smtClean="0">
                <a:solidFill>
                  <a:srgbClr val="404040"/>
                </a:solidFill>
              </a:rPr>
              <a:t>Older laptop</a:t>
            </a:r>
          </a:p>
          <a:p>
            <a:r>
              <a:rPr lang="en-US" sz="3137" dirty="0">
                <a:solidFill>
                  <a:srgbClr val="404040"/>
                </a:solidFill>
              </a:rPr>
              <a:t>Desktop</a:t>
            </a:r>
          </a:p>
          <a:p>
            <a:r>
              <a:rPr lang="en-US" sz="3137" dirty="0">
                <a:solidFill>
                  <a:srgbClr val="404040"/>
                </a:solidFill>
              </a:rPr>
              <a:t>Windows 10.0.12473.0</a:t>
            </a:r>
          </a:p>
          <a:p>
            <a:r>
              <a:rPr lang="en-US" sz="3137" dirty="0">
                <a:solidFill>
                  <a:srgbClr val="404040"/>
                </a:solidFill>
              </a:rPr>
              <a:t>x86 processor</a:t>
            </a:r>
          </a:p>
          <a:p>
            <a:r>
              <a:rPr lang="en-US" sz="3137" dirty="0">
                <a:solidFill>
                  <a:srgbClr val="404040"/>
                </a:solidFill>
              </a:rPr>
              <a:t>DXFL 11_0</a:t>
            </a:r>
          </a:p>
        </p:txBody>
      </p:sp>
    </p:spTree>
    <p:extLst>
      <p:ext uri="{BB962C8B-B14F-4D97-AF65-F5344CB8AC3E}">
        <p14:creationId xmlns:p14="http://schemas.microsoft.com/office/powerpoint/2010/main" val="122760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3F0167EA-1E91-4E7D-B838-28A2D2CA562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graphicEl>
                                              <a:dgm id="{7B6C8F53-D3E4-47C0-84B9-B311C8C88029}"/>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graphicEl>
                                              <a:dgm id="{EE411769-440F-44A2-9A35-B2D24363EC0B}"/>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graphicEl>
                                              <a:dgm id="{F5E662CB-74E6-4200-A34F-3EF4ACAF50F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85E0900F-BA32-4CD1-AB46-16472A8F7DED}"/>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graphicEl>
                                              <a:dgm id="{6517D2F0-D33A-4A04-9A3D-8B252FB84F75}"/>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graphicEl>
                                              <a:dgm id="{656D8DB1-BC98-4770-A71A-6D4615E4E8CC}"/>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graphicEl>
                                              <a:dgm id="{F8B8D308-7CEA-4487-9B5B-4C615E4762B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5"/>
          <p:cNvGraphicFramePr>
            <a:graphicFrameLocks noGrp="1"/>
          </p:cNvGraphicFramePr>
          <p:nvPr>
            <p:ph sz="half" idx="2"/>
            <p:extLst/>
          </p:nvPr>
        </p:nvGraphicFramePr>
        <p:xfrm>
          <a:off x="840433" y="1825852"/>
          <a:ext cx="5180865" cy="4350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Content Placeholder 5"/>
          <p:cNvGraphicFramePr>
            <a:graphicFrameLocks/>
          </p:cNvGraphicFramePr>
          <p:nvPr>
            <p:extLst/>
          </p:nvPr>
        </p:nvGraphicFramePr>
        <p:xfrm>
          <a:off x="838201" y="1825852"/>
          <a:ext cx="5180865" cy="43507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itle 1"/>
          <p:cNvSpPr>
            <a:spLocks noGrp="1"/>
          </p:cNvSpPr>
          <p:nvPr>
            <p:ph type="title"/>
          </p:nvPr>
        </p:nvSpPr>
        <p:spPr/>
        <p:txBody>
          <a:bodyPr/>
          <a:lstStyle/>
          <a:p>
            <a:r>
              <a:rPr lang="en-US" dirty="0" smtClean="0"/>
              <a:t>Package selection</a:t>
            </a:r>
            <a:endParaRPr lang="en-US" dirty="0"/>
          </a:p>
        </p:txBody>
      </p:sp>
      <p:sp>
        <p:nvSpPr>
          <p:cNvPr id="16" name="Content Placeholder 15"/>
          <p:cNvSpPr>
            <a:spLocks noGrp="1"/>
          </p:cNvSpPr>
          <p:nvPr>
            <p:ph sz="half" idx="2"/>
          </p:nvPr>
        </p:nvSpPr>
        <p:spPr>
          <a:xfrm>
            <a:off x="6252587" y="1825852"/>
            <a:ext cx="5377051" cy="1786220"/>
          </a:xfrm>
        </p:spPr>
        <p:txBody>
          <a:bodyPr/>
          <a:lstStyle/>
          <a:p>
            <a:pPr marL="0" indent="0">
              <a:buNone/>
            </a:pPr>
            <a:r>
              <a:rPr lang="en-US" dirty="0" smtClean="0">
                <a:solidFill>
                  <a:srgbClr val="404040"/>
                </a:solidFill>
              </a:rPr>
              <a:t>Value phone</a:t>
            </a:r>
          </a:p>
          <a:p>
            <a:r>
              <a:rPr lang="en-US" sz="3137" dirty="0">
                <a:solidFill>
                  <a:srgbClr val="404040"/>
                </a:solidFill>
              </a:rPr>
              <a:t>Windows 10 Mobile</a:t>
            </a:r>
          </a:p>
          <a:p>
            <a:r>
              <a:rPr lang="en-US" sz="3137" dirty="0">
                <a:solidFill>
                  <a:srgbClr val="404040"/>
                </a:solidFill>
              </a:rPr>
              <a:t>190MB foreground memory</a:t>
            </a:r>
          </a:p>
        </p:txBody>
      </p:sp>
    </p:spTree>
    <p:extLst>
      <p:ext uri="{BB962C8B-B14F-4D97-AF65-F5344CB8AC3E}">
        <p14:creationId xmlns:p14="http://schemas.microsoft.com/office/powerpoint/2010/main" val="81649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3F0167EA-1E91-4E7D-B838-28A2D2CA562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graphicEl>
                                              <a:dgm id="{7B6C8F53-D3E4-47C0-84B9-B311C8C88029}"/>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graphicEl>
                                              <a:dgm id="{EE411769-440F-44A2-9A35-B2D24363EC0B}"/>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graphicEl>
                                              <a:dgm id="{F5E662CB-74E6-4200-A34F-3EF4ACAF50F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85E0900F-BA32-4CD1-AB46-16472A8F7DED}"/>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graphicEl>
                                              <a:dgm id="{6517D2F0-D33A-4A04-9A3D-8B252FB84F75}"/>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graphicEl>
                                              <a:dgm id="{656D8DB1-BC98-4770-A71A-6D4615E4E8CC}"/>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graphicEl>
                                              <a:dgm id="{F8B8D308-7CEA-4487-9B5B-4C615E4762B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6320106" y="1825853"/>
          <a:ext cx="5378549" cy="2307473"/>
        </p:xfrm>
        <a:graphic>
          <a:graphicData uri="http://schemas.openxmlformats.org/drawingml/2006/table">
            <a:tbl>
              <a:tblPr firstRow="1" bandRow="1">
                <a:tableStyleId>{793D81CF-94F2-401A-BA57-92F5A7B2D0C5}</a:tableStyleId>
              </a:tblPr>
              <a:tblGrid>
                <a:gridCol w="2420346"/>
                <a:gridCol w="2958203"/>
              </a:tblGrid>
              <a:tr h="632021">
                <a:tc>
                  <a:txBody>
                    <a:bodyPr/>
                    <a:lstStyle/>
                    <a:p>
                      <a:pPr lvl="1" algn="l"/>
                      <a:r>
                        <a:rPr lang="en-US" sz="1800" dirty="0" smtClean="0"/>
                        <a:t>Device</a:t>
                      </a:r>
                      <a:endParaRPr lang="en-US" sz="1800" dirty="0"/>
                    </a:p>
                  </a:txBody>
                  <a:tcPr marL="89642" marR="89642" marT="0" marB="0" anchor="ctr">
                    <a:lnL w="12700" cmpd="sng">
                      <a:noFill/>
                    </a:lnL>
                    <a:lnR>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rgbClr val="00BCF2"/>
                    </a:solidFill>
                  </a:tcPr>
                </a:tc>
                <a:tc>
                  <a:txBody>
                    <a:bodyPr/>
                    <a:lstStyle/>
                    <a:p>
                      <a:pPr lvl="1" algn="l"/>
                      <a:r>
                        <a:rPr lang="en-US" sz="1800" dirty="0" smtClean="0">
                          <a:solidFill>
                            <a:schemeClr val="bg1"/>
                          </a:solidFill>
                          <a:latin typeface="+mn-lt"/>
                        </a:rPr>
                        <a:t>Package given</a:t>
                      </a:r>
                      <a:endParaRPr lang="en-US" sz="1800" b="0" dirty="0">
                        <a:solidFill>
                          <a:schemeClr val="bg1"/>
                        </a:solidFill>
                        <a:latin typeface="+mn-lt"/>
                      </a:endParaRPr>
                    </a:p>
                  </a:txBody>
                  <a:tcPr marL="89642" marR="89642" marT="0" marB="0" anchor="ctr">
                    <a:lnL>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BCF2"/>
                    </a:solidFill>
                  </a:tcPr>
                </a:tc>
              </a:tr>
              <a:tr h="558484">
                <a:tc>
                  <a:txBody>
                    <a:bodyPr/>
                    <a:lstStyle/>
                    <a:p>
                      <a:pPr lvl="1" algn="l"/>
                      <a:r>
                        <a:rPr lang="en-US" sz="1800" dirty="0" smtClean="0">
                          <a:solidFill>
                            <a:schemeClr val="tx1">
                              <a:lumMod val="75000"/>
                            </a:schemeClr>
                          </a:solidFill>
                        </a:rPr>
                        <a:t>Gaming</a:t>
                      </a:r>
                      <a:r>
                        <a:rPr lang="en-US" sz="1800" baseline="0" dirty="0" smtClean="0">
                          <a:solidFill>
                            <a:schemeClr val="tx1">
                              <a:lumMod val="75000"/>
                            </a:schemeClr>
                          </a:solidFill>
                        </a:rPr>
                        <a:t> desktop</a:t>
                      </a:r>
                      <a:endParaRPr lang="en-US" sz="1800" dirty="0">
                        <a:solidFill>
                          <a:schemeClr val="tx1">
                            <a:lumMod val="75000"/>
                          </a:schemeClr>
                        </a:solidFill>
                      </a:endParaRPr>
                    </a:p>
                  </a:txBody>
                  <a:tcPr marL="89642" marR="89642"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pPr lvl="1" algn="l"/>
                      <a:r>
                        <a:rPr lang="en-US" sz="1800" kern="1200" dirty="0" smtClean="0">
                          <a:solidFill>
                            <a:schemeClr val="dk1"/>
                          </a:solidFill>
                          <a:latin typeface="+mn-lt"/>
                          <a:ea typeface="Segoe UI Symbol" panose="020B0502040204020203" pitchFamily="34" charset="0"/>
                          <a:cs typeface="+mn-cs"/>
                        </a:rPr>
                        <a:t>v1.9.0.0</a:t>
                      </a:r>
                      <a:endParaRPr lang="en-US" sz="1800" kern="1200" dirty="0">
                        <a:solidFill>
                          <a:schemeClr val="dk1"/>
                        </a:solidFill>
                        <a:latin typeface="+mn-lt"/>
                        <a:ea typeface="Segoe UI Symbol" panose="020B0502040204020203" pitchFamily="34" charset="0"/>
                        <a:cs typeface="+mn-cs"/>
                      </a:endParaRPr>
                    </a:p>
                  </a:txBody>
                  <a:tcPr marL="89642" marR="89642"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r>
              <a:tr h="558484">
                <a:tc>
                  <a:txBody>
                    <a:bodyPr/>
                    <a:lstStyle/>
                    <a:p>
                      <a:pPr lvl="1" algn="l"/>
                      <a:r>
                        <a:rPr lang="en-US" sz="1800" dirty="0" smtClean="0">
                          <a:solidFill>
                            <a:schemeClr val="tx1">
                              <a:lumMod val="75000"/>
                            </a:schemeClr>
                          </a:solidFill>
                          <a:latin typeface="+mn-lt"/>
                        </a:rPr>
                        <a:t>Older laptop</a:t>
                      </a:r>
                      <a:endParaRPr lang="en-US" sz="1800" dirty="0">
                        <a:solidFill>
                          <a:schemeClr val="tx1">
                            <a:lumMod val="75000"/>
                          </a:schemeClr>
                        </a:solidFill>
                        <a:latin typeface="+mn-lt"/>
                      </a:endParaRPr>
                    </a:p>
                  </a:txBody>
                  <a:tcPr marL="89642" marR="89642"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9F3FF"/>
                    </a:solidFill>
                  </a:tcPr>
                </a:tc>
                <a:tc>
                  <a:txBody>
                    <a:bodyPr/>
                    <a:lstStyle/>
                    <a:p>
                      <a:pPr lvl="1" algn="l"/>
                      <a:r>
                        <a:rPr lang="en-US" sz="1800" kern="1200" dirty="0" smtClean="0">
                          <a:solidFill>
                            <a:schemeClr val="dk1"/>
                          </a:solidFill>
                          <a:latin typeface="+mn-lt"/>
                          <a:ea typeface="Segoe UI Symbol" panose="020B0502040204020203" pitchFamily="34" charset="0"/>
                          <a:cs typeface="+mn-cs"/>
                        </a:rPr>
                        <a:t>v1.8.4.0</a:t>
                      </a:r>
                      <a:endParaRPr lang="en-US" sz="1800" kern="1200" dirty="0">
                        <a:solidFill>
                          <a:schemeClr val="dk1"/>
                        </a:solidFill>
                        <a:latin typeface="+mn-lt"/>
                        <a:ea typeface="Segoe UI Symbol" panose="020B0502040204020203" pitchFamily="34" charset="0"/>
                        <a:cs typeface="+mn-cs"/>
                      </a:endParaRPr>
                    </a:p>
                  </a:txBody>
                  <a:tcPr marL="89642" marR="89642"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9F3FF"/>
                    </a:solidFill>
                  </a:tcPr>
                </a:tc>
              </a:tr>
              <a:tr h="558484">
                <a:tc>
                  <a:txBody>
                    <a:bodyPr/>
                    <a:lstStyle/>
                    <a:p>
                      <a:pPr lvl="1"/>
                      <a:r>
                        <a:rPr lang="en-US" sz="1800" smtClean="0">
                          <a:solidFill>
                            <a:schemeClr val="tx1">
                              <a:lumMod val="75000"/>
                            </a:schemeClr>
                          </a:solidFill>
                          <a:latin typeface="+mn-lt"/>
                        </a:rPr>
                        <a:t>Value </a:t>
                      </a:r>
                      <a:r>
                        <a:rPr lang="en-US" sz="1800" dirty="0" smtClean="0">
                          <a:solidFill>
                            <a:schemeClr val="tx1">
                              <a:lumMod val="75000"/>
                            </a:schemeClr>
                          </a:solidFill>
                          <a:latin typeface="+mn-lt"/>
                        </a:rPr>
                        <a:t>phone</a:t>
                      </a:r>
                      <a:endParaRPr lang="en-US" sz="1800" dirty="0">
                        <a:solidFill>
                          <a:schemeClr val="tx1">
                            <a:lumMod val="75000"/>
                          </a:schemeClr>
                        </a:solidFill>
                        <a:latin typeface="+mn-lt"/>
                      </a:endParaRPr>
                    </a:p>
                  </a:txBody>
                  <a:tcPr marL="89642" marR="89642"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pPr lvl="1" algn="l"/>
                      <a:r>
                        <a:rPr lang="en-US" sz="1800" kern="1200" dirty="0" smtClean="0">
                          <a:solidFill>
                            <a:schemeClr val="dk1"/>
                          </a:solidFill>
                          <a:latin typeface="+mn-lt"/>
                          <a:ea typeface="Segoe UI Symbol" panose="020B0502040204020203" pitchFamily="34" charset="0"/>
                          <a:cs typeface="+mn-cs"/>
                        </a:rPr>
                        <a:t>v1.4.2.0</a:t>
                      </a:r>
                      <a:endParaRPr lang="en-US" sz="1800" kern="1200" dirty="0">
                        <a:solidFill>
                          <a:schemeClr val="dk1"/>
                        </a:solidFill>
                        <a:latin typeface="+mn-lt"/>
                        <a:ea typeface="Segoe UI Symbol" panose="020B0502040204020203" pitchFamily="34" charset="0"/>
                        <a:cs typeface="+mn-cs"/>
                      </a:endParaRPr>
                    </a:p>
                  </a:txBody>
                  <a:tcPr marL="89642" marR="89642"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r>
            </a:tbl>
          </a:graphicData>
        </a:graphic>
      </p:graphicFrame>
      <p:graphicFrame>
        <p:nvGraphicFramePr>
          <p:cNvPr id="17" name="Content Placeholder 5"/>
          <p:cNvGraphicFramePr>
            <a:graphicFrameLocks noGrp="1"/>
          </p:cNvGraphicFramePr>
          <p:nvPr>
            <p:ph sz="half" idx="2"/>
            <p:extLst/>
          </p:nvPr>
        </p:nvGraphicFramePr>
        <p:xfrm>
          <a:off x="840433" y="1825852"/>
          <a:ext cx="5180865" cy="4350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smtClean="0"/>
              <a:t>Package selection</a:t>
            </a:r>
            <a:endParaRPr lang="en-US" dirty="0"/>
          </a:p>
        </p:txBody>
      </p:sp>
    </p:spTree>
    <p:extLst>
      <p:ext uri="{BB962C8B-B14F-4D97-AF65-F5344CB8AC3E}">
        <p14:creationId xmlns:p14="http://schemas.microsoft.com/office/powerpoint/2010/main" val="315043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r>
              <a:rPr lang="ru-RU" dirty="0" smtClean="0"/>
              <a:t>Игорь Сычев</a:t>
            </a:r>
          </a:p>
          <a:p>
            <a:r>
              <a:rPr lang="en-US" sz="2000" dirty="0" smtClean="0"/>
              <a:t>Premier Field Engineer</a:t>
            </a:r>
            <a:r>
              <a:rPr lang="ru-RU" sz="2000" dirty="0" smtClean="0"/>
              <a:t>, </a:t>
            </a:r>
            <a:r>
              <a:rPr lang="en-US" sz="2000" dirty="0"/>
              <a:t>Microsoft</a:t>
            </a:r>
            <a:endParaRPr lang="ru-RU" sz="2000" dirty="0"/>
          </a:p>
        </p:txBody>
      </p:sp>
      <p:sp>
        <p:nvSpPr>
          <p:cNvPr id="2" name="Title 1"/>
          <p:cNvSpPr>
            <a:spLocks noGrp="1"/>
          </p:cNvSpPr>
          <p:nvPr>
            <p:ph type="title"/>
          </p:nvPr>
        </p:nvSpPr>
        <p:spPr>
          <a:prstGeom prst="rect">
            <a:avLst/>
          </a:prstGeom>
        </p:spPr>
        <p:txBody>
          <a:bodyPr/>
          <a:lstStyle/>
          <a:p>
            <a:r>
              <a:rPr lang="ru-RU" dirty="0"/>
              <a:t>Что нового/полезного принесла VS2015 </a:t>
            </a:r>
            <a:r>
              <a:rPr lang="ru-RU" dirty="0" smtClean="0"/>
              <a:t> для </a:t>
            </a:r>
            <a:r>
              <a:rPr lang="ru-RU" dirty="0"/>
              <a:t>разработчиков </a:t>
            </a:r>
            <a:br>
              <a:rPr lang="ru-RU" dirty="0"/>
            </a:br>
            <a:r>
              <a:rPr lang="ru-RU" dirty="0"/>
              <a:t>приложений для Windows 10.</a:t>
            </a:r>
          </a:p>
        </p:txBody>
      </p:sp>
    </p:spTree>
    <p:extLst>
      <p:ext uri="{BB962C8B-B14F-4D97-AF65-F5344CB8AC3E}">
        <p14:creationId xmlns:p14="http://schemas.microsoft.com/office/powerpoint/2010/main" val="835325488"/>
      </p:ext>
    </p:extLst>
  </p:cSld>
  <p:clrMapOvr>
    <a:masterClrMapping/>
  </p:clrMapOvr>
  <mc:AlternateContent xmlns:mc="http://schemas.openxmlformats.org/markup-compatibility/2006" xmlns:p14="http://schemas.microsoft.com/office/powerpoint/2010/main">
    <mc:Choice Requires="p14">
      <p:transition spd="slow" p14:dur="2000" advClick="0" advTm="92000"/>
    </mc:Choice>
    <mc:Fallback xmlns="">
      <p:transition spd="slow" advClick="0" advTm="92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VS 2015 store support/Templates</a:t>
            </a:r>
            <a:endParaRPr lang="ru-RU" dirty="0"/>
          </a:p>
        </p:txBody>
      </p:sp>
      <p:sp>
        <p:nvSpPr>
          <p:cNvPr id="5" name="Text Placeholder 4"/>
          <p:cNvSpPr>
            <a:spLocks noGrp="1"/>
          </p:cNvSpPr>
          <p:nvPr>
            <p:ph type="body" sz="quarter" idx="10"/>
          </p:nvPr>
        </p:nvSpPr>
        <p:spPr/>
        <p:txBody>
          <a:bodyPr/>
          <a:lstStyle/>
          <a:p>
            <a:endParaRPr lang="en-US" dirty="0" smtClean="0"/>
          </a:p>
          <a:p>
            <a:r>
              <a:rPr lang="en-US" dirty="0" smtClean="0"/>
              <a:t>In </a:t>
            </a:r>
            <a:r>
              <a:rPr lang="en-US" dirty="0" smtClean="0"/>
              <a:t>VS2015 integrated store support for Win8.1,Win10 app</a:t>
            </a:r>
          </a:p>
          <a:p>
            <a:pPr lvl="1"/>
            <a:endParaRPr lang="en-US" sz="2800" dirty="0" smtClean="0"/>
          </a:p>
          <a:p>
            <a:pPr lvl="1"/>
            <a:endParaRPr lang="en-US" sz="2800" dirty="0" smtClean="0"/>
          </a:p>
          <a:p>
            <a:pPr lvl="1"/>
            <a:r>
              <a:rPr lang="en-US" sz="2800" dirty="0" smtClean="0"/>
              <a:t>We </a:t>
            </a:r>
            <a:r>
              <a:rPr lang="en-US" sz="2800" dirty="0" smtClean="0"/>
              <a:t>can still build Windows Phone 8.0 apps, but we have no store support in VS2015 and have no templates</a:t>
            </a:r>
            <a:endParaRPr lang="ru-RU" sz="2800" dirty="0"/>
          </a:p>
        </p:txBody>
      </p:sp>
    </p:spTree>
    <p:extLst>
      <p:ext uri="{BB962C8B-B14F-4D97-AF65-F5344CB8AC3E}">
        <p14:creationId xmlns:p14="http://schemas.microsoft.com/office/powerpoint/2010/main" val="1906713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Declare</a:t>
            </a:r>
            <a:r>
              <a:rPr lang="en-US"/>
              <a:t> the hardware you </a:t>
            </a:r>
            <a:r>
              <a:rPr lang="en-US" smtClean="0"/>
              <a:t>need</a:t>
            </a:r>
            <a:endParaRPr lang="en-US" dirty="0"/>
          </a:p>
          <a:p>
            <a:r>
              <a:rPr lang="en-US" dirty="0"/>
              <a:t>Store</a:t>
            </a:r>
            <a:r>
              <a:rPr lang="en-US"/>
              <a:t> will inform customers for you</a:t>
            </a:r>
            <a:endParaRPr lang="en-US" dirty="0"/>
          </a:p>
          <a:p>
            <a:r>
              <a:rPr lang="en-US" dirty="0"/>
              <a:t>Reviews</a:t>
            </a:r>
            <a:r>
              <a:rPr lang="en-US"/>
              <a:t> only come from qualifying devices</a:t>
            </a:r>
            <a:endParaRPr lang="en-US" dirty="0"/>
          </a:p>
        </p:txBody>
      </p:sp>
      <p:sp>
        <p:nvSpPr>
          <p:cNvPr id="3" name="Title 2"/>
          <p:cNvSpPr>
            <a:spLocks noGrp="1"/>
          </p:cNvSpPr>
          <p:nvPr>
            <p:ph type="title"/>
          </p:nvPr>
        </p:nvSpPr>
        <p:spPr/>
        <p:txBody>
          <a:bodyPr/>
          <a:lstStyle/>
          <a:p>
            <a:r>
              <a:rPr lang="en-US" dirty="0" smtClean="0"/>
              <a:t>Hardware preferences</a:t>
            </a:r>
            <a:endParaRPr lang="en-US" dirty="0"/>
          </a:p>
        </p:txBody>
      </p:sp>
      <p:sp>
        <p:nvSpPr>
          <p:cNvPr id="4" name="Text Placeholder 3"/>
          <p:cNvSpPr>
            <a:spLocks noGrp="1"/>
          </p:cNvSpPr>
          <p:nvPr>
            <p:ph type="body" sz="quarter" idx="11"/>
          </p:nvPr>
        </p:nvSpPr>
        <p:spPr/>
        <p:txBody>
          <a:bodyPr/>
          <a:lstStyle/>
          <a:p>
            <a:r>
              <a:rPr lang="en-US" dirty="0"/>
              <a:t>Protect your customers and your app’s rating</a:t>
            </a:r>
          </a:p>
        </p:txBody>
      </p:sp>
    </p:spTree>
    <p:extLst>
      <p:ext uri="{BB962C8B-B14F-4D97-AF65-F5344CB8AC3E}">
        <p14:creationId xmlns:p14="http://schemas.microsoft.com/office/powerpoint/2010/main" val="321846300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Hardware preferences</a:t>
            </a:r>
            <a:endParaRPr lang="en-US" dirty="0"/>
          </a:p>
        </p:txBody>
      </p:sp>
      <p:sp>
        <p:nvSpPr>
          <p:cNvPr id="4" name="Text Placeholder 3"/>
          <p:cNvSpPr>
            <a:spLocks noGrp="1"/>
          </p:cNvSpPr>
          <p:nvPr>
            <p:ph sz="half" idx="1"/>
          </p:nvPr>
        </p:nvSpPr>
        <p:spPr>
          <a:xfrm>
            <a:off x="838201" y="1825852"/>
            <a:ext cx="5181600" cy="2981056"/>
          </a:xfrm>
        </p:spPr>
        <p:txBody>
          <a:bodyPr>
            <a:normAutofit lnSpcReduction="10000"/>
          </a:bodyPr>
          <a:lstStyle/>
          <a:p>
            <a:pPr marL="0" indent="0">
              <a:buNone/>
            </a:pPr>
            <a:r>
              <a:rPr lang="en-US" sz="3137" dirty="0"/>
              <a:t>All preferences work across consistently all Windows 10 device families</a:t>
            </a:r>
          </a:p>
          <a:p>
            <a:endParaRPr lang="en-US" sz="3137" dirty="0"/>
          </a:p>
          <a:p>
            <a:pPr marL="0" indent="0">
              <a:buNone/>
            </a:pPr>
            <a:r>
              <a:rPr lang="en-US" sz="3137" dirty="0"/>
              <a:t>Store detects this hardware with public APIs</a:t>
            </a:r>
          </a:p>
        </p:txBody>
      </p:sp>
      <p:sp>
        <p:nvSpPr>
          <p:cNvPr id="2" name="Content Placeholder 1"/>
          <p:cNvSpPr>
            <a:spLocks noGrp="1"/>
          </p:cNvSpPr>
          <p:nvPr>
            <p:ph sz="half" idx="2"/>
          </p:nvPr>
        </p:nvSpPr>
        <p:spPr>
          <a:xfrm>
            <a:off x="7216531" y="1486746"/>
            <a:ext cx="4137269" cy="4332790"/>
          </a:xfrm>
        </p:spPr>
        <p:txBody>
          <a:bodyPr>
            <a:normAutofit lnSpcReduction="10000"/>
          </a:bodyPr>
          <a:lstStyle/>
          <a:p>
            <a:r>
              <a:rPr lang="en-US" sz="3137" dirty="0"/>
              <a:t>Touch screen</a:t>
            </a:r>
          </a:p>
          <a:p>
            <a:r>
              <a:rPr lang="en-US" sz="3137" dirty="0"/>
              <a:t>Mouse</a:t>
            </a:r>
          </a:p>
          <a:p>
            <a:r>
              <a:rPr lang="en-US" sz="3137" dirty="0"/>
              <a:t>Keyboard</a:t>
            </a:r>
          </a:p>
          <a:p>
            <a:r>
              <a:rPr lang="en-US" sz="3137" dirty="0"/>
              <a:t>Camera</a:t>
            </a:r>
          </a:p>
          <a:p>
            <a:r>
              <a:rPr lang="en-US" sz="3137" dirty="0"/>
              <a:t>NFC HCE</a:t>
            </a:r>
          </a:p>
          <a:p>
            <a:r>
              <a:rPr lang="en-US" sz="3137" dirty="0"/>
              <a:t>NFC</a:t>
            </a:r>
          </a:p>
          <a:p>
            <a:r>
              <a:rPr lang="en-US" sz="3137" dirty="0"/>
              <a:t>Bluetooth LE</a:t>
            </a:r>
          </a:p>
          <a:p>
            <a:r>
              <a:rPr lang="en-US" sz="3137" dirty="0"/>
              <a:t>Telephony</a:t>
            </a:r>
          </a:p>
        </p:txBody>
      </p:sp>
    </p:spTree>
    <p:extLst>
      <p:ext uri="{BB962C8B-B14F-4D97-AF65-F5344CB8AC3E}">
        <p14:creationId xmlns:p14="http://schemas.microsoft.com/office/powerpoint/2010/main" val="1500075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smtClean="0"/>
              <a:t>Packaging </a:t>
            </a:r>
            <a:r>
              <a:rPr lang="en-US" dirty="0" smtClean="0"/>
              <a:t>Tools</a:t>
            </a:r>
            <a:endParaRPr lang="ru-RU" dirty="0"/>
          </a:p>
        </p:txBody>
      </p:sp>
    </p:spTree>
    <p:extLst>
      <p:ext uri="{BB962C8B-B14F-4D97-AF65-F5344CB8AC3E}">
        <p14:creationId xmlns:p14="http://schemas.microsoft.com/office/powerpoint/2010/main" val="14663666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94537" y="1086390"/>
            <a:ext cx="4184977" cy="4701561"/>
          </a:xfrm>
          <a:prstGeom prst="rect">
            <a:avLst/>
          </a:prstGeom>
        </p:spPr>
      </p:pic>
      <p:pic>
        <p:nvPicPr>
          <p:cNvPr id="7" name="Picture 6"/>
          <p:cNvPicPr>
            <a:picLocks noChangeAspect="1"/>
          </p:cNvPicPr>
          <p:nvPr/>
        </p:nvPicPr>
        <p:blipFill>
          <a:blip r:embed="rId3"/>
          <a:stretch>
            <a:fillRect/>
          </a:stretch>
        </p:blipFill>
        <p:spPr>
          <a:xfrm>
            <a:off x="5618814" y="2159065"/>
            <a:ext cx="6382438" cy="2556211"/>
          </a:xfrm>
          <a:prstGeom prst="rect">
            <a:avLst/>
          </a:prstGeom>
        </p:spPr>
      </p:pic>
    </p:spTree>
    <p:extLst>
      <p:ext uri="{BB962C8B-B14F-4D97-AF65-F5344CB8AC3E}">
        <p14:creationId xmlns:p14="http://schemas.microsoft.com/office/powerpoint/2010/main" val="3380616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p:cNvGrpSpPr/>
          <p:nvPr/>
        </p:nvGrpSpPr>
        <p:grpSpPr>
          <a:xfrm>
            <a:off x="2286194" y="216812"/>
            <a:ext cx="7432856" cy="6060205"/>
            <a:chOff x="2560637" y="373062"/>
            <a:chExt cx="7581900" cy="6181725"/>
          </a:xfrm>
        </p:grpSpPr>
        <p:pic>
          <p:nvPicPr>
            <p:cNvPr id="3" name="Picture 2"/>
            <p:cNvPicPr>
              <a:picLocks noChangeAspect="1"/>
            </p:cNvPicPr>
            <p:nvPr/>
          </p:nvPicPr>
          <p:blipFill>
            <a:blip r:embed="rId2"/>
            <a:stretch>
              <a:fillRect/>
            </a:stretch>
          </p:blipFill>
          <p:spPr>
            <a:xfrm>
              <a:off x="2560637" y="373062"/>
              <a:ext cx="7581900" cy="6181725"/>
            </a:xfrm>
            <a:prstGeom prst="rect">
              <a:avLst/>
            </a:prstGeom>
          </p:spPr>
        </p:pic>
        <p:sp>
          <p:nvSpPr>
            <p:cNvPr id="4" name="Rectangle 3"/>
            <p:cNvSpPr/>
            <p:nvPr/>
          </p:nvSpPr>
          <p:spPr bwMode="auto">
            <a:xfrm>
              <a:off x="2680133" y="3040062"/>
              <a:ext cx="1785504" cy="418755"/>
            </a:xfrm>
            <a:prstGeom prst="rect">
              <a:avLst/>
            </a:prstGeom>
            <a:noFill/>
            <a:ln w="2222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rgbClr val="00188F"/>
                </a:solidFill>
                <a:ea typeface="Segoe UI" pitchFamily="34" charset="0"/>
                <a:cs typeface="Segoe UI" pitchFamily="34" charset="0"/>
              </a:endParaRPr>
            </a:p>
          </p:txBody>
        </p:sp>
        <p:sp>
          <p:nvSpPr>
            <p:cNvPr id="5" name="Rectangle 4"/>
            <p:cNvSpPr/>
            <p:nvPr/>
          </p:nvSpPr>
          <p:spPr bwMode="auto">
            <a:xfrm>
              <a:off x="2680133" y="4564062"/>
              <a:ext cx="360550" cy="838201"/>
            </a:xfrm>
            <a:prstGeom prst="rect">
              <a:avLst/>
            </a:prstGeom>
            <a:noFill/>
            <a:ln w="2222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rgbClr val="00188F"/>
                </a:solidFill>
                <a:ea typeface="Segoe UI" pitchFamily="34" charset="0"/>
                <a:cs typeface="Segoe UI" pitchFamily="34" charset="0"/>
              </a:endParaRPr>
            </a:p>
          </p:txBody>
        </p:sp>
      </p:grpSp>
    </p:spTree>
    <p:extLst>
      <p:ext uri="{BB962C8B-B14F-4D97-AF65-F5344CB8AC3E}">
        <p14:creationId xmlns:p14="http://schemas.microsoft.com/office/powerpoint/2010/main" val="1440961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.Net</a:t>
            </a:r>
            <a:r>
              <a:rPr lang="en-US" dirty="0" smtClean="0"/>
              <a:t> Native</a:t>
            </a:r>
            <a:endParaRPr lang="ru-RU" dirty="0"/>
          </a:p>
        </p:txBody>
      </p:sp>
      <p:sp>
        <p:nvSpPr>
          <p:cNvPr id="5" name="Text Placeholder 4"/>
          <p:cNvSpPr>
            <a:spLocks noGrp="1"/>
          </p:cNvSpPr>
          <p:nvPr>
            <p:ph type="body" sz="quarter" idx="10"/>
          </p:nvPr>
        </p:nvSpPr>
        <p:spPr>
          <a:xfrm>
            <a:off x="743401" y="1402082"/>
            <a:ext cx="10786469" cy="5159492"/>
          </a:xfrm>
        </p:spPr>
        <p:txBody>
          <a:bodyPr/>
          <a:lstStyle/>
          <a:p>
            <a:endParaRPr lang="en-US" dirty="0" smtClean="0"/>
          </a:p>
          <a:p>
            <a:r>
              <a:rPr lang="en-US" dirty="0" smtClean="0"/>
              <a:t>.</a:t>
            </a:r>
            <a:r>
              <a:rPr lang="en-US" dirty="0"/>
              <a:t>NET Native compiles C# to native machine code that performs like C++. </a:t>
            </a:r>
            <a:endParaRPr lang="en-US" dirty="0" smtClean="0"/>
          </a:p>
          <a:p>
            <a:endParaRPr lang="en-US" dirty="0" smtClean="0"/>
          </a:p>
          <a:p>
            <a:r>
              <a:rPr lang="en-US" dirty="0"/>
              <a:t>With .NET Native optimization, apps start up to 60% faster and use 15-20% less memory when compiled with .NET Native.</a:t>
            </a:r>
            <a:endParaRPr lang="en-US" dirty="0" smtClean="0"/>
          </a:p>
        </p:txBody>
      </p:sp>
    </p:spTree>
    <p:extLst>
      <p:ext uri="{BB962C8B-B14F-4D97-AF65-F5344CB8AC3E}">
        <p14:creationId xmlns:p14="http://schemas.microsoft.com/office/powerpoint/2010/main" val="3737098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.NET Native Tool-Chain</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Building the MSIL application from source</a:t>
            </a:r>
          </a:p>
          <a:p>
            <a:pPr marL="514350" indent="-514350">
              <a:buFont typeface="+mj-lt"/>
              <a:buAutoNum type="arabicPeriod"/>
            </a:pPr>
            <a:r>
              <a:rPr lang="en-US" dirty="0"/>
              <a:t>Generating interop marshaling and serialization code</a:t>
            </a:r>
          </a:p>
          <a:p>
            <a:pPr marL="514350" indent="-514350">
              <a:buFont typeface="+mj-lt"/>
              <a:buAutoNum type="arabicPeriod"/>
            </a:pPr>
            <a:r>
              <a:rPr lang="en-US" dirty="0"/>
              <a:t>Merging the application</a:t>
            </a:r>
          </a:p>
          <a:p>
            <a:pPr marL="514350" indent="-514350">
              <a:buFont typeface="+mj-lt"/>
              <a:buAutoNum type="arabicPeriod"/>
            </a:pPr>
            <a:r>
              <a:rPr lang="en-US" dirty="0"/>
              <a:t>Reducing the application</a:t>
            </a:r>
          </a:p>
          <a:p>
            <a:pPr marL="514350" indent="-514350">
              <a:buFont typeface="+mj-lt"/>
              <a:buAutoNum type="arabicPeriod"/>
            </a:pPr>
            <a:r>
              <a:rPr lang="en-US" dirty="0"/>
              <a:t>Other MSIL transformations</a:t>
            </a:r>
          </a:p>
          <a:p>
            <a:pPr marL="514350" indent="-514350">
              <a:buFont typeface="+mj-lt"/>
              <a:buAutoNum type="arabicPeriod"/>
            </a:pPr>
            <a:r>
              <a:rPr lang="en-US" dirty="0"/>
              <a:t>Compiling from MSIL to Machine Dependent Intermediate Language (MDIL)</a:t>
            </a:r>
          </a:p>
          <a:p>
            <a:pPr marL="514350" indent="-514350">
              <a:buFont typeface="+mj-lt"/>
              <a:buAutoNum type="arabicPeriod"/>
            </a:pPr>
            <a:r>
              <a:rPr lang="en-US" dirty="0"/>
              <a:t>Binding from MDIL to native code</a:t>
            </a:r>
          </a:p>
          <a:p>
            <a:endParaRPr lang="en-US" dirty="0"/>
          </a:p>
        </p:txBody>
      </p:sp>
    </p:spTree>
    <p:extLst>
      <p:ext uri="{BB962C8B-B14F-4D97-AF65-F5344CB8AC3E}">
        <p14:creationId xmlns:p14="http://schemas.microsoft.com/office/powerpoint/2010/main" val="1424595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86673" y="2592475"/>
            <a:ext cx="9696450" cy="2628900"/>
          </a:xfrm>
          <a:prstGeom prst="rect">
            <a:avLst/>
          </a:prstGeom>
        </p:spPr>
      </p:pic>
    </p:spTree>
    <p:extLst>
      <p:ext uri="{BB962C8B-B14F-4D97-AF65-F5344CB8AC3E}">
        <p14:creationId xmlns:p14="http://schemas.microsoft.com/office/powerpoint/2010/main" val="3882929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192000" cy="6324125"/>
          </a:xfrm>
          <a:prstGeom prst="rect">
            <a:avLst/>
          </a:prstGeom>
        </p:spPr>
      </p:pic>
    </p:spTree>
    <p:extLst>
      <p:ext uri="{BB962C8B-B14F-4D97-AF65-F5344CB8AC3E}">
        <p14:creationId xmlns:p14="http://schemas.microsoft.com/office/powerpoint/2010/main" val="754764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Windows Platform (UWP)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191" y="1710853"/>
            <a:ext cx="9337758" cy="3445633"/>
          </a:xfrm>
          <a:prstGeom prst="rect">
            <a:avLst/>
          </a:prstGeom>
        </p:spPr>
      </p:pic>
    </p:spTree>
    <p:extLst>
      <p:ext uri="{BB962C8B-B14F-4D97-AF65-F5344CB8AC3E}">
        <p14:creationId xmlns:p14="http://schemas.microsoft.com/office/powerpoint/2010/main" val="1810903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err="1" smtClean="0"/>
              <a:t>.Net</a:t>
            </a:r>
            <a:r>
              <a:rPr lang="en-US" dirty="0" smtClean="0"/>
              <a:t> Native</a:t>
            </a:r>
            <a:endParaRPr lang="ru-RU" dirty="0"/>
          </a:p>
        </p:txBody>
      </p:sp>
    </p:spTree>
    <p:extLst>
      <p:ext uri="{BB962C8B-B14F-4D97-AF65-F5344CB8AC3E}">
        <p14:creationId xmlns:p14="http://schemas.microsoft.com/office/powerpoint/2010/main" val="17182459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Consolidate (Merge Codebase)</a:t>
            </a:r>
            <a:endParaRPr lang="en-US" dirty="0"/>
          </a:p>
        </p:txBody>
      </p:sp>
      <p:sp>
        <p:nvSpPr>
          <p:cNvPr id="9" name="Content Placeholder 8"/>
          <p:cNvSpPr>
            <a:spLocks noGrp="1"/>
          </p:cNvSpPr>
          <p:nvPr>
            <p:ph sz="half" idx="1"/>
          </p:nvPr>
        </p:nvSpPr>
        <p:spPr/>
        <p:txBody>
          <a:bodyPr/>
          <a:lstStyle/>
          <a:p>
            <a:r>
              <a:rPr lang="en-US" dirty="0"/>
              <a:t>Universal 8.1 App</a:t>
            </a:r>
          </a:p>
        </p:txBody>
      </p:sp>
      <p:sp>
        <p:nvSpPr>
          <p:cNvPr id="10" name="Content Placeholder 9"/>
          <p:cNvSpPr>
            <a:spLocks noGrp="1"/>
          </p:cNvSpPr>
          <p:nvPr>
            <p:ph sz="half" idx="2"/>
          </p:nvPr>
        </p:nvSpPr>
        <p:spPr/>
        <p:txBody>
          <a:bodyPr/>
          <a:lstStyle/>
          <a:p>
            <a:r>
              <a:rPr lang="en-US" dirty="0">
                <a:gradFill>
                  <a:gsLst>
                    <a:gs pos="2917">
                      <a:schemeClr val="tx1"/>
                    </a:gs>
                    <a:gs pos="30000">
                      <a:schemeClr val="tx1"/>
                    </a:gs>
                  </a:gsLst>
                  <a:lin ang="5400000" scaled="0"/>
                </a:gradFill>
              </a:rPr>
              <a:t>Single Universal Windows Project</a:t>
            </a:r>
          </a:p>
          <a:p>
            <a:endParaRPr lang="en-US" dirty="0"/>
          </a:p>
        </p:txBody>
      </p:sp>
      <p:pic>
        <p:nvPicPr>
          <p:cNvPr id="3" name="Picture 2"/>
          <p:cNvPicPr>
            <a:picLocks noChangeAspect="1"/>
          </p:cNvPicPr>
          <p:nvPr/>
        </p:nvPicPr>
        <p:blipFill>
          <a:blip r:embed="rId3"/>
          <a:stretch>
            <a:fillRect/>
          </a:stretch>
        </p:blipFill>
        <p:spPr>
          <a:xfrm>
            <a:off x="6172200" y="3097759"/>
            <a:ext cx="4162425" cy="2714625"/>
          </a:xfrm>
          <a:prstGeom prst="rect">
            <a:avLst/>
          </a:prstGeom>
        </p:spPr>
      </p:pic>
      <p:pic>
        <p:nvPicPr>
          <p:cNvPr id="5" name="Picture 4"/>
          <p:cNvPicPr>
            <a:picLocks noChangeAspect="1"/>
          </p:cNvPicPr>
          <p:nvPr/>
        </p:nvPicPr>
        <p:blipFill>
          <a:blip r:embed="rId4"/>
          <a:stretch>
            <a:fillRect/>
          </a:stretch>
        </p:blipFill>
        <p:spPr>
          <a:xfrm>
            <a:off x="838200" y="3070481"/>
            <a:ext cx="4057650" cy="2638425"/>
          </a:xfrm>
          <a:prstGeom prst="rect">
            <a:avLst/>
          </a:prstGeom>
        </p:spPr>
      </p:pic>
    </p:spTree>
    <p:extLst>
      <p:ext uri="{BB962C8B-B14F-4D97-AF65-F5344CB8AC3E}">
        <p14:creationId xmlns:p14="http://schemas.microsoft.com/office/powerpoint/2010/main" val="3722975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smtClean="0"/>
              <a:t>Web Tooling- NPM/NODE/GULP</a:t>
            </a:r>
            <a:endParaRPr lang="ru-RU" dirty="0"/>
          </a:p>
        </p:txBody>
      </p:sp>
    </p:spTree>
    <p:extLst>
      <p:ext uri="{BB962C8B-B14F-4D97-AF65-F5344CB8AC3E}">
        <p14:creationId xmlns:p14="http://schemas.microsoft.com/office/powerpoint/2010/main" val="3716552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Device Family Extension SDKs</a:t>
            </a:r>
            <a:endParaRPr lang="ru-RU" dirty="0"/>
          </a:p>
        </p:txBody>
      </p:sp>
      <p:sp>
        <p:nvSpPr>
          <p:cNvPr id="5" name="Text Placeholder 4"/>
          <p:cNvSpPr>
            <a:spLocks noGrp="1"/>
          </p:cNvSpPr>
          <p:nvPr>
            <p:ph type="body" sz="quarter" idx="10"/>
          </p:nvPr>
        </p:nvSpPr>
        <p:spPr>
          <a:xfrm>
            <a:off x="743402" y="1402082"/>
            <a:ext cx="4381258" cy="5119298"/>
          </a:xfrm>
        </p:spPr>
        <p:txBody>
          <a:bodyPr/>
          <a:lstStyle/>
          <a:p>
            <a:pPr algn="just"/>
            <a:endParaRPr lang="en-US" b="1" dirty="0" smtClean="0"/>
          </a:p>
          <a:p>
            <a:pPr algn="just"/>
            <a:endParaRPr lang="en-US" b="1" dirty="0"/>
          </a:p>
          <a:p>
            <a:pPr algn="just"/>
            <a:r>
              <a:rPr lang="en-US" b="1" dirty="0" smtClean="0"/>
              <a:t>Use </a:t>
            </a:r>
            <a:r>
              <a:rPr lang="en-US" b="1" dirty="0"/>
              <a:t>device family specific APIs by adding references to Windows Device Family Extension SDKs</a:t>
            </a:r>
            <a:endParaRPr lang="en-US" dirty="0"/>
          </a:p>
        </p:txBody>
      </p:sp>
      <p:pic>
        <p:nvPicPr>
          <p:cNvPr id="3" name="Picture 2"/>
          <p:cNvPicPr>
            <a:picLocks noChangeAspect="1"/>
          </p:cNvPicPr>
          <p:nvPr/>
        </p:nvPicPr>
        <p:blipFill>
          <a:blip r:embed="rId2"/>
          <a:stretch>
            <a:fillRect/>
          </a:stretch>
        </p:blipFill>
        <p:spPr>
          <a:xfrm>
            <a:off x="5741004" y="1502072"/>
            <a:ext cx="5962736" cy="4135054"/>
          </a:xfrm>
          <a:prstGeom prst="rect">
            <a:avLst/>
          </a:prstGeom>
        </p:spPr>
      </p:pic>
    </p:spTree>
    <p:extLst>
      <p:ext uri="{BB962C8B-B14F-4D97-AF65-F5344CB8AC3E}">
        <p14:creationId xmlns:p14="http://schemas.microsoft.com/office/powerpoint/2010/main" val="3326891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a:t>
            </a:r>
            <a:r>
              <a:rPr lang="en-US" baseline="30000" dirty="0"/>
              <a:t>rd</a:t>
            </a:r>
            <a:r>
              <a:rPr lang="en-US" dirty="0"/>
              <a:t> Party Extension SDKs</a:t>
            </a:r>
            <a:endParaRPr lang="ru-RU" dirty="0"/>
          </a:p>
        </p:txBody>
      </p:sp>
      <p:sp>
        <p:nvSpPr>
          <p:cNvPr id="5" name="Text Placeholder 4"/>
          <p:cNvSpPr>
            <a:spLocks noGrp="1"/>
          </p:cNvSpPr>
          <p:nvPr>
            <p:ph type="body" sz="quarter" idx="10"/>
          </p:nvPr>
        </p:nvSpPr>
        <p:spPr/>
        <p:txBody>
          <a:bodyPr/>
          <a:lstStyle/>
          <a:p>
            <a:pPr lvl="2"/>
            <a:r>
              <a:rPr lang="en-US" dirty="0"/>
              <a:t>Developers can reference Windows 8.1 Extension SDKs in a Universal Windows app</a:t>
            </a:r>
          </a:p>
          <a:p>
            <a:pPr lvl="2"/>
            <a:endParaRPr lang="en-US" dirty="0"/>
          </a:p>
          <a:p>
            <a:pPr lvl="2"/>
            <a:r>
              <a:rPr lang="en-US" dirty="0"/>
              <a:t>Referencing a native Windows 8.1 Extension SDK requires referencing “Microsoft Visual C++ 2013 Runtime Package for Windows Universal” SDK</a:t>
            </a:r>
          </a:p>
          <a:p>
            <a:pPr lvl="2"/>
            <a:endParaRPr lang="en-US" dirty="0"/>
          </a:p>
          <a:p>
            <a:pPr lvl="2"/>
            <a:r>
              <a:rPr lang="en-US" dirty="0"/>
              <a:t>Developers can build Extension SDKs for Universal Windows platform and write adaptive code against platform APIs</a:t>
            </a:r>
          </a:p>
          <a:p>
            <a:pPr lvl="2"/>
            <a:endParaRPr lang="en-US" dirty="0"/>
          </a:p>
          <a:p>
            <a:pPr lvl="2"/>
            <a:r>
              <a:rPr lang="en-US" dirty="0"/>
              <a:t>Universal Windows Extension SDKs are installed under:</a:t>
            </a:r>
          </a:p>
          <a:p>
            <a:pPr lvl="2"/>
            <a:r>
              <a:rPr lang="en-US" dirty="0"/>
              <a:t>	\Program Files\Microsoft SDKs\Windows Kits\10\</a:t>
            </a:r>
            <a:r>
              <a:rPr lang="en-US" dirty="0" err="1"/>
              <a:t>ExtensionSDKs</a:t>
            </a:r>
            <a:endParaRPr lang="en-US" dirty="0"/>
          </a:p>
          <a:p>
            <a:pPr marL="0" lvl="2" indent="0">
              <a:buNone/>
            </a:pPr>
            <a:endParaRPr lang="ru-RU" dirty="0"/>
          </a:p>
        </p:txBody>
      </p:sp>
    </p:spTree>
    <p:extLst>
      <p:ext uri="{BB962C8B-B14F-4D97-AF65-F5344CB8AC3E}">
        <p14:creationId xmlns:p14="http://schemas.microsoft.com/office/powerpoint/2010/main" val="3670828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a:t>
            </a:r>
            <a:r>
              <a:rPr lang="en-US" baseline="30000" dirty="0"/>
              <a:t>rd</a:t>
            </a:r>
            <a:r>
              <a:rPr lang="en-US" dirty="0"/>
              <a:t> Party Extension SDKManifest.xml</a:t>
            </a:r>
            <a:endParaRPr lang="ru-RU" dirty="0"/>
          </a:p>
        </p:txBody>
      </p:sp>
      <p:pic>
        <p:nvPicPr>
          <p:cNvPr id="12" name="Picture 11"/>
          <p:cNvPicPr>
            <a:picLocks noChangeAspect="1"/>
          </p:cNvPicPr>
          <p:nvPr/>
        </p:nvPicPr>
        <p:blipFill>
          <a:blip r:embed="rId2"/>
          <a:stretch>
            <a:fillRect/>
          </a:stretch>
        </p:blipFill>
        <p:spPr>
          <a:xfrm>
            <a:off x="1177158" y="1051570"/>
            <a:ext cx="9925050" cy="5648325"/>
          </a:xfrm>
          <a:prstGeom prst="rect">
            <a:avLst/>
          </a:prstGeom>
        </p:spPr>
      </p:pic>
    </p:spTree>
    <p:extLst>
      <p:ext uri="{BB962C8B-B14F-4D97-AF65-F5344CB8AC3E}">
        <p14:creationId xmlns:p14="http://schemas.microsoft.com/office/powerpoint/2010/main" val="2438192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Text Placeholder 2"/>
          <p:cNvSpPr>
            <a:spLocks noGrp="1"/>
          </p:cNvSpPr>
          <p:nvPr>
            <p:ph type="body" sz="quarter" idx="10"/>
          </p:nvPr>
        </p:nvSpPr>
        <p:spPr/>
        <p:txBody>
          <a:bodyPr/>
          <a:lstStyle/>
          <a:p>
            <a:r>
              <a:rPr lang="en-US" dirty="0"/>
              <a:t>Multilingual App </a:t>
            </a:r>
            <a:r>
              <a:rPr lang="en-US" dirty="0" smtClean="0"/>
              <a:t>Toolkit is not supported windows 10 yet</a:t>
            </a:r>
          </a:p>
          <a:p>
            <a:r>
              <a:rPr lang="en-US" dirty="0" smtClean="0">
                <a:hlinkClick r:id="rId2"/>
              </a:rPr>
              <a:t>https</a:t>
            </a:r>
            <a:r>
              <a:rPr lang="en-US" dirty="0">
                <a:hlinkClick r:id="rId2"/>
              </a:rPr>
              <a:t>://</a:t>
            </a:r>
            <a:r>
              <a:rPr lang="en-US" dirty="0" smtClean="0">
                <a:hlinkClick r:id="rId2"/>
              </a:rPr>
              <a:t>multilingualapptoolkit.uservoice.com/forums/231158-general/suggestions/9668526-windows-10-universall-apps-support</a:t>
            </a:r>
            <a:r>
              <a:rPr lang="en-US" dirty="0" smtClean="0"/>
              <a:t> </a:t>
            </a:r>
            <a:endParaRPr lang="en-US" dirty="0"/>
          </a:p>
        </p:txBody>
      </p:sp>
    </p:spTree>
    <p:extLst>
      <p:ext uri="{BB962C8B-B14F-4D97-AF65-F5344CB8AC3E}">
        <p14:creationId xmlns:p14="http://schemas.microsoft.com/office/powerpoint/2010/main" val="490586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НАЧНИТЕ</a:t>
            </a:r>
            <a:endParaRPr lang="ru-RU" dirty="0"/>
          </a:p>
        </p:txBody>
      </p:sp>
      <p:sp>
        <p:nvSpPr>
          <p:cNvPr id="5" name="Text Placeholder 4"/>
          <p:cNvSpPr>
            <a:spLocks noGrp="1"/>
          </p:cNvSpPr>
          <p:nvPr>
            <p:ph type="body" sz="quarter" idx="10"/>
          </p:nvPr>
        </p:nvSpPr>
        <p:spPr/>
        <p:txBody>
          <a:bodyPr/>
          <a:lstStyle/>
          <a:p>
            <a:r>
              <a:rPr lang="ru-RU" dirty="0" smtClean="0"/>
              <a:t>РАСКРОЙТЕ</a:t>
            </a:r>
            <a:endParaRPr lang="ru-RU" dirty="0"/>
          </a:p>
        </p:txBody>
      </p:sp>
      <p:sp>
        <p:nvSpPr>
          <p:cNvPr id="6" name="Text Placeholder 5"/>
          <p:cNvSpPr>
            <a:spLocks noGrp="1"/>
          </p:cNvSpPr>
          <p:nvPr>
            <p:ph type="body" sz="quarter" idx="11"/>
          </p:nvPr>
        </p:nvSpPr>
        <p:spPr/>
        <p:txBody>
          <a:bodyPr/>
          <a:lstStyle/>
          <a:p>
            <a:r>
              <a:rPr lang="ru-RU" dirty="0" smtClean="0"/>
              <a:t>ЗАВЕРШИТЕ</a:t>
            </a:r>
            <a:endParaRPr lang="ru-RU" dirty="0"/>
          </a:p>
        </p:txBody>
      </p:sp>
      <p:sp>
        <p:nvSpPr>
          <p:cNvPr id="7" name="Text Placeholder 6"/>
          <p:cNvSpPr>
            <a:spLocks noGrp="1"/>
          </p:cNvSpPr>
          <p:nvPr>
            <p:ph type="body" sz="quarter" idx="12"/>
          </p:nvPr>
        </p:nvSpPr>
        <p:spPr/>
        <p:txBody>
          <a:bodyPr/>
          <a:lstStyle/>
          <a:p>
            <a:r>
              <a:rPr lang="ru-RU" dirty="0" smtClean="0"/>
              <a:t>Расскажите все, что вы хотели рассказать</a:t>
            </a:r>
            <a:br>
              <a:rPr lang="ru-RU" dirty="0" smtClean="0"/>
            </a:br>
            <a:r>
              <a:rPr lang="ru-RU" dirty="0" smtClean="0"/>
              <a:t> по этим темам</a:t>
            </a:r>
            <a:endParaRPr lang="ru-RU" dirty="0"/>
          </a:p>
        </p:txBody>
      </p:sp>
      <p:sp>
        <p:nvSpPr>
          <p:cNvPr id="8" name="Text Placeholder 7"/>
          <p:cNvSpPr>
            <a:spLocks noGrp="1"/>
          </p:cNvSpPr>
          <p:nvPr>
            <p:ph type="body" sz="quarter" idx="13"/>
          </p:nvPr>
        </p:nvSpPr>
        <p:spPr/>
        <p:txBody>
          <a:bodyPr/>
          <a:lstStyle/>
          <a:p>
            <a:r>
              <a:rPr lang="ru-RU" dirty="0" smtClean="0"/>
              <a:t>Подведите итог </a:t>
            </a:r>
            <a:br>
              <a:rPr lang="ru-RU" dirty="0" smtClean="0"/>
            </a:br>
            <a:r>
              <a:rPr lang="ru-RU" dirty="0" smtClean="0"/>
              <a:t>в соответствии </a:t>
            </a:r>
            <a:br>
              <a:rPr lang="ru-RU" dirty="0" smtClean="0"/>
            </a:br>
            <a:r>
              <a:rPr lang="ru-RU" dirty="0" smtClean="0"/>
              <a:t>с обозначенными в начале темами</a:t>
            </a:r>
            <a:endParaRPr lang="ru-RU" dirty="0"/>
          </a:p>
        </p:txBody>
      </p:sp>
      <p:sp>
        <p:nvSpPr>
          <p:cNvPr id="9" name="Text Placeholder 8"/>
          <p:cNvSpPr>
            <a:spLocks noGrp="1"/>
          </p:cNvSpPr>
          <p:nvPr>
            <p:ph type="body" sz="quarter" idx="14"/>
          </p:nvPr>
        </p:nvSpPr>
        <p:spPr/>
        <p:txBody>
          <a:bodyPr/>
          <a:lstStyle/>
          <a:p>
            <a:r>
              <a:rPr lang="ru-RU" dirty="0" smtClean="0"/>
              <a:t>Обозначьте ключевые идеи или темы доклада</a:t>
            </a:r>
            <a:endParaRPr lang="ru-RU" dirty="0"/>
          </a:p>
        </p:txBody>
      </p:sp>
    </p:spTree>
    <p:extLst>
      <p:ext uri="{BB962C8B-B14F-4D97-AF65-F5344CB8AC3E}">
        <p14:creationId xmlns:p14="http://schemas.microsoft.com/office/powerpoint/2010/main" val="3348893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ru-RU" dirty="0" smtClean="0"/>
              <a:t>Игорь Сычев</a:t>
            </a:r>
            <a:endParaRPr lang="ru-RU" dirty="0"/>
          </a:p>
        </p:txBody>
      </p:sp>
      <p:sp>
        <p:nvSpPr>
          <p:cNvPr id="6" name="Text Placeholder 5"/>
          <p:cNvSpPr>
            <a:spLocks noGrp="1"/>
          </p:cNvSpPr>
          <p:nvPr>
            <p:ph type="body" sz="quarter" idx="20"/>
          </p:nvPr>
        </p:nvSpPr>
        <p:spPr/>
        <p:txBody>
          <a:bodyPr/>
          <a:lstStyle/>
          <a:p>
            <a:r>
              <a:rPr lang="en-US" dirty="0" smtClean="0"/>
              <a:t>Premier Field Engineer</a:t>
            </a:r>
            <a:r>
              <a:rPr lang="ru-RU" dirty="0" smtClean="0"/>
              <a:t>, </a:t>
            </a:r>
            <a:r>
              <a:rPr lang="en-US" dirty="0" smtClean="0"/>
              <a:t>Microsoft</a:t>
            </a:r>
            <a:endParaRPr lang="ru-RU" dirty="0"/>
          </a:p>
        </p:txBody>
      </p:sp>
      <p:sp>
        <p:nvSpPr>
          <p:cNvPr id="7" name="Text Placeholder 6"/>
          <p:cNvSpPr>
            <a:spLocks noGrp="1"/>
          </p:cNvSpPr>
          <p:nvPr>
            <p:ph type="body" sz="quarter" idx="28"/>
          </p:nvPr>
        </p:nvSpPr>
        <p:spPr/>
        <p:txBody>
          <a:bodyPr/>
          <a:lstStyle/>
          <a:p>
            <a:r>
              <a:rPr lang="en-US" dirty="0" smtClean="0"/>
              <a:t>igorsych@Microsoft.com</a:t>
            </a:r>
            <a:endParaRPr lang="ru-RU" dirty="0"/>
          </a:p>
        </p:txBody>
      </p:sp>
      <p:sp>
        <p:nvSpPr>
          <p:cNvPr id="9" name="Text Placeholder 8"/>
          <p:cNvSpPr>
            <a:spLocks noGrp="1"/>
          </p:cNvSpPr>
          <p:nvPr>
            <p:ph type="body" sz="quarter" idx="29"/>
          </p:nvPr>
        </p:nvSpPr>
        <p:spPr/>
        <p:txBody>
          <a:bodyPr/>
          <a:lstStyle/>
          <a:p>
            <a:r>
              <a:rPr lang="ru-RU" dirty="0"/>
              <a:t>Что нового/полезного принесла VS2015 </a:t>
            </a:r>
          </a:p>
          <a:p>
            <a:r>
              <a:rPr lang="ru-RU" dirty="0"/>
              <a:t>для разработчиков </a:t>
            </a:r>
          </a:p>
          <a:p>
            <a:r>
              <a:rPr lang="ru-RU" dirty="0"/>
              <a:t>приложений для Windows 10.</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6273" y="2634860"/>
            <a:ext cx="3526953" cy="3526953"/>
          </a:xfrm>
          <a:prstGeom prst="rect">
            <a:avLst/>
          </a:prstGeom>
        </p:spPr>
      </p:pic>
    </p:spTree>
    <p:extLst>
      <p:ext uri="{BB962C8B-B14F-4D97-AF65-F5344CB8AC3E}">
        <p14:creationId xmlns:p14="http://schemas.microsoft.com/office/powerpoint/2010/main" val="3702787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5827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VS2015 versions for Windows 10</a:t>
            </a:r>
            <a:endParaRPr lang="en-US" dirty="0"/>
          </a:p>
        </p:txBody>
      </p:sp>
      <p:sp>
        <p:nvSpPr>
          <p:cNvPr id="3" name="Text Placeholder 2"/>
          <p:cNvSpPr>
            <a:spLocks noGrp="1"/>
          </p:cNvSpPr>
          <p:nvPr>
            <p:ph type="body" sz="quarter" idx="10"/>
          </p:nvPr>
        </p:nvSpPr>
        <p:spPr>
          <a:xfrm>
            <a:off x="743401" y="1402082"/>
            <a:ext cx="10786469" cy="3963738"/>
          </a:xfrm>
        </p:spPr>
        <p:txBody>
          <a:bodyPr/>
          <a:lstStyle/>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smtClean="0"/>
              <a:t>Enterprise</a:t>
            </a:r>
            <a:endParaRPr lang="en-US" dirty="0" smtClean="0"/>
          </a:p>
          <a:p>
            <a:pPr marL="457200" indent="-457200">
              <a:buFont typeface="Arial" panose="020B0604020202020204" pitchFamily="34" charset="0"/>
              <a:buChar char="•"/>
            </a:pPr>
            <a:r>
              <a:rPr lang="en-US" dirty="0" smtClean="0"/>
              <a:t>Professional</a:t>
            </a:r>
          </a:p>
          <a:p>
            <a:pPr marL="457200" indent="-457200">
              <a:buFont typeface="Arial" panose="020B0604020202020204" pitchFamily="34" charset="0"/>
              <a:buChar char="•"/>
            </a:pPr>
            <a:r>
              <a:rPr lang="en-US" dirty="0"/>
              <a:t>Community </a:t>
            </a:r>
            <a:r>
              <a:rPr lang="en-US" sz="2000" dirty="0"/>
              <a:t>(Visual Studio Community is free for individual developers, open source projects, academic research, education, and small professional teams. )</a:t>
            </a:r>
            <a:endParaRPr lang="en-US" sz="2000" dirty="0" smtClean="0"/>
          </a:p>
          <a:p>
            <a:pPr marL="457200" indent="-457200">
              <a:buFont typeface="Arial" panose="020B0604020202020204" pitchFamily="34" charset="0"/>
              <a:buChar char="•"/>
            </a:pPr>
            <a:r>
              <a:rPr lang="en-US" dirty="0" smtClean="0"/>
              <a:t>Express for Windows 10 </a:t>
            </a:r>
            <a:r>
              <a:rPr lang="en-US" sz="2000" dirty="0" smtClean="0"/>
              <a:t>(Install on windows 10 for app development for windows 10) </a:t>
            </a:r>
            <a:endParaRPr lang="en-US" sz="2000" dirty="0"/>
          </a:p>
        </p:txBody>
      </p:sp>
    </p:spTree>
    <p:extLst>
      <p:ext uri="{BB962C8B-B14F-4D97-AF65-F5344CB8AC3E}">
        <p14:creationId xmlns:p14="http://schemas.microsoft.com/office/powerpoint/2010/main" val="2519222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0453380"/>
              </p:ext>
            </p:extLst>
          </p:nvPr>
        </p:nvGraphicFramePr>
        <p:xfrm>
          <a:off x="269239" y="1187934"/>
          <a:ext cx="11653524" cy="3622096"/>
        </p:xfrm>
        <a:graphic>
          <a:graphicData uri="http://schemas.openxmlformats.org/drawingml/2006/table">
            <a:tbl>
              <a:tblPr firstRow="1" bandRow="1">
                <a:tableStyleId>{2D5ABB26-0587-4C30-8999-92F81FD0307C}</a:tableStyleId>
              </a:tblPr>
              <a:tblGrid>
                <a:gridCol w="2913381"/>
                <a:gridCol w="2913381"/>
                <a:gridCol w="2913381"/>
                <a:gridCol w="2913381"/>
              </a:tblGrid>
              <a:tr h="471802">
                <a:tc>
                  <a:txBody>
                    <a:bodyPr/>
                    <a:lstStyle/>
                    <a:p>
                      <a:endParaRPr lang="en-US" sz="2400" dirty="0">
                        <a:gradFill>
                          <a:gsLst>
                            <a:gs pos="1000">
                              <a:srgbClr val="FFFFFF"/>
                            </a:gs>
                            <a:gs pos="100000">
                              <a:srgbClr val="FFFFFF"/>
                            </a:gs>
                          </a:gsLst>
                          <a:lin ang="5400000" scaled="1"/>
                        </a:gradFill>
                        <a:latin typeface="+mn-lt"/>
                      </a:endParaRPr>
                    </a:p>
                  </a:txBody>
                  <a:tcPr marL="89642" marR="179285" marT="44821" marB="44821">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smtClean="0">
                          <a:gradFill>
                            <a:gsLst>
                              <a:gs pos="1000">
                                <a:schemeClr val="tx1"/>
                              </a:gs>
                              <a:gs pos="100000">
                                <a:schemeClr val="tx1"/>
                              </a:gs>
                            </a:gsLst>
                            <a:lin ang="5400000" scaled="1"/>
                          </a:gradFill>
                          <a:latin typeface="+mn-lt"/>
                        </a:rPr>
                        <a:t>Windows</a:t>
                      </a:r>
                      <a:r>
                        <a:rPr lang="en-US" sz="2400" baseline="0" dirty="0" smtClean="0">
                          <a:gradFill>
                            <a:gsLst>
                              <a:gs pos="1000">
                                <a:schemeClr val="tx1"/>
                              </a:gs>
                              <a:gs pos="100000">
                                <a:schemeClr val="tx1"/>
                              </a:gs>
                            </a:gsLst>
                            <a:lin ang="5400000" scaled="1"/>
                          </a:gradFill>
                          <a:latin typeface="+mn-lt"/>
                        </a:rPr>
                        <a:t> 10</a:t>
                      </a:r>
                      <a:endParaRPr lang="en-US" sz="2400" dirty="0">
                        <a:gradFill>
                          <a:gsLst>
                            <a:gs pos="1000">
                              <a:schemeClr val="tx1"/>
                            </a:gs>
                            <a:gs pos="100000">
                              <a:schemeClr val="tx1"/>
                            </a:gs>
                          </a:gsLst>
                          <a:lin ang="5400000" scaled="1"/>
                        </a:gradFill>
                        <a:latin typeface="+mn-lt"/>
                      </a:endParaRPr>
                    </a:p>
                  </a:txBody>
                  <a:tcPr marL="89642" marR="89642" marT="44821" marB="44821">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smtClean="0">
                          <a:gradFill>
                            <a:gsLst>
                              <a:gs pos="1000">
                                <a:schemeClr val="tx1"/>
                              </a:gs>
                              <a:gs pos="100000">
                                <a:schemeClr val="tx1"/>
                              </a:gs>
                            </a:gsLst>
                            <a:lin ang="5400000" scaled="1"/>
                          </a:gradFill>
                          <a:latin typeface="+mn-lt"/>
                        </a:rPr>
                        <a:t>Windows</a:t>
                      </a:r>
                      <a:r>
                        <a:rPr lang="en-US" sz="2400" baseline="0" dirty="0" smtClean="0">
                          <a:gradFill>
                            <a:gsLst>
                              <a:gs pos="1000">
                                <a:schemeClr val="tx1"/>
                              </a:gs>
                              <a:gs pos="100000">
                                <a:schemeClr val="tx1"/>
                              </a:gs>
                            </a:gsLst>
                            <a:lin ang="5400000" scaled="1"/>
                          </a:gradFill>
                          <a:latin typeface="+mn-lt"/>
                        </a:rPr>
                        <a:t> 8/8.1</a:t>
                      </a:r>
                      <a:endParaRPr lang="en-US" sz="2400" dirty="0">
                        <a:gradFill>
                          <a:gsLst>
                            <a:gs pos="1000">
                              <a:schemeClr val="tx1"/>
                            </a:gs>
                            <a:gs pos="100000">
                              <a:schemeClr val="tx1"/>
                            </a:gs>
                          </a:gsLst>
                          <a:lin ang="5400000" scaled="1"/>
                        </a:gradFill>
                        <a:latin typeface="+mn-lt"/>
                      </a:endParaRPr>
                    </a:p>
                  </a:txBody>
                  <a:tcPr marL="89642" marR="89642" marT="44821" marB="44821">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smtClean="0">
                          <a:gradFill>
                            <a:gsLst>
                              <a:gs pos="1000">
                                <a:schemeClr val="tx1"/>
                              </a:gs>
                              <a:gs pos="100000">
                                <a:schemeClr val="tx1"/>
                              </a:gs>
                            </a:gsLst>
                            <a:lin ang="5400000" scaled="1"/>
                          </a:gradFill>
                          <a:latin typeface="+mn-lt"/>
                        </a:rPr>
                        <a:t>Windows</a:t>
                      </a:r>
                      <a:r>
                        <a:rPr lang="en-US" sz="2400" baseline="0" dirty="0" smtClean="0">
                          <a:gradFill>
                            <a:gsLst>
                              <a:gs pos="1000">
                                <a:schemeClr val="tx1"/>
                              </a:gs>
                              <a:gs pos="100000">
                                <a:schemeClr val="tx1"/>
                              </a:gs>
                            </a:gsLst>
                            <a:lin ang="5400000" scaled="1"/>
                          </a:gradFill>
                          <a:latin typeface="+mn-lt"/>
                        </a:rPr>
                        <a:t> 7</a:t>
                      </a:r>
                      <a:endParaRPr lang="en-US" sz="2400" dirty="0">
                        <a:gradFill>
                          <a:gsLst>
                            <a:gs pos="1000">
                              <a:schemeClr val="tx1"/>
                            </a:gs>
                            <a:gs pos="100000">
                              <a:schemeClr val="tx1"/>
                            </a:gs>
                          </a:gsLst>
                          <a:lin ang="5400000" scaled="1"/>
                        </a:gradFill>
                        <a:latin typeface="+mn-lt"/>
                      </a:endParaRPr>
                    </a:p>
                  </a:txBody>
                  <a:tcPr marL="89642" marR="89642" marT="44821" marB="44821">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r>
              <a:tr h="377442">
                <a:tc>
                  <a:txBody>
                    <a:bodyPr/>
                    <a:lstStyle/>
                    <a:p>
                      <a:pPr algn="r">
                        <a:lnSpc>
                          <a:spcPct val="90000"/>
                        </a:lnSpc>
                      </a:pPr>
                      <a:r>
                        <a:rPr lang="en-US" sz="2000" dirty="0" smtClean="0">
                          <a:gradFill>
                            <a:gsLst>
                              <a:gs pos="1000">
                                <a:schemeClr val="tx1"/>
                              </a:gs>
                              <a:gs pos="100000">
                                <a:schemeClr val="tx1"/>
                              </a:gs>
                            </a:gsLst>
                            <a:lin ang="5400000" scaled="1"/>
                          </a:gradFill>
                          <a:latin typeface="+mn-lt"/>
                        </a:rPr>
                        <a:t>Write Code</a:t>
                      </a:r>
                    </a:p>
                  </a:txBody>
                  <a:tcPr marL="89642" marR="179285" marT="44821" marB="44821">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sz="1800" dirty="0">
                        <a:gradFill>
                          <a:gsLst>
                            <a:gs pos="1000">
                              <a:srgbClr val="FFFFFF"/>
                            </a:gs>
                            <a:gs pos="100000">
                              <a:srgbClr val="FFFFFF"/>
                            </a:gs>
                          </a:gsLst>
                          <a:lin ang="5400000" scaled="1"/>
                        </a:gradFill>
                        <a:latin typeface="+mn-lt"/>
                      </a:endParaRPr>
                    </a:p>
                  </a:txBody>
                  <a:tcPr marL="89642" marR="89642" marT="44821" marB="44821">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sz="1800" dirty="0">
                        <a:gradFill>
                          <a:gsLst>
                            <a:gs pos="1000">
                              <a:srgbClr val="FFFFFF"/>
                            </a:gs>
                            <a:gs pos="100000">
                              <a:srgbClr val="FFFFFF"/>
                            </a:gs>
                          </a:gsLst>
                          <a:lin ang="5400000" scaled="1"/>
                        </a:gradFill>
                        <a:latin typeface="+mn-lt"/>
                      </a:endParaRPr>
                    </a:p>
                  </a:txBody>
                  <a:tcPr marL="89642" marR="89642" marT="44821" marB="44821">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sz="1800" dirty="0">
                        <a:gradFill>
                          <a:gsLst>
                            <a:gs pos="1000">
                              <a:srgbClr val="FFFFFF"/>
                            </a:gs>
                            <a:gs pos="100000">
                              <a:srgbClr val="FFFFFF"/>
                            </a:gs>
                          </a:gsLst>
                          <a:lin ang="5400000" scaled="1"/>
                        </a:gradFill>
                        <a:latin typeface="+mn-lt"/>
                      </a:endParaRPr>
                    </a:p>
                  </a:txBody>
                  <a:tcPr marL="89642" marR="89642" marT="44821" marB="44821">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27497">
                <a:tc>
                  <a:txBody>
                    <a:bodyPr/>
                    <a:lstStyle/>
                    <a:p>
                      <a:pPr algn="r">
                        <a:lnSpc>
                          <a:spcPct val="90000"/>
                        </a:lnSpc>
                      </a:pPr>
                      <a:r>
                        <a:rPr lang="en-US" sz="2000" dirty="0" smtClean="0">
                          <a:gradFill>
                            <a:gsLst>
                              <a:gs pos="1000">
                                <a:schemeClr val="tx1"/>
                              </a:gs>
                              <a:gs pos="100000">
                                <a:schemeClr val="tx1"/>
                              </a:gs>
                            </a:gsLst>
                            <a:lin ang="5400000" scaled="1"/>
                          </a:gradFill>
                          <a:latin typeface="+mn-lt"/>
                        </a:rPr>
                        <a:t>Deploy/Debug to Remote Machine</a:t>
                      </a:r>
                      <a:endParaRPr lang="en-US" sz="2000" dirty="0">
                        <a:gradFill>
                          <a:gsLst>
                            <a:gs pos="1000">
                              <a:schemeClr val="tx1"/>
                            </a:gs>
                            <a:gs pos="100000">
                              <a:schemeClr val="tx1"/>
                            </a:gs>
                          </a:gsLst>
                          <a:lin ang="5400000" scaled="1"/>
                        </a:gradFill>
                        <a:latin typeface="+mn-lt"/>
                      </a:endParaRPr>
                    </a:p>
                  </a:txBody>
                  <a:tcPr marL="89642" marR="179285" marT="44821" marB="44821">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sz="1800" dirty="0">
                        <a:gradFill>
                          <a:gsLst>
                            <a:gs pos="1000">
                              <a:srgbClr val="FFFFFF"/>
                            </a:gs>
                            <a:gs pos="100000">
                              <a:srgbClr val="FFFFFF"/>
                            </a:gs>
                          </a:gsLst>
                          <a:lin ang="5400000" scaled="1"/>
                        </a:gradFill>
                        <a:latin typeface="+mn-lt"/>
                      </a:endParaRPr>
                    </a:p>
                  </a:txBody>
                  <a:tcPr marL="89642" marR="89642" marT="44821" marB="44821">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sz="1800" dirty="0">
                        <a:gradFill>
                          <a:gsLst>
                            <a:gs pos="1000">
                              <a:srgbClr val="FFFFFF"/>
                            </a:gs>
                            <a:gs pos="100000">
                              <a:srgbClr val="FFFFFF"/>
                            </a:gs>
                          </a:gsLst>
                          <a:lin ang="5400000" scaled="1"/>
                        </a:gradFill>
                        <a:latin typeface="+mn-lt"/>
                      </a:endParaRPr>
                    </a:p>
                  </a:txBody>
                  <a:tcPr marL="89642" marR="89642" marT="44821" marB="44821">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sz="1800" dirty="0">
                        <a:gradFill>
                          <a:gsLst>
                            <a:gs pos="1000">
                              <a:srgbClr val="FFFFFF"/>
                            </a:gs>
                            <a:gs pos="100000">
                              <a:srgbClr val="FFFFFF"/>
                            </a:gs>
                          </a:gsLst>
                          <a:lin ang="5400000" scaled="1"/>
                        </a:gradFill>
                        <a:latin typeface="+mn-lt"/>
                      </a:endParaRPr>
                    </a:p>
                  </a:txBody>
                  <a:tcPr marL="89642" marR="89642" marT="44821" marB="44821">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77442">
                <a:tc>
                  <a:txBody>
                    <a:bodyPr/>
                    <a:lstStyle/>
                    <a:p>
                      <a:pPr algn="r">
                        <a:lnSpc>
                          <a:spcPct val="90000"/>
                        </a:lnSpc>
                      </a:pPr>
                      <a:r>
                        <a:rPr lang="en-US" sz="2000" dirty="0" smtClean="0">
                          <a:gradFill>
                            <a:gsLst>
                              <a:gs pos="1000">
                                <a:schemeClr val="tx1"/>
                              </a:gs>
                              <a:gs pos="100000">
                                <a:schemeClr val="tx1"/>
                              </a:gs>
                            </a:gsLst>
                            <a:lin ang="5400000" scaled="1"/>
                          </a:gradFill>
                          <a:latin typeface="+mn-lt"/>
                        </a:rPr>
                        <a:t>Deploy</a:t>
                      </a:r>
                      <a:r>
                        <a:rPr lang="en-US" sz="2000" baseline="0" dirty="0" smtClean="0">
                          <a:gradFill>
                            <a:gsLst>
                              <a:gs pos="1000">
                                <a:schemeClr val="tx1"/>
                              </a:gs>
                              <a:gs pos="100000">
                                <a:schemeClr val="tx1"/>
                              </a:gs>
                            </a:gsLst>
                            <a:lin ang="5400000" scaled="1"/>
                          </a:gradFill>
                          <a:latin typeface="+mn-lt"/>
                        </a:rPr>
                        <a:t> to Emulator</a:t>
                      </a:r>
                      <a:endParaRPr lang="en-US" sz="2000" dirty="0">
                        <a:gradFill>
                          <a:gsLst>
                            <a:gs pos="1000">
                              <a:schemeClr val="tx1"/>
                            </a:gs>
                            <a:gs pos="100000">
                              <a:schemeClr val="tx1"/>
                            </a:gs>
                          </a:gsLst>
                          <a:lin ang="5400000" scaled="1"/>
                        </a:gradFill>
                        <a:latin typeface="+mn-lt"/>
                      </a:endParaRPr>
                    </a:p>
                  </a:txBody>
                  <a:tcPr marL="89642" marR="179285" marT="44821" marB="44821">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sz="1800" dirty="0">
                        <a:gradFill>
                          <a:gsLst>
                            <a:gs pos="1000">
                              <a:srgbClr val="FFFFFF"/>
                            </a:gs>
                            <a:gs pos="100000">
                              <a:srgbClr val="FFFFFF"/>
                            </a:gs>
                          </a:gsLst>
                          <a:lin ang="5400000" scaled="1"/>
                        </a:gradFill>
                        <a:latin typeface="+mn-lt"/>
                      </a:endParaRPr>
                    </a:p>
                  </a:txBody>
                  <a:tcPr marL="89642" marR="89642" marT="44821" marB="44821">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sz="1800" dirty="0">
                        <a:gradFill>
                          <a:gsLst>
                            <a:gs pos="1000">
                              <a:srgbClr val="FFFFFF"/>
                            </a:gs>
                            <a:gs pos="100000">
                              <a:srgbClr val="FFFFFF"/>
                            </a:gs>
                          </a:gsLst>
                          <a:lin ang="5400000" scaled="1"/>
                        </a:gradFill>
                        <a:latin typeface="+mn-lt"/>
                      </a:endParaRPr>
                    </a:p>
                  </a:txBody>
                  <a:tcPr marL="89642" marR="89642" marT="44821" marB="44821">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sz="1800" dirty="0">
                        <a:gradFill>
                          <a:gsLst>
                            <a:gs pos="1000">
                              <a:srgbClr val="FFFFFF"/>
                            </a:gs>
                            <a:gs pos="100000">
                              <a:srgbClr val="FFFFFF"/>
                            </a:gs>
                          </a:gsLst>
                          <a:lin ang="5400000" scaled="1"/>
                        </a:gradFill>
                        <a:latin typeface="+mn-lt"/>
                      </a:endParaRPr>
                    </a:p>
                  </a:txBody>
                  <a:tcPr marL="89642" marR="89642" marT="44821" marB="44821">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77442">
                <a:tc>
                  <a:txBody>
                    <a:bodyPr/>
                    <a:lstStyle/>
                    <a:p>
                      <a:pPr algn="r">
                        <a:lnSpc>
                          <a:spcPct val="90000"/>
                        </a:lnSpc>
                      </a:pPr>
                      <a:r>
                        <a:rPr lang="en-US" sz="2000" dirty="0" smtClean="0">
                          <a:gradFill>
                            <a:gsLst>
                              <a:gs pos="1000">
                                <a:schemeClr val="tx1"/>
                              </a:gs>
                              <a:gs pos="100000">
                                <a:schemeClr val="tx1"/>
                              </a:gs>
                            </a:gsLst>
                            <a:lin ang="5400000" scaled="1"/>
                          </a:gradFill>
                          <a:latin typeface="+mn-lt"/>
                        </a:rPr>
                        <a:t>Deploy</a:t>
                      </a:r>
                      <a:r>
                        <a:rPr lang="en-US" sz="2000" baseline="0" dirty="0" smtClean="0">
                          <a:gradFill>
                            <a:gsLst>
                              <a:gs pos="1000">
                                <a:schemeClr val="tx1"/>
                              </a:gs>
                              <a:gs pos="100000">
                                <a:schemeClr val="tx1"/>
                              </a:gs>
                            </a:gsLst>
                            <a:lin ang="5400000" scaled="1"/>
                          </a:gradFill>
                          <a:latin typeface="+mn-lt"/>
                        </a:rPr>
                        <a:t> to Simulator</a:t>
                      </a:r>
                      <a:endParaRPr lang="en-US" sz="2000" dirty="0">
                        <a:gradFill>
                          <a:gsLst>
                            <a:gs pos="1000">
                              <a:schemeClr val="tx1"/>
                            </a:gs>
                            <a:gs pos="100000">
                              <a:schemeClr val="tx1"/>
                            </a:gs>
                          </a:gsLst>
                          <a:lin ang="5400000" scaled="1"/>
                        </a:gradFill>
                        <a:latin typeface="+mn-lt"/>
                      </a:endParaRPr>
                    </a:p>
                  </a:txBody>
                  <a:tcPr marL="89642" marR="179285" marT="44821" marB="44821">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sz="1800" dirty="0">
                        <a:gradFill>
                          <a:gsLst>
                            <a:gs pos="1000">
                              <a:srgbClr val="FFFFFF"/>
                            </a:gs>
                            <a:gs pos="100000">
                              <a:srgbClr val="FFFFFF"/>
                            </a:gs>
                          </a:gsLst>
                          <a:lin ang="5400000" scaled="1"/>
                        </a:gradFill>
                        <a:latin typeface="+mn-lt"/>
                      </a:endParaRPr>
                    </a:p>
                  </a:txBody>
                  <a:tcPr marL="89642" marR="89642" marT="44821" marB="44821">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sz="1800" dirty="0">
                        <a:gradFill>
                          <a:gsLst>
                            <a:gs pos="1000">
                              <a:srgbClr val="FFFFFF"/>
                            </a:gs>
                            <a:gs pos="100000">
                              <a:srgbClr val="FFFFFF"/>
                            </a:gs>
                          </a:gsLst>
                          <a:lin ang="5400000" scaled="1"/>
                        </a:gradFill>
                        <a:latin typeface="+mn-lt"/>
                      </a:endParaRPr>
                    </a:p>
                  </a:txBody>
                  <a:tcPr marL="89642" marR="89642" marT="44821" marB="44821">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sz="1800" dirty="0">
                        <a:gradFill>
                          <a:gsLst>
                            <a:gs pos="1000">
                              <a:srgbClr val="FFFFFF"/>
                            </a:gs>
                            <a:gs pos="100000">
                              <a:srgbClr val="FFFFFF"/>
                            </a:gs>
                          </a:gsLst>
                          <a:lin ang="5400000" scaled="1"/>
                        </a:gradFill>
                        <a:latin typeface="+mn-lt"/>
                      </a:endParaRPr>
                    </a:p>
                  </a:txBody>
                  <a:tcPr marL="89642" marR="89642" marT="44821" marB="44821">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77442">
                <a:tc>
                  <a:txBody>
                    <a:bodyPr/>
                    <a:lstStyle/>
                    <a:p>
                      <a:pPr algn="r">
                        <a:lnSpc>
                          <a:spcPct val="90000"/>
                        </a:lnSpc>
                      </a:pPr>
                      <a:r>
                        <a:rPr lang="en-US" sz="2000" dirty="0" smtClean="0">
                          <a:gradFill>
                            <a:gsLst>
                              <a:gs pos="1000">
                                <a:schemeClr val="tx1"/>
                              </a:gs>
                              <a:gs pos="100000">
                                <a:schemeClr val="tx1"/>
                              </a:gs>
                            </a:gsLst>
                            <a:lin ang="5400000" scaled="1"/>
                          </a:gradFill>
                          <a:latin typeface="+mn-lt"/>
                        </a:rPr>
                        <a:t>Deploy</a:t>
                      </a:r>
                      <a:r>
                        <a:rPr lang="en-US" sz="2000" baseline="0" dirty="0" smtClean="0">
                          <a:gradFill>
                            <a:gsLst>
                              <a:gs pos="1000">
                                <a:schemeClr val="tx1"/>
                              </a:gs>
                              <a:gs pos="100000">
                                <a:schemeClr val="tx1"/>
                              </a:gs>
                            </a:gsLst>
                            <a:lin ang="5400000" scaled="1"/>
                          </a:gradFill>
                          <a:latin typeface="+mn-lt"/>
                        </a:rPr>
                        <a:t> to Local Machine</a:t>
                      </a:r>
                      <a:endParaRPr lang="en-US" sz="2000" dirty="0">
                        <a:gradFill>
                          <a:gsLst>
                            <a:gs pos="1000">
                              <a:schemeClr val="tx1"/>
                            </a:gs>
                            <a:gs pos="100000">
                              <a:schemeClr val="tx1"/>
                            </a:gs>
                          </a:gsLst>
                          <a:lin ang="5400000" scaled="1"/>
                        </a:gradFill>
                        <a:latin typeface="+mn-lt"/>
                      </a:endParaRPr>
                    </a:p>
                  </a:txBody>
                  <a:tcPr marL="89642" marR="179285" marT="44821" marB="44821">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sz="1800" dirty="0">
                        <a:gradFill>
                          <a:gsLst>
                            <a:gs pos="1000">
                              <a:srgbClr val="FFFFFF"/>
                            </a:gs>
                            <a:gs pos="100000">
                              <a:srgbClr val="FFFFFF"/>
                            </a:gs>
                          </a:gsLst>
                          <a:lin ang="5400000" scaled="1"/>
                        </a:gradFill>
                        <a:latin typeface="+mn-lt"/>
                      </a:endParaRPr>
                    </a:p>
                  </a:txBody>
                  <a:tcPr marL="89642" marR="89642" marT="44821" marB="44821">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sz="1800" dirty="0">
                        <a:gradFill>
                          <a:gsLst>
                            <a:gs pos="1000">
                              <a:srgbClr val="FFFFFF"/>
                            </a:gs>
                            <a:gs pos="100000">
                              <a:srgbClr val="FFFFFF"/>
                            </a:gs>
                          </a:gsLst>
                          <a:lin ang="5400000" scaled="1"/>
                        </a:gradFill>
                        <a:latin typeface="+mn-lt"/>
                      </a:endParaRPr>
                    </a:p>
                  </a:txBody>
                  <a:tcPr marL="89642" marR="89642" marT="44821" marB="44821">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sz="1800" dirty="0">
                        <a:gradFill>
                          <a:gsLst>
                            <a:gs pos="1000">
                              <a:srgbClr val="FFFFFF"/>
                            </a:gs>
                            <a:gs pos="100000">
                              <a:srgbClr val="FFFFFF"/>
                            </a:gs>
                          </a:gsLst>
                          <a:lin ang="5400000" scaled="1"/>
                        </a:gradFill>
                        <a:latin typeface="+mn-lt"/>
                      </a:endParaRPr>
                    </a:p>
                  </a:txBody>
                  <a:tcPr marL="89642" marR="89642" marT="44821" marB="44821">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8570">
                <a:tc>
                  <a:txBody>
                    <a:bodyPr/>
                    <a:lstStyle/>
                    <a:p>
                      <a:pPr algn="r">
                        <a:lnSpc>
                          <a:spcPct val="90000"/>
                        </a:lnSpc>
                      </a:pPr>
                      <a:r>
                        <a:rPr lang="en-US" sz="2000" dirty="0" smtClean="0">
                          <a:gradFill>
                            <a:gsLst>
                              <a:gs pos="1000">
                                <a:schemeClr val="tx1"/>
                              </a:gs>
                              <a:gs pos="100000">
                                <a:schemeClr val="tx1"/>
                              </a:gs>
                            </a:gsLst>
                            <a:lin ang="5400000" scaled="1"/>
                          </a:gradFill>
                          <a:latin typeface="+mn-lt"/>
                        </a:rPr>
                        <a:t>VS</a:t>
                      </a:r>
                      <a:r>
                        <a:rPr lang="en-US" sz="2000" baseline="0" dirty="0" smtClean="0">
                          <a:gradFill>
                            <a:gsLst>
                              <a:gs pos="1000">
                                <a:schemeClr val="tx1"/>
                              </a:gs>
                              <a:gs pos="100000">
                                <a:schemeClr val="tx1"/>
                              </a:gs>
                            </a:gsLst>
                            <a:lin ang="5400000" scaled="1"/>
                          </a:gradFill>
                          <a:latin typeface="+mn-lt"/>
                        </a:rPr>
                        <a:t> Designer</a:t>
                      </a:r>
                      <a:endParaRPr lang="en-US" sz="2000" dirty="0">
                        <a:gradFill>
                          <a:gsLst>
                            <a:gs pos="1000">
                              <a:schemeClr val="tx1"/>
                            </a:gs>
                            <a:gs pos="100000">
                              <a:schemeClr val="tx1"/>
                            </a:gs>
                          </a:gsLst>
                          <a:lin ang="5400000" scaled="1"/>
                        </a:gradFill>
                        <a:latin typeface="+mn-lt"/>
                      </a:endParaRPr>
                    </a:p>
                  </a:txBody>
                  <a:tcPr marL="89642" marR="179285" marT="44821" marB="44821">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sz="1800" dirty="0">
                        <a:gradFill>
                          <a:gsLst>
                            <a:gs pos="1000">
                              <a:srgbClr val="FFFFFF"/>
                            </a:gs>
                            <a:gs pos="100000">
                              <a:srgbClr val="FFFFFF"/>
                            </a:gs>
                          </a:gsLst>
                          <a:lin ang="5400000" scaled="1"/>
                        </a:gradFill>
                        <a:latin typeface="+mn-lt"/>
                      </a:endParaRPr>
                    </a:p>
                  </a:txBody>
                  <a:tcPr marL="89642" marR="89642" marT="44821" marB="44821">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sz="1800" dirty="0">
                        <a:gradFill>
                          <a:gsLst>
                            <a:gs pos="1000">
                              <a:srgbClr val="FFFFFF"/>
                            </a:gs>
                            <a:gs pos="100000">
                              <a:srgbClr val="FFFFFF"/>
                            </a:gs>
                          </a:gsLst>
                          <a:lin ang="5400000" scaled="1"/>
                        </a:gradFill>
                        <a:latin typeface="+mn-lt"/>
                      </a:endParaRPr>
                    </a:p>
                  </a:txBody>
                  <a:tcPr marL="89642" marR="89642" marT="44821" marB="44821">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sz="1800" dirty="0">
                        <a:gradFill>
                          <a:gsLst>
                            <a:gs pos="1000">
                              <a:srgbClr val="FFFFFF"/>
                            </a:gs>
                            <a:gs pos="100000">
                              <a:srgbClr val="FFFFFF"/>
                            </a:gs>
                          </a:gsLst>
                          <a:lin ang="5400000" scaled="1"/>
                        </a:gradFill>
                        <a:latin typeface="+mn-lt"/>
                      </a:endParaRPr>
                    </a:p>
                  </a:txBody>
                  <a:tcPr marL="89642" marR="89642" marT="44821" marB="44821">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77442">
                <a:tc>
                  <a:txBody>
                    <a:bodyPr/>
                    <a:lstStyle/>
                    <a:p>
                      <a:pPr algn="r">
                        <a:lnSpc>
                          <a:spcPct val="90000"/>
                        </a:lnSpc>
                      </a:pPr>
                      <a:r>
                        <a:rPr lang="en-US" sz="2000" dirty="0" smtClean="0">
                          <a:gradFill>
                            <a:gsLst>
                              <a:gs pos="1000">
                                <a:schemeClr val="tx1"/>
                              </a:gs>
                              <a:gs pos="100000">
                                <a:schemeClr val="tx1"/>
                              </a:gs>
                            </a:gsLst>
                            <a:lin ang="5400000" scaled="1"/>
                          </a:gradFill>
                          <a:latin typeface="+mn-lt"/>
                        </a:rPr>
                        <a:t>UI</a:t>
                      </a:r>
                      <a:r>
                        <a:rPr lang="en-US" sz="2000" baseline="0" dirty="0" smtClean="0">
                          <a:gradFill>
                            <a:gsLst>
                              <a:gs pos="1000">
                                <a:schemeClr val="tx1"/>
                              </a:gs>
                              <a:gs pos="100000">
                                <a:schemeClr val="tx1"/>
                              </a:gs>
                            </a:gsLst>
                            <a:lin ang="5400000" scaled="1"/>
                          </a:gradFill>
                          <a:latin typeface="+mn-lt"/>
                        </a:rPr>
                        <a:t> Debugging Tools</a:t>
                      </a:r>
                      <a:endParaRPr lang="en-US" sz="2000" dirty="0">
                        <a:gradFill>
                          <a:gsLst>
                            <a:gs pos="1000">
                              <a:schemeClr val="tx1"/>
                            </a:gs>
                            <a:gs pos="100000">
                              <a:schemeClr val="tx1"/>
                            </a:gs>
                          </a:gsLst>
                          <a:lin ang="5400000" scaled="1"/>
                        </a:gradFill>
                        <a:latin typeface="+mn-lt"/>
                      </a:endParaRPr>
                    </a:p>
                  </a:txBody>
                  <a:tcPr marL="89642" marR="179285" marT="44821" marB="44821">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sz="1800" dirty="0">
                        <a:gradFill>
                          <a:gsLst>
                            <a:gs pos="1000">
                              <a:srgbClr val="FFFFFF"/>
                            </a:gs>
                            <a:gs pos="100000">
                              <a:srgbClr val="FFFFFF"/>
                            </a:gs>
                          </a:gsLst>
                          <a:lin ang="5400000" scaled="1"/>
                        </a:gradFill>
                        <a:latin typeface="+mn-lt"/>
                      </a:endParaRPr>
                    </a:p>
                  </a:txBody>
                  <a:tcPr marL="89642" marR="89642" marT="44821" marB="44821">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sz="1800" dirty="0">
                        <a:gradFill>
                          <a:gsLst>
                            <a:gs pos="1000">
                              <a:srgbClr val="FFFFFF"/>
                            </a:gs>
                            <a:gs pos="100000">
                              <a:srgbClr val="FFFFFF"/>
                            </a:gs>
                          </a:gsLst>
                          <a:lin ang="5400000" scaled="1"/>
                        </a:gradFill>
                        <a:latin typeface="+mn-lt"/>
                      </a:endParaRPr>
                    </a:p>
                  </a:txBody>
                  <a:tcPr marL="89642" marR="89642" marT="44821" marB="44821">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sz="1800" dirty="0">
                        <a:gradFill>
                          <a:gsLst>
                            <a:gs pos="1000">
                              <a:srgbClr val="FFFFFF"/>
                            </a:gs>
                            <a:gs pos="100000">
                              <a:srgbClr val="FFFFFF"/>
                            </a:gs>
                          </a:gsLst>
                          <a:lin ang="5400000" scaled="1"/>
                        </a:gradFill>
                        <a:latin typeface="+mn-lt"/>
                      </a:endParaRPr>
                    </a:p>
                  </a:txBody>
                  <a:tcPr marL="89642" marR="89642" marT="44821" marB="44821">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
        <p:nvSpPr>
          <p:cNvPr id="2" name="Title 1"/>
          <p:cNvSpPr>
            <a:spLocks noGrp="1"/>
          </p:cNvSpPr>
          <p:nvPr>
            <p:ph type="title"/>
          </p:nvPr>
        </p:nvSpPr>
        <p:spPr/>
        <p:txBody>
          <a:bodyPr/>
          <a:lstStyle/>
          <a:p>
            <a:r>
              <a:rPr lang="en-US" dirty="0" smtClean="0"/>
              <a:t>Features group by OS</a:t>
            </a:r>
            <a:endParaRPr lang="en-US" dirty="0"/>
          </a:p>
        </p:txBody>
      </p:sp>
      <p:sp>
        <p:nvSpPr>
          <p:cNvPr id="45" name="Oval 44"/>
          <p:cNvSpPr/>
          <p:nvPr/>
        </p:nvSpPr>
        <p:spPr bwMode="auto">
          <a:xfrm>
            <a:off x="4527257" y="1710852"/>
            <a:ext cx="292727" cy="289162"/>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p:cNvSpPr/>
          <p:nvPr/>
        </p:nvSpPr>
        <p:spPr bwMode="auto">
          <a:xfrm>
            <a:off x="4526943" y="2208856"/>
            <a:ext cx="292727" cy="289162"/>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p:cNvSpPr/>
          <p:nvPr/>
        </p:nvSpPr>
        <p:spPr bwMode="auto">
          <a:xfrm>
            <a:off x="4526946" y="2707690"/>
            <a:ext cx="292727" cy="289162"/>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8" name="Oval 47"/>
          <p:cNvSpPr/>
          <p:nvPr/>
        </p:nvSpPr>
        <p:spPr bwMode="auto">
          <a:xfrm>
            <a:off x="4527257" y="3084188"/>
            <a:ext cx="292727" cy="289162"/>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9" name="Oval 48"/>
          <p:cNvSpPr/>
          <p:nvPr/>
        </p:nvSpPr>
        <p:spPr bwMode="auto">
          <a:xfrm>
            <a:off x="4526942" y="3586308"/>
            <a:ext cx="292727" cy="289162"/>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0" name="Oval 49"/>
          <p:cNvSpPr/>
          <p:nvPr/>
        </p:nvSpPr>
        <p:spPr bwMode="auto">
          <a:xfrm>
            <a:off x="4526942" y="4109311"/>
            <a:ext cx="292727" cy="289162"/>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1" name="Oval 50"/>
          <p:cNvSpPr/>
          <p:nvPr/>
        </p:nvSpPr>
        <p:spPr bwMode="auto">
          <a:xfrm>
            <a:off x="4526942" y="4448181"/>
            <a:ext cx="292727" cy="289162"/>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2" name="Oval 51"/>
          <p:cNvSpPr/>
          <p:nvPr/>
        </p:nvSpPr>
        <p:spPr bwMode="auto">
          <a:xfrm>
            <a:off x="7440949" y="1710852"/>
            <a:ext cx="292727" cy="289162"/>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3" name="Oval 52"/>
          <p:cNvSpPr/>
          <p:nvPr/>
        </p:nvSpPr>
        <p:spPr bwMode="auto">
          <a:xfrm>
            <a:off x="7440949" y="2168711"/>
            <a:ext cx="292727" cy="289162"/>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4" name="Oval 53"/>
          <p:cNvSpPr/>
          <p:nvPr/>
        </p:nvSpPr>
        <p:spPr bwMode="auto">
          <a:xfrm>
            <a:off x="7440638" y="2707690"/>
            <a:ext cx="292727" cy="289162"/>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9" name="Oval 58"/>
          <p:cNvSpPr/>
          <p:nvPr/>
        </p:nvSpPr>
        <p:spPr bwMode="auto">
          <a:xfrm>
            <a:off x="10434802" y="1710852"/>
            <a:ext cx="292727" cy="289162"/>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0" name="Oval 59"/>
          <p:cNvSpPr/>
          <p:nvPr/>
        </p:nvSpPr>
        <p:spPr bwMode="auto">
          <a:xfrm>
            <a:off x="10434802" y="2168711"/>
            <a:ext cx="292727" cy="289162"/>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838200" y="5328198"/>
            <a:ext cx="10656892" cy="523220"/>
          </a:xfrm>
          <a:prstGeom prst="rect">
            <a:avLst/>
          </a:prstGeom>
          <a:noFill/>
        </p:spPr>
        <p:txBody>
          <a:bodyPr wrap="none" rtlCol="0">
            <a:spAutoFit/>
          </a:bodyPr>
          <a:lstStyle/>
          <a:p>
            <a:r>
              <a:rPr lang="en-US" sz="2800" dirty="0">
                <a:hlinkClick r:id="rId3"/>
              </a:rPr>
              <a:t>https://</a:t>
            </a:r>
            <a:r>
              <a:rPr lang="en-US" sz="2800" dirty="0" smtClean="0">
                <a:hlinkClick r:id="rId3"/>
              </a:rPr>
              <a:t>www.visualstudio.com/visual-studio-2015-compatibility-vs</a:t>
            </a:r>
            <a:r>
              <a:rPr lang="en-US" sz="2800" dirty="0" smtClean="0"/>
              <a:t> </a:t>
            </a:r>
            <a:endParaRPr lang="en-US" sz="2800" dirty="0"/>
          </a:p>
        </p:txBody>
      </p:sp>
    </p:spTree>
    <p:extLst>
      <p:ext uri="{BB962C8B-B14F-4D97-AF65-F5344CB8AC3E}">
        <p14:creationId xmlns:p14="http://schemas.microsoft.com/office/powerpoint/2010/main" val="297405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21" dirty="0"/>
              <a:t>Supported OS for Universal Windows development</a:t>
            </a:r>
          </a:p>
        </p:txBody>
      </p:sp>
      <p:sp>
        <p:nvSpPr>
          <p:cNvPr id="5" name="Text Placeholder 1"/>
          <p:cNvSpPr txBox="1">
            <a:spLocks/>
          </p:cNvSpPr>
          <p:nvPr/>
        </p:nvSpPr>
        <p:spPr>
          <a:xfrm>
            <a:off x="568047" y="2104864"/>
            <a:ext cx="2733586" cy="483379"/>
          </a:xfrm>
          <a:prstGeom prst="rect">
            <a:avLst/>
          </a:prstGeom>
        </p:spPr>
        <p:txBody>
          <a:bodyPr/>
          <a:lst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137" dirty="0">
                <a:gradFill>
                  <a:gsLst>
                    <a:gs pos="20354">
                      <a:schemeClr val="tx2"/>
                    </a:gs>
                    <a:gs pos="40000">
                      <a:schemeClr val="tx2"/>
                    </a:gs>
                  </a:gsLst>
                  <a:lin ang="5400000" scaled="0"/>
                </a:gradFill>
              </a:rPr>
              <a:t>Windows 10</a:t>
            </a:r>
          </a:p>
        </p:txBody>
      </p:sp>
      <p:sp>
        <p:nvSpPr>
          <p:cNvPr id="6" name="Text Placeholder 1"/>
          <p:cNvSpPr txBox="1">
            <a:spLocks/>
          </p:cNvSpPr>
          <p:nvPr/>
        </p:nvSpPr>
        <p:spPr>
          <a:xfrm>
            <a:off x="4070032" y="2186090"/>
            <a:ext cx="3921329" cy="483379"/>
          </a:xfrm>
          <a:prstGeom prst="rect">
            <a:avLst/>
          </a:prstGeom>
        </p:spPr>
        <p:txBody>
          <a:bodyPr/>
          <a:lst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745" dirty="0">
                <a:gradFill>
                  <a:gsLst>
                    <a:gs pos="20354">
                      <a:schemeClr val="tx2"/>
                    </a:gs>
                    <a:gs pos="40000">
                      <a:schemeClr val="tx2"/>
                    </a:gs>
                  </a:gsLst>
                  <a:lin ang="5400000" scaled="0"/>
                </a:gradFill>
              </a:rPr>
              <a:t>Windows Server 2012 R2</a:t>
            </a:r>
          </a:p>
        </p:txBody>
      </p:sp>
      <p:sp>
        <p:nvSpPr>
          <p:cNvPr id="7" name="Text Placeholder 1"/>
          <p:cNvSpPr txBox="1">
            <a:spLocks/>
          </p:cNvSpPr>
          <p:nvPr/>
        </p:nvSpPr>
        <p:spPr>
          <a:xfrm>
            <a:off x="4676662" y="1675835"/>
            <a:ext cx="2546301" cy="483379"/>
          </a:xfrm>
          <a:prstGeom prst="rect">
            <a:avLst/>
          </a:prstGeom>
        </p:spPr>
        <p:txBody>
          <a:bodyPr/>
          <a:lst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137" dirty="0">
                <a:gradFill>
                  <a:gsLst>
                    <a:gs pos="20354">
                      <a:schemeClr val="tx2"/>
                    </a:gs>
                    <a:gs pos="40000">
                      <a:schemeClr val="tx2"/>
                    </a:gs>
                  </a:gsLst>
                  <a:lin ang="5400000" scaled="0"/>
                </a:gradFill>
              </a:rPr>
              <a:t>Windows 8.1</a:t>
            </a:r>
          </a:p>
        </p:txBody>
      </p:sp>
      <p:sp>
        <p:nvSpPr>
          <p:cNvPr id="8" name="Text Placeholder 1"/>
          <p:cNvSpPr txBox="1">
            <a:spLocks/>
          </p:cNvSpPr>
          <p:nvPr/>
        </p:nvSpPr>
        <p:spPr>
          <a:xfrm>
            <a:off x="9002902" y="2104864"/>
            <a:ext cx="1975007" cy="483379"/>
          </a:xfrm>
          <a:prstGeom prst="rect">
            <a:avLst/>
          </a:prstGeom>
        </p:spPr>
        <p:txBody>
          <a:bodyPr/>
          <a:lst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745" dirty="0">
                <a:gradFill>
                  <a:gsLst>
                    <a:gs pos="20354">
                      <a:schemeClr val="tx2"/>
                    </a:gs>
                    <a:gs pos="40000">
                      <a:schemeClr val="tx2"/>
                    </a:gs>
                  </a:gsLst>
                  <a:lin ang="5400000" scaled="0"/>
                </a:gradFill>
              </a:rPr>
              <a:t>Windows 7</a:t>
            </a:r>
          </a:p>
        </p:txBody>
      </p:sp>
      <p:sp>
        <p:nvSpPr>
          <p:cNvPr id="9" name="Freeform 8"/>
          <p:cNvSpPr/>
          <p:nvPr/>
        </p:nvSpPr>
        <p:spPr>
          <a:xfrm rot="16200000">
            <a:off x="564387" y="2550603"/>
            <a:ext cx="2844810" cy="3136298"/>
          </a:xfrm>
          <a:custGeom>
            <a:avLst/>
            <a:gdLst>
              <a:gd name="connsiteX0" fmla="*/ 0 w 3037680"/>
              <a:gd name="connsiteY0" fmla="*/ 151884 h 3645216"/>
              <a:gd name="connsiteX1" fmla="*/ 151884 w 3037680"/>
              <a:gd name="connsiteY1" fmla="*/ 0 h 3645216"/>
              <a:gd name="connsiteX2" fmla="*/ 2885796 w 3037680"/>
              <a:gd name="connsiteY2" fmla="*/ 0 h 3645216"/>
              <a:gd name="connsiteX3" fmla="*/ 3037680 w 3037680"/>
              <a:gd name="connsiteY3" fmla="*/ 151884 h 3645216"/>
              <a:gd name="connsiteX4" fmla="*/ 3037680 w 3037680"/>
              <a:gd name="connsiteY4" fmla="*/ 3493332 h 3645216"/>
              <a:gd name="connsiteX5" fmla="*/ 2885796 w 3037680"/>
              <a:gd name="connsiteY5" fmla="*/ 3645216 h 3645216"/>
              <a:gd name="connsiteX6" fmla="*/ 151884 w 3037680"/>
              <a:gd name="connsiteY6" fmla="*/ 3645216 h 3645216"/>
              <a:gd name="connsiteX7" fmla="*/ 0 w 3037680"/>
              <a:gd name="connsiteY7" fmla="*/ 3493332 h 3645216"/>
              <a:gd name="connsiteX8" fmla="*/ 0 w 3037680"/>
              <a:gd name="connsiteY8" fmla="*/ 151884 h 3645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7680" h="3645216">
                <a:moveTo>
                  <a:pt x="2911110" y="1"/>
                </a:moveTo>
                <a:cubicBezTo>
                  <a:pt x="2981012" y="1"/>
                  <a:pt x="3037680" y="81602"/>
                  <a:pt x="3037680" y="182261"/>
                </a:cubicBezTo>
                <a:lnTo>
                  <a:pt x="3037680" y="3462955"/>
                </a:lnTo>
                <a:cubicBezTo>
                  <a:pt x="3037680" y="3563614"/>
                  <a:pt x="2981012" y="3645215"/>
                  <a:pt x="2911110" y="3645215"/>
                </a:cubicBezTo>
                <a:lnTo>
                  <a:pt x="126570" y="3645215"/>
                </a:lnTo>
                <a:cubicBezTo>
                  <a:pt x="56668" y="3645215"/>
                  <a:pt x="0" y="3563614"/>
                  <a:pt x="0" y="3462955"/>
                </a:cubicBezTo>
                <a:lnTo>
                  <a:pt x="0" y="182261"/>
                </a:lnTo>
                <a:cubicBezTo>
                  <a:pt x="0" y="81602"/>
                  <a:pt x="56668" y="1"/>
                  <a:pt x="126570" y="1"/>
                </a:cubicBezTo>
                <a:lnTo>
                  <a:pt x="2911110" y="1"/>
                </a:lnTo>
                <a:close/>
              </a:path>
            </a:pathLst>
          </a:custGeom>
          <a:solidFill>
            <a:schemeClr val="accent1"/>
          </a:solid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3240" tIns="107572" rIns="139445" bIns="2382371" numCol="1" spcCol="1270" anchor="t" anchorCtr="0">
            <a:noAutofit/>
          </a:bodyPr>
          <a:lstStyle/>
          <a:p>
            <a:pPr algn="r" defTabSz="1394379">
              <a:lnSpc>
                <a:spcPct val="90000"/>
              </a:lnSpc>
              <a:spcBef>
                <a:spcPct val="0"/>
              </a:spcBef>
              <a:spcAft>
                <a:spcPct val="35000"/>
              </a:spcAft>
            </a:pPr>
            <a:endParaRPr lang="en-US" sz="3137" dirty="0">
              <a:solidFill>
                <a:srgbClr val="FFFFFF"/>
              </a:solidFill>
            </a:endParaRPr>
          </a:p>
        </p:txBody>
      </p:sp>
      <p:sp>
        <p:nvSpPr>
          <p:cNvPr id="10" name="Freeform 9"/>
          <p:cNvSpPr/>
          <p:nvPr/>
        </p:nvSpPr>
        <p:spPr>
          <a:xfrm rot="16200000">
            <a:off x="4608291" y="2521649"/>
            <a:ext cx="2844810" cy="3194207"/>
          </a:xfrm>
          <a:custGeom>
            <a:avLst/>
            <a:gdLst>
              <a:gd name="connsiteX0" fmla="*/ 0 w 3037680"/>
              <a:gd name="connsiteY0" fmla="*/ 151884 h 3645216"/>
              <a:gd name="connsiteX1" fmla="*/ 151884 w 3037680"/>
              <a:gd name="connsiteY1" fmla="*/ 0 h 3645216"/>
              <a:gd name="connsiteX2" fmla="*/ 2885796 w 3037680"/>
              <a:gd name="connsiteY2" fmla="*/ 0 h 3645216"/>
              <a:gd name="connsiteX3" fmla="*/ 3037680 w 3037680"/>
              <a:gd name="connsiteY3" fmla="*/ 151884 h 3645216"/>
              <a:gd name="connsiteX4" fmla="*/ 3037680 w 3037680"/>
              <a:gd name="connsiteY4" fmla="*/ 3493332 h 3645216"/>
              <a:gd name="connsiteX5" fmla="*/ 2885796 w 3037680"/>
              <a:gd name="connsiteY5" fmla="*/ 3645216 h 3645216"/>
              <a:gd name="connsiteX6" fmla="*/ 151884 w 3037680"/>
              <a:gd name="connsiteY6" fmla="*/ 3645216 h 3645216"/>
              <a:gd name="connsiteX7" fmla="*/ 0 w 3037680"/>
              <a:gd name="connsiteY7" fmla="*/ 3493332 h 3645216"/>
              <a:gd name="connsiteX8" fmla="*/ 0 w 3037680"/>
              <a:gd name="connsiteY8" fmla="*/ 151884 h 3645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7680" h="3645216">
                <a:moveTo>
                  <a:pt x="2911110" y="1"/>
                </a:moveTo>
                <a:cubicBezTo>
                  <a:pt x="2981012" y="1"/>
                  <a:pt x="3037680" y="81602"/>
                  <a:pt x="3037680" y="182261"/>
                </a:cubicBezTo>
                <a:lnTo>
                  <a:pt x="3037680" y="3462955"/>
                </a:lnTo>
                <a:cubicBezTo>
                  <a:pt x="3037680" y="3563614"/>
                  <a:pt x="2981012" y="3645215"/>
                  <a:pt x="2911110" y="3645215"/>
                </a:cubicBezTo>
                <a:lnTo>
                  <a:pt x="126570" y="3645215"/>
                </a:lnTo>
                <a:cubicBezTo>
                  <a:pt x="56668" y="3645215"/>
                  <a:pt x="0" y="3563614"/>
                  <a:pt x="0" y="3462955"/>
                </a:cubicBezTo>
                <a:lnTo>
                  <a:pt x="0" y="182261"/>
                </a:lnTo>
                <a:cubicBezTo>
                  <a:pt x="0" y="81602"/>
                  <a:pt x="56668" y="1"/>
                  <a:pt x="126570" y="1"/>
                </a:cubicBezTo>
                <a:lnTo>
                  <a:pt x="2911110" y="1"/>
                </a:lnTo>
                <a:close/>
              </a:path>
            </a:pathLst>
          </a:custGeom>
          <a:solidFill>
            <a:schemeClr val="accent1"/>
          </a:solid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3241" tIns="107570" rIns="139443" bIns="2382373" numCol="1" spcCol="1270" anchor="t" anchorCtr="0">
            <a:noAutofit/>
          </a:bodyPr>
          <a:lstStyle/>
          <a:p>
            <a:pPr algn="r" defTabSz="1394379">
              <a:lnSpc>
                <a:spcPct val="90000"/>
              </a:lnSpc>
              <a:spcBef>
                <a:spcPct val="0"/>
              </a:spcBef>
              <a:spcAft>
                <a:spcPct val="35000"/>
              </a:spcAft>
            </a:pPr>
            <a:endParaRPr lang="en-US" sz="3137" dirty="0">
              <a:solidFill>
                <a:srgbClr val="FFFFFF"/>
              </a:solidFill>
            </a:endParaRPr>
          </a:p>
        </p:txBody>
      </p:sp>
      <p:sp>
        <p:nvSpPr>
          <p:cNvPr id="11" name="Freeform 10"/>
          <p:cNvSpPr/>
          <p:nvPr/>
        </p:nvSpPr>
        <p:spPr>
          <a:xfrm rot="16200000">
            <a:off x="8715308" y="2559001"/>
            <a:ext cx="2844809" cy="3119503"/>
          </a:xfrm>
          <a:custGeom>
            <a:avLst/>
            <a:gdLst>
              <a:gd name="connsiteX0" fmla="*/ 0 w 3037680"/>
              <a:gd name="connsiteY0" fmla="*/ 151884 h 3645216"/>
              <a:gd name="connsiteX1" fmla="*/ 151884 w 3037680"/>
              <a:gd name="connsiteY1" fmla="*/ 0 h 3645216"/>
              <a:gd name="connsiteX2" fmla="*/ 2885796 w 3037680"/>
              <a:gd name="connsiteY2" fmla="*/ 0 h 3645216"/>
              <a:gd name="connsiteX3" fmla="*/ 3037680 w 3037680"/>
              <a:gd name="connsiteY3" fmla="*/ 151884 h 3645216"/>
              <a:gd name="connsiteX4" fmla="*/ 3037680 w 3037680"/>
              <a:gd name="connsiteY4" fmla="*/ 3493332 h 3645216"/>
              <a:gd name="connsiteX5" fmla="*/ 2885796 w 3037680"/>
              <a:gd name="connsiteY5" fmla="*/ 3645216 h 3645216"/>
              <a:gd name="connsiteX6" fmla="*/ 151884 w 3037680"/>
              <a:gd name="connsiteY6" fmla="*/ 3645216 h 3645216"/>
              <a:gd name="connsiteX7" fmla="*/ 0 w 3037680"/>
              <a:gd name="connsiteY7" fmla="*/ 3493332 h 3645216"/>
              <a:gd name="connsiteX8" fmla="*/ 0 w 3037680"/>
              <a:gd name="connsiteY8" fmla="*/ 151884 h 3645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7680" h="3645216">
                <a:moveTo>
                  <a:pt x="2911110" y="1"/>
                </a:moveTo>
                <a:cubicBezTo>
                  <a:pt x="2981012" y="1"/>
                  <a:pt x="3037680" y="81602"/>
                  <a:pt x="3037680" y="182261"/>
                </a:cubicBezTo>
                <a:lnTo>
                  <a:pt x="3037680" y="3462955"/>
                </a:lnTo>
                <a:cubicBezTo>
                  <a:pt x="3037680" y="3563614"/>
                  <a:pt x="2981012" y="3645215"/>
                  <a:pt x="2911110" y="3645215"/>
                </a:cubicBezTo>
                <a:lnTo>
                  <a:pt x="126570" y="3645215"/>
                </a:lnTo>
                <a:cubicBezTo>
                  <a:pt x="56668" y="3645215"/>
                  <a:pt x="0" y="3563614"/>
                  <a:pt x="0" y="3462955"/>
                </a:cubicBezTo>
                <a:lnTo>
                  <a:pt x="0" y="182261"/>
                </a:lnTo>
                <a:cubicBezTo>
                  <a:pt x="0" y="81602"/>
                  <a:pt x="56668" y="1"/>
                  <a:pt x="126570" y="1"/>
                </a:cubicBezTo>
                <a:lnTo>
                  <a:pt x="2911110" y="1"/>
                </a:lnTo>
                <a:close/>
              </a:path>
            </a:pathLst>
          </a:custGeom>
          <a:solidFill>
            <a:schemeClr val="accent1"/>
          </a:solid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3241" tIns="107570" rIns="139443" bIns="2382373" numCol="1" spcCol="1270" anchor="t" anchorCtr="0">
            <a:noAutofit/>
          </a:bodyPr>
          <a:lstStyle/>
          <a:p>
            <a:pPr algn="r" defTabSz="1394379">
              <a:lnSpc>
                <a:spcPct val="90000"/>
              </a:lnSpc>
              <a:spcBef>
                <a:spcPct val="0"/>
              </a:spcBef>
              <a:spcAft>
                <a:spcPct val="35000"/>
              </a:spcAft>
            </a:pPr>
            <a:endParaRPr lang="en-US" sz="3137" dirty="0">
              <a:solidFill>
                <a:srgbClr val="FFFFFF"/>
              </a:solidFill>
            </a:endParaRPr>
          </a:p>
        </p:txBody>
      </p:sp>
      <p:sp>
        <p:nvSpPr>
          <p:cNvPr id="12" name="TextBox 11"/>
          <p:cNvSpPr txBox="1"/>
          <p:nvPr/>
        </p:nvSpPr>
        <p:spPr>
          <a:xfrm>
            <a:off x="418640" y="2831493"/>
            <a:ext cx="3223506" cy="2658209"/>
          </a:xfrm>
          <a:prstGeom prst="rect">
            <a:avLst/>
          </a:prstGeom>
          <a:noFill/>
        </p:spPr>
        <p:txBody>
          <a:bodyPr wrap="square" lIns="179285" tIns="143428" rIns="179285" bIns="143428" rtlCol="0">
            <a:spAutoFit/>
          </a:bodyPr>
          <a:lstStyle/>
          <a:p>
            <a:pPr marL="280121" indent="-280121">
              <a:lnSpc>
                <a:spcPct val="90000"/>
              </a:lnSpc>
              <a:spcAft>
                <a:spcPts val="588"/>
              </a:spcAft>
              <a:buFont typeface="Arial" panose="020B0604020202020204" pitchFamily="34" charset="0"/>
              <a:buChar char="•"/>
            </a:pPr>
            <a:r>
              <a:rPr lang="en-US" sz="1372" dirty="0">
                <a:solidFill>
                  <a:srgbClr val="FFFFFF"/>
                </a:solidFill>
              </a:rPr>
              <a:t>Best developer experience for building Universal Windows apps</a:t>
            </a:r>
          </a:p>
          <a:p>
            <a:pPr marL="280121" indent="-280121">
              <a:lnSpc>
                <a:spcPct val="90000"/>
              </a:lnSpc>
              <a:spcAft>
                <a:spcPts val="588"/>
              </a:spcAft>
              <a:buFont typeface="Arial" panose="020B0604020202020204" pitchFamily="34" charset="0"/>
              <a:buChar char="•"/>
            </a:pPr>
            <a:r>
              <a:rPr lang="en-US" sz="1372" dirty="0">
                <a:solidFill>
                  <a:srgbClr val="FFFFFF"/>
                </a:solidFill>
              </a:rPr>
              <a:t>Deploy/Debug/Profile</a:t>
            </a:r>
          </a:p>
          <a:p>
            <a:pPr marL="737304" lvl="1" indent="-280121">
              <a:lnSpc>
                <a:spcPct val="90000"/>
              </a:lnSpc>
              <a:spcAft>
                <a:spcPts val="588"/>
              </a:spcAft>
              <a:buFont typeface="Arial" panose="020B0604020202020204" pitchFamily="34" charset="0"/>
              <a:buChar char="•"/>
            </a:pPr>
            <a:r>
              <a:rPr lang="en-US" sz="1176" dirty="0">
                <a:solidFill>
                  <a:srgbClr val="FFFFFF"/>
                </a:solidFill>
              </a:rPr>
              <a:t>Simulator</a:t>
            </a:r>
          </a:p>
          <a:p>
            <a:pPr marL="737304" lvl="1" indent="-280121">
              <a:lnSpc>
                <a:spcPct val="90000"/>
              </a:lnSpc>
              <a:spcAft>
                <a:spcPts val="588"/>
              </a:spcAft>
              <a:buFont typeface="Arial" panose="020B0604020202020204" pitchFamily="34" charset="0"/>
              <a:buChar char="•"/>
            </a:pPr>
            <a:r>
              <a:rPr lang="en-US" sz="1176" dirty="0">
                <a:solidFill>
                  <a:srgbClr val="FFFFFF"/>
                </a:solidFill>
              </a:rPr>
              <a:t>Local Machine</a:t>
            </a:r>
          </a:p>
          <a:p>
            <a:pPr marL="737304" lvl="1" indent="-280121">
              <a:lnSpc>
                <a:spcPct val="90000"/>
              </a:lnSpc>
              <a:spcAft>
                <a:spcPts val="588"/>
              </a:spcAft>
              <a:buFont typeface="Arial" panose="020B0604020202020204" pitchFamily="34" charset="0"/>
              <a:buChar char="•"/>
            </a:pPr>
            <a:r>
              <a:rPr lang="en-US" sz="1176" dirty="0">
                <a:solidFill>
                  <a:srgbClr val="FFFFFF"/>
                </a:solidFill>
              </a:rPr>
              <a:t>Mobile Emulators</a:t>
            </a:r>
          </a:p>
          <a:p>
            <a:pPr marL="737304" lvl="1" indent="-280121">
              <a:lnSpc>
                <a:spcPct val="90000"/>
              </a:lnSpc>
              <a:spcAft>
                <a:spcPts val="588"/>
              </a:spcAft>
              <a:buFont typeface="Arial" panose="020B0604020202020204" pitchFamily="34" charset="0"/>
              <a:buChar char="•"/>
            </a:pPr>
            <a:r>
              <a:rPr lang="en-US" sz="1176" dirty="0">
                <a:solidFill>
                  <a:srgbClr val="FFFFFF"/>
                </a:solidFill>
              </a:rPr>
              <a:t>Remote Machine</a:t>
            </a:r>
          </a:p>
          <a:p>
            <a:pPr marL="737304" lvl="1" indent="-280121">
              <a:lnSpc>
                <a:spcPct val="90000"/>
              </a:lnSpc>
              <a:spcAft>
                <a:spcPts val="588"/>
              </a:spcAft>
              <a:buFont typeface="Arial" panose="020B0604020202020204" pitchFamily="34" charset="0"/>
              <a:buChar char="•"/>
            </a:pPr>
            <a:r>
              <a:rPr lang="en-US" sz="1176" dirty="0">
                <a:solidFill>
                  <a:srgbClr val="FFFFFF"/>
                </a:solidFill>
              </a:rPr>
              <a:t>Device</a:t>
            </a:r>
          </a:p>
          <a:p>
            <a:pPr marL="280121" indent="-280121">
              <a:lnSpc>
                <a:spcPct val="90000"/>
              </a:lnSpc>
              <a:spcAft>
                <a:spcPts val="588"/>
              </a:spcAft>
              <a:buFont typeface="Arial" panose="020B0604020202020204" pitchFamily="34" charset="0"/>
              <a:buChar char="•"/>
            </a:pPr>
            <a:r>
              <a:rPr lang="en-US" sz="1372" dirty="0">
                <a:solidFill>
                  <a:srgbClr val="FFFFFF"/>
                </a:solidFill>
              </a:rPr>
              <a:t>XAML Designer/Intellisense</a:t>
            </a:r>
          </a:p>
          <a:p>
            <a:pPr marL="280121" indent="-280121">
              <a:lnSpc>
                <a:spcPct val="90000"/>
              </a:lnSpc>
              <a:spcAft>
                <a:spcPts val="588"/>
              </a:spcAft>
              <a:buFont typeface="Arial" panose="020B0604020202020204" pitchFamily="34" charset="0"/>
              <a:buChar char="•"/>
            </a:pPr>
            <a:r>
              <a:rPr lang="en-US" sz="1372" dirty="0">
                <a:solidFill>
                  <a:srgbClr val="FFFFFF"/>
                </a:solidFill>
              </a:rPr>
              <a:t>Manifest Designer</a:t>
            </a:r>
          </a:p>
        </p:txBody>
      </p:sp>
      <p:sp>
        <p:nvSpPr>
          <p:cNvPr id="13" name="TextBox 12"/>
          <p:cNvSpPr txBox="1"/>
          <p:nvPr/>
        </p:nvSpPr>
        <p:spPr>
          <a:xfrm>
            <a:off x="8710573" y="2777184"/>
            <a:ext cx="2913381" cy="1943117"/>
          </a:xfrm>
          <a:prstGeom prst="rect">
            <a:avLst/>
          </a:prstGeom>
          <a:noFill/>
        </p:spPr>
        <p:txBody>
          <a:bodyPr wrap="square" lIns="179285" tIns="143428" rIns="179285" bIns="143428" rtlCol="0">
            <a:spAutoFit/>
          </a:bodyPr>
          <a:lstStyle/>
          <a:p>
            <a:pPr>
              <a:lnSpc>
                <a:spcPct val="90000"/>
              </a:lnSpc>
              <a:spcAft>
                <a:spcPts val="588"/>
              </a:spcAft>
            </a:pPr>
            <a:r>
              <a:rPr lang="en-US" sz="1372" dirty="0">
                <a:solidFill>
                  <a:srgbClr val="FFFFFF"/>
                </a:solidFill>
              </a:rPr>
              <a:t>All other features work at parity with Windows 8.1, except:</a:t>
            </a:r>
          </a:p>
          <a:p>
            <a:pPr marL="280121" indent="-280121">
              <a:lnSpc>
                <a:spcPct val="90000"/>
              </a:lnSpc>
              <a:spcAft>
                <a:spcPts val="588"/>
              </a:spcAft>
              <a:buFont typeface="Arial" panose="020B0604020202020204" pitchFamily="34" charset="0"/>
              <a:buChar char="•"/>
            </a:pPr>
            <a:r>
              <a:rPr lang="en-US" sz="1372" dirty="0">
                <a:solidFill>
                  <a:srgbClr val="FFFFFF"/>
                </a:solidFill>
              </a:rPr>
              <a:t>Deploy/Debug/Profile</a:t>
            </a:r>
          </a:p>
          <a:p>
            <a:pPr marL="737304" lvl="1" indent="-280121">
              <a:lnSpc>
                <a:spcPct val="90000"/>
              </a:lnSpc>
              <a:spcAft>
                <a:spcPts val="588"/>
              </a:spcAft>
              <a:buFont typeface="Arial" panose="020B0604020202020204" pitchFamily="34" charset="0"/>
              <a:buChar char="•"/>
            </a:pPr>
            <a:r>
              <a:rPr lang="en-US" sz="1176" dirty="0">
                <a:solidFill>
                  <a:srgbClr val="FFFFFF"/>
                </a:solidFill>
              </a:rPr>
              <a:t>Remote Machine</a:t>
            </a:r>
          </a:p>
          <a:p>
            <a:pPr marL="737304" lvl="1" indent="-280121">
              <a:lnSpc>
                <a:spcPct val="90000"/>
              </a:lnSpc>
              <a:spcAft>
                <a:spcPts val="588"/>
              </a:spcAft>
              <a:buFont typeface="Arial" panose="020B0604020202020204" pitchFamily="34" charset="0"/>
              <a:buChar char="•"/>
            </a:pPr>
            <a:r>
              <a:rPr lang="en-US" sz="1176" dirty="0">
                <a:solidFill>
                  <a:srgbClr val="FFFFFF"/>
                </a:solidFill>
              </a:rPr>
              <a:t>Device</a:t>
            </a:r>
          </a:p>
          <a:p>
            <a:pPr marL="280121" indent="-280121">
              <a:lnSpc>
                <a:spcPct val="90000"/>
              </a:lnSpc>
              <a:spcAft>
                <a:spcPts val="588"/>
              </a:spcAft>
              <a:buFont typeface="Arial" panose="020B0604020202020204" pitchFamily="34" charset="0"/>
              <a:buChar char="•"/>
            </a:pPr>
            <a:r>
              <a:rPr lang="en-US" sz="1372" dirty="0">
                <a:solidFill>
                  <a:srgbClr val="FFFFFF"/>
                </a:solidFill>
              </a:rPr>
              <a:t>No Manifest Designer</a:t>
            </a:r>
          </a:p>
          <a:p>
            <a:pPr>
              <a:lnSpc>
                <a:spcPct val="90000"/>
              </a:lnSpc>
              <a:spcAft>
                <a:spcPts val="588"/>
              </a:spcAft>
            </a:pPr>
            <a:endParaRPr lang="en-US" sz="1372" dirty="0">
              <a:solidFill>
                <a:srgbClr val="FFFFFF"/>
              </a:solidFill>
            </a:endParaRPr>
          </a:p>
        </p:txBody>
      </p:sp>
      <p:sp>
        <p:nvSpPr>
          <p:cNvPr id="14" name="TextBox 13"/>
          <p:cNvSpPr txBox="1"/>
          <p:nvPr/>
        </p:nvSpPr>
        <p:spPr>
          <a:xfrm>
            <a:off x="4537704" y="2777183"/>
            <a:ext cx="3090093" cy="2447001"/>
          </a:xfrm>
          <a:prstGeom prst="rect">
            <a:avLst/>
          </a:prstGeom>
          <a:noFill/>
        </p:spPr>
        <p:txBody>
          <a:bodyPr wrap="square" lIns="179285" tIns="143428" rIns="179285" bIns="143428" rtlCol="0">
            <a:spAutoFit/>
          </a:bodyPr>
          <a:lstStyle/>
          <a:p>
            <a:pPr>
              <a:lnSpc>
                <a:spcPct val="90000"/>
              </a:lnSpc>
              <a:spcAft>
                <a:spcPts val="588"/>
              </a:spcAft>
            </a:pPr>
            <a:r>
              <a:rPr lang="en-US" sz="1372" dirty="0">
                <a:solidFill>
                  <a:srgbClr val="FFFFFF"/>
                </a:solidFill>
              </a:rPr>
              <a:t>All other features work at parity with Windows 10, except:</a:t>
            </a:r>
          </a:p>
          <a:p>
            <a:pPr marL="280121" indent="-280121">
              <a:lnSpc>
                <a:spcPct val="90000"/>
              </a:lnSpc>
              <a:spcAft>
                <a:spcPts val="588"/>
              </a:spcAft>
              <a:buFont typeface="Arial" panose="020B0604020202020204" pitchFamily="34" charset="0"/>
              <a:buChar char="•"/>
            </a:pPr>
            <a:r>
              <a:rPr lang="en-US" sz="1372" dirty="0">
                <a:solidFill>
                  <a:srgbClr val="FFFFFF"/>
                </a:solidFill>
              </a:rPr>
              <a:t>Deploy/Debug/Profile</a:t>
            </a:r>
          </a:p>
          <a:p>
            <a:pPr marL="737304" lvl="1" indent="-280121">
              <a:lnSpc>
                <a:spcPct val="90000"/>
              </a:lnSpc>
              <a:spcAft>
                <a:spcPts val="588"/>
              </a:spcAft>
              <a:buFont typeface="Arial" panose="020B0604020202020204" pitchFamily="34" charset="0"/>
              <a:buChar char="•"/>
            </a:pPr>
            <a:r>
              <a:rPr lang="en-US" sz="1176" dirty="0">
                <a:solidFill>
                  <a:srgbClr val="FFFFFF"/>
                </a:solidFill>
              </a:rPr>
              <a:t>Mobile Emulators</a:t>
            </a:r>
          </a:p>
          <a:p>
            <a:pPr marL="737304" lvl="1" indent="-280121">
              <a:lnSpc>
                <a:spcPct val="90000"/>
              </a:lnSpc>
              <a:spcAft>
                <a:spcPts val="588"/>
              </a:spcAft>
              <a:buFont typeface="Arial" panose="020B0604020202020204" pitchFamily="34" charset="0"/>
              <a:buChar char="•"/>
            </a:pPr>
            <a:r>
              <a:rPr lang="en-US" sz="1176" dirty="0">
                <a:solidFill>
                  <a:srgbClr val="FFFFFF"/>
                </a:solidFill>
              </a:rPr>
              <a:t>Remote Machine</a:t>
            </a:r>
          </a:p>
          <a:p>
            <a:pPr marL="737304" lvl="1" indent="-280121">
              <a:lnSpc>
                <a:spcPct val="90000"/>
              </a:lnSpc>
              <a:spcAft>
                <a:spcPts val="588"/>
              </a:spcAft>
              <a:buFont typeface="Arial" panose="020B0604020202020204" pitchFamily="34" charset="0"/>
              <a:buChar char="•"/>
            </a:pPr>
            <a:r>
              <a:rPr lang="en-US" sz="1176" dirty="0">
                <a:solidFill>
                  <a:srgbClr val="FFFFFF"/>
                </a:solidFill>
              </a:rPr>
              <a:t>Device</a:t>
            </a:r>
          </a:p>
          <a:p>
            <a:pPr marL="280121" indent="-280121">
              <a:lnSpc>
                <a:spcPct val="90000"/>
              </a:lnSpc>
              <a:spcAft>
                <a:spcPts val="588"/>
              </a:spcAft>
              <a:buFont typeface="Arial" panose="020B0604020202020204" pitchFamily="34" charset="0"/>
              <a:buChar char="•"/>
            </a:pPr>
            <a:r>
              <a:rPr lang="en-US" sz="1372" dirty="0">
                <a:solidFill>
                  <a:srgbClr val="FFFFFF"/>
                </a:solidFill>
              </a:rPr>
              <a:t>No XAML Designer</a:t>
            </a:r>
          </a:p>
          <a:p>
            <a:pPr marL="280121" indent="-280121">
              <a:lnSpc>
                <a:spcPct val="90000"/>
              </a:lnSpc>
              <a:spcAft>
                <a:spcPts val="588"/>
              </a:spcAft>
              <a:buFont typeface="Arial" panose="020B0604020202020204" pitchFamily="34" charset="0"/>
              <a:buChar char="•"/>
            </a:pPr>
            <a:r>
              <a:rPr lang="en-US" sz="1372" dirty="0">
                <a:solidFill>
                  <a:srgbClr val="FFFFFF"/>
                </a:solidFill>
              </a:rPr>
              <a:t>No WACK (Server R2)</a:t>
            </a:r>
          </a:p>
          <a:p>
            <a:pPr>
              <a:lnSpc>
                <a:spcPct val="90000"/>
              </a:lnSpc>
              <a:spcAft>
                <a:spcPts val="588"/>
              </a:spcAft>
            </a:pPr>
            <a:endParaRPr lang="en-US" sz="1372" i="1" dirty="0">
              <a:solidFill>
                <a:srgbClr val="FFFFFF"/>
              </a:solidFill>
            </a:endParaRPr>
          </a:p>
        </p:txBody>
      </p:sp>
    </p:spTree>
    <p:extLst>
      <p:ext uri="{BB962C8B-B14F-4D97-AF65-F5344CB8AC3E}">
        <p14:creationId xmlns:p14="http://schemas.microsoft.com/office/powerpoint/2010/main" val="3710649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0" grpId="0" animBg="1"/>
      <p:bldP spid="11" grpId="0" animBg="1"/>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smtClean="0"/>
              <a:t>to Install?</a:t>
            </a:r>
            <a:endParaRPr lang="en-US" dirty="0"/>
          </a:p>
        </p:txBody>
      </p:sp>
      <p:sp>
        <p:nvSpPr>
          <p:cNvPr id="3" name="Text Placeholder 2"/>
          <p:cNvSpPr>
            <a:spLocks noGrp="1"/>
          </p:cNvSpPr>
          <p:nvPr>
            <p:ph type="body" sz="quarter" idx="10"/>
          </p:nvPr>
        </p:nvSpPr>
        <p:spPr>
          <a:xfrm>
            <a:off x="838200" y="1470849"/>
            <a:ext cx="5900719" cy="3137953"/>
          </a:xfrm>
        </p:spPr>
        <p:txBody>
          <a:bodyPr/>
          <a:lstStyle/>
          <a:p>
            <a:endParaRPr lang="en-US" dirty="0" smtClean="0">
              <a:solidFill>
                <a:schemeClr val="tx1"/>
              </a:solidFill>
            </a:endParaRPr>
          </a:p>
          <a:p>
            <a:r>
              <a:rPr lang="en-US" dirty="0" smtClean="0">
                <a:solidFill>
                  <a:schemeClr val="tx1"/>
                </a:solidFill>
              </a:rPr>
              <a:t>Visual </a:t>
            </a:r>
            <a:r>
              <a:rPr lang="en-US" dirty="0" smtClean="0">
                <a:solidFill>
                  <a:schemeClr val="tx1"/>
                </a:solidFill>
              </a:rPr>
              <a:t>Studio tools for Universal Windows apps</a:t>
            </a:r>
            <a:endParaRPr lang="en-US" dirty="0">
              <a:solidFill>
                <a:schemeClr val="tx1"/>
              </a:solidFill>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7127" y="814428"/>
            <a:ext cx="4224402" cy="5247820"/>
          </a:xfrm>
          <a:prstGeom prst="rect">
            <a:avLst/>
          </a:prstGeom>
          <a:noFill/>
          <a:ln>
            <a:noFill/>
          </a:ln>
        </p:spPr>
      </p:pic>
    </p:spTree>
    <p:extLst>
      <p:ext uri="{BB962C8B-B14F-4D97-AF65-F5344CB8AC3E}">
        <p14:creationId xmlns:p14="http://schemas.microsoft.com/office/powerpoint/2010/main" val="394639796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smtClean="0"/>
              <a:t>XAML Tree </a:t>
            </a:r>
            <a:r>
              <a:rPr lang="en-US" dirty="0"/>
              <a:t>Visualizer (</a:t>
            </a:r>
            <a:r>
              <a:rPr lang="en-US" dirty="0" err="1"/>
              <a:t>XamlPivot</a:t>
            </a:r>
            <a:r>
              <a:rPr lang="en-US" dirty="0"/>
              <a:t>)</a:t>
            </a:r>
            <a:endParaRPr lang="ru-RU" dirty="0"/>
          </a:p>
        </p:txBody>
      </p:sp>
    </p:spTree>
    <p:extLst>
      <p:ext uri="{BB962C8B-B14F-4D97-AF65-F5344CB8AC3E}">
        <p14:creationId xmlns:p14="http://schemas.microsoft.com/office/powerpoint/2010/main" val="3842668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indows Camp">
      <a:dk1>
        <a:srgbClr val="060F18"/>
      </a:dk1>
      <a:lt1>
        <a:sysClr val="window" lastClr="FFFFFF"/>
      </a:lt1>
      <a:dk2>
        <a:srgbClr val="005AA4"/>
      </a:dk2>
      <a:lt2>
        <a:srgbClr val="FFFFFF"/>
      </a:lt2>
      <a:accent1>
        <a:srgbClr val="0078D7"/>
      </a:accent1>
      <a:accent2>
        <a:srgbClr val="69B15C"/>
      </a:accent2>
      <a:accent3>
        <a:srgbClr val="009245"/>
      </a:accent3>
      <a:accent4>
        <a:srgbClr val="FFFF00"/>
      </a:accent4>
      <a:accent5>
        <a:srgbClr val="FC6508"/>
      </a:accent5>
      <a:accent6>
        <a:srgbClr val="E03E08"/>
      </a:accent6>
      <a:hlink>
        <a:srgbClr val="29ABE2"/>
      </a:hlink>
      <a:folHlink>
        <a:srgbClr val="52377E"/>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1" ma:contentTypeDescription="Create a new document." ma:contentTypeScope="" ma:versionID="6f873300b833d51c2baa95a3e53eb954">
  <xsd:schema xmlns:xsd="http://www.w3.org/2001/XMLSchema" xmlns:xs="http://www.w3.org/2001/XMLSchema" xmlns:p="http://schemas.microsoft.com/office/2006/metadata/properties" xmlns:ns3="83163233-208f-487d-8d66-a814ca9ada95" targetNamespace="http://schemas.microsoft.com/office/2006/metadata/properties" ma:root="true" ma:fieldsID="778e1dc9adeab820d9d6d75e964f0f14" ns3:_="">
    <xsd:import namespace="83163233-208f-487d-8d66-a814ca9ada9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163233-208f-487d-8d66-a814ca9ada9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E7AA88-0BAC-4C18-B8FE-71244BF49AF6}">
  <ds:schemaRefs>
    <ds:schemaRef ds:uri="http://schemas.microsoft.com/sharepoint/v3/contenttype/forms"/>
  </ds:schemaRefs>
</ds:datastoreItem>
</file>

<file path=customXml/itemProps2.xml><?xml version="1.0" encoding="utf-8"?>
<ds:datastoreItem xmlns:ds="http://schemas.openxmlformats.org/officeDocument/2006/customXml" ds:itemID="{9CDE3BE8-91FE-44AC-808D-1347501DDB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163233-208f-487d-8d66-a814ca9ada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1893CC-1F54-470E-96DA-4452E9646FCD}">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83163233-208f-487d-8d66-a814ca9ada95"/>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2695</TotalTime>
  <Words>1601</Words>
  <Application>Microsoft Office PowerPoint</Application>
  <PresentationFormat>Widescreen</PresentationFormat>
  <Paragraphs>346</Paragraphs>
  <Slides>49</Slides>
  <Notes>19</Notes>
  <HiddenSlides>21</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Consolas</vt:lpstr>
      <vt:lpstr>Segoe UI</vt:lpstr>
      <vt:lpstr>Segoe UI Light</vt:lpstr>
      <vt:lpstr>Segoe UI Symbol</vt:lpstr>
      <vt:lpstr>Wingdings</vt:lpstr>
      <vt:lpstr>Office Theme</vt:lpstr>
      <vt:lpstr>PowerPoint Presentation</vt:lpstr>
      <vt:lpstr>PowerPoint Presentation</vt:lpstr>
      <vt:lpstr>Что нового/полезного принесла VS2015  для разработчиков  приложений для Windows 10.</vt:lpstr>
      <vt:lpstr>Universal Windows Platform (UWP)</vt:lpstr>
      <vt:lpstr>VS2015 versions for Windows 10</vt:lpstr>
      <vt:lpstr>Features group by OS</vt:lpstr>
      <vt:lpstr>Supported OS for Universal Windows development</vt:lpstr>
      <vt:lpstr>How to Install?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Packaging</vt:lpstr>
      <vt:lpstr>Nuget</vt:lpstr>
      <vt:lpstr>Project Properties</vt:lpstr>
      <vt:lpstr>Windows 10 Packaging</vt:lpstr>
      <vt:lpstr>Package selection</vt:lpstr>
      <vt:lpstr>Package selection</vt:lpstr>
      <vt:lpstr>Package selection</vt:lpstr>
      <vt:lpstr>Package selection</vt:lpstr>
      <vt:lpstr>Package selection</vt:lpstr>
      <vt:lpstr>VS 2015 store support/Templates</vt:lpstr>
      <vt:lpstr>Hardware preferences</vt:lpstr>
      <vt:lpstr>Hardware preferences</vt:lpstr>
      <vt:lpstr>PowerPoint Presentation</vt:lpstr>
      <vt:lpstr>PowerPoint Presentation</vt:lpstr>
      <vt:lpstr>PowerPoint Presentation</vt:lpstr>
      <vt:lpstr>.Net Native</vt:lpstr>
      <vt:lpstr>The .NET Native Tool-Chain</vt:lpstr>
      <vt:lpstr>PowerPoint Presentation</vt:lpstr>
      <vt:lpstr>PowerPoint Presentation</vt:lpstr>
      <vt:lpstr>PowerPoint Presentation</vt:lpstr>
      <vt:lpstr>Consolidate (Merge Codebase)</vt:lpstr>
      <vt:lpstr>PowerPoint Presentation</vt:lpstr>
      <vt:lpstr>Windows Device Family Extension SDKs</vt:lpstr>
      <vt:lpstr>3rd Party Extension SDKs</vt:lpstr>
      <vt:lpstr>3rd Party Extension SDKManifest.xml</vt:lpstr>
      <vt:lpstr>Limitations</vt:lpstr>
      <vt:lpstr>НАЧНИТЕ</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 Kichinsky</dc:creator>
  <cp:lastModifiedBy>Igor Sychev</cp:lastModifiedBy>
  <cp:revision>170</cp:revision>
  <dcterms:created xsi:type="dcterms:W3CDTF">2014-11-16T16:38:53Z</dcterms:created>
  <dcterms:modified xsi:type="dcterms:W3CDTF">2015-09-09T15:31:49Z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ies>
</file>