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7"/>
  </p:notesMasterIdLst>
  <p:sldIdLst>
    <p:sldId id="410" r:id="rId5"/>
    <p:sldId id="428" r:id="rId6"/>
    <p:sldId id="414" r:id="rId8"/>
    <p:sldId id="294" r:id="rId9"/>
    <p:sldId id="415" r:id="rId10"/>
    <p:sldId id="432" r:id="rId11"/>
    <p:sldId id="431" r:id="rId12"/>
    <p:sldId id="327" r:id="rId13"/>
    <p:sldId id="326" r:id="rId14"/>
    <p:sldId id="419" r:id="rId15"/>
    <p:sldId id="420" r:id="rId16"/>
    <p:sldId id="339" r:id="rId17"/>
    <p:sldId id="438" r:id="rId18"/>
    <p:sldId id="439" r:id="rId19"/>
    <p:sldId id="440" r:id="rId20"/>
    <p:sldId id="417" r:id="rId21"/>
    <p:sldId id="329" r:id="rId22"/>
    <p:sldId id="433" r:id="rId23"/>
    <p:sldId id="435" r:id="rId24"/>
    <p:sldId id="436" r:id="rId25"/>
    <p:sldId id="437" r:id="rId26"/>
    <p:sldId id="330" r:id="rId27"/>
    <p:sldId id="429" r:id="rId28"/>
    <p:sldId id="289" r:id="rId29"/>
    <p:sldId id="400" r:id="rId30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微软雅黑" pitchFamily="34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微软雅黑" pitchFamily="34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微软雅黑" pitchFamily="34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微软雅黑" pitchFamily="34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微软雅黑" pitchFamily="34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微软雅黑" pitchFamily="34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微软雅黑" pitchFamily="34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微软雅黑" pitchFamily="34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微软雅黑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CFF6"/>
    <a:srgbClr val="CA95A4"/>
    <a:srgbClr val="FCC7D6"/>
    <a:srgbClr val="FBB9CC"/>
    <a:srgbClr val="4B5E75"/>
    <a:srgbClr val="3E4D60"/>
    <a:srgbClr val="4F4F4F"/>
    <a:srgbClr val="60C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29" y="72"/>
      </p:cViewPr>
      <p:guideLst>
        <p:guide orient="horz" pos="2175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smtClean="0">
                <a:latin typeface="等线" pitchFamily="2" charset="-122"/>
                <a:ea typeface="等线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>
                <a:latin typeface="等线" pitchFamily="2" charset="-122"/>
                <a:ea typeface="等线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等线" pitchFamily="2" charset="-122"/>
              </a:rPr>
              <a:t>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等线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等线" pitchFamily="2" charset="-122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等线" pitchFamily="2" charset="-122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等线" pitchFamily="2" charset="-122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等线" pitchFamily="2" charset="-122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等线" pitchFamily="2" charset="-122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等线" pitchFamily="2" charset="-122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等线" pitchFamily="2" charset="-122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等线" pitchFamily="2" charset="-122"/>
            </a:endParaRPr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smtClean="0">
                <a:latin typeface="等线" pitchFamily="2" charset="-122"/>
                <a:ea typeface="等线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  <p:sp>
        <p:nvSpPr>
          <p:cNvPr id="4103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等线" pitchFamily="2" charset="-122"/>
                <a:ea typeface="等线" pitchFamily="2" charset="-122"/>
                <a:cs typeface="等线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F241CDFD-149F-4D2D-826C-F7EDD614F9F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等线" pitchFamily="2" charset="-122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等线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等线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等线" pitchFamily="2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等线" pitchFamily="2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等线" pitchFamily="2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等线" pitchFamily="2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90204" pitchFamily="34" charset="0"/>
                <a:ea typeface="微软雅黑" pitchFamily="34" charset="-122"/>
                <a:sym typeface="Arial" panose="020B0604020202090204" pitchFamily="34" charset="0"/>
              </a:rPr>
              <a:t>更多作品请搜索</a:t>
            </a:r>
            <a:r>
              <a:rPr lang="en-US" altLang="zh-CN" b="1" dirty="0">
                <a:latin typeface="Arial" panose="020B0604020202090204" pitchFamily="34" charset="0"/>
                <a:ea typeface="微软雅黑" pitchFamily="34" charset="-122"/>
                <a:sym typeface="Arial" panose="020B0604020202090204" pitchFamily="34" charset="0"/>
              </a:rPr>
              <a:t>:  http://dwz.cn/Wu2UP</a:t>
            </a:r>
            <a:endParaRPr lang="zh-CN" altLang="en-US" b="1" dirty="0"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等线" pitchFamily="2" charset="-122"/>
                <a:ea typeface="等线" pitchFamily="2" charset="-122"/>
              </a:rPr>
            </a:fld>
            <a:endParaRPr lang="zh-CN" altLang="en-US" sz="1200" dirty="0">
              <a:latin typeface="等线" pitchFamily="2" charset="-122"/>
              <a:ea typeface="等线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90204" pitchFamily="34" charset="0"/>
                <a:ea typeface="微软雅黑" pitchFamily="34" charset="-122"/>
                <a:sym typeface="Arial" panose="020B0604020202090204" pitchFamily="34" charset="0"/>
              </a:rPr>
              <a:t>更多作品请搜索</a:t>
            </a:r>
            <a:r>
              <a:rPr lang="en-US" altLang="zh-CN" b="1" dirty="0">
                <a:latin typeface="Arial" panose="020B0604020202090204" pitchFamily="34" charset="0"/>
                <a:ea typeface="微软雅黑" pitchFamily="34" charset="-122"/>
                <a:sym typeface="Arial" panose="020B0604020202090204" pitchFamily="34" charset="0"/>
              </a:rPr>
              <a:t>:  http://dwz.cn/Wu2UP</a:t>
            </a:r>
            <a:endParaRPr lang="zh-CN" altLang="en-US" b="1" dirty="0"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9220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等线" pitchFamily="2" charset="-122"/>
                <a:ea typeface="等线" pitchFamily="2" charset="-122"/>
              </a:rPr>
            </a:fld>
            <a:endParaRPr lang="zh-CN" altLang="en-US" sz="1200" dirty="0">
              <a:latin typeface="等线" pitchFamily="2" charset="-122"/>
              <a:ea typeface="等线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90204" pitchFamily="34" charset="0"/>
                <a:ea typeface="微软雅黑" pitchFamily="34" charset="-122"/>
                <a:sym typeface="Arial" panose="020B0604020202090204" pitchFamily="34" charset="0"/>
              </a:rPr>
              <a:t>更多作品请搜索</a:t>
            </a:r>
            <a:r>
              <a:rPr lang="en-US" altLang="zh-CN" b="1" dirty="0">
                <a:latin typeface="Arial" panose="020B0604020202090204" pitchFamily="34" charset="0"/>
                <a:ea typeface="微软雅黑" pitchFamily="34" charset="-122"/>
                <a:sym typeface="Arial" panose="020B0604020202090204" pitchFamily="34" charset="0"/>
              </a:rPr>
              <a:t>:  http://dwz.cn/Wu2UP</a:t>
            </a:r>
            <a:endParaRPr lang="zh-CN" altLang="en-US" b="1" dirty="0"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04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等线" pitchFamily="2" charset="-122"/>
                <a:ea typeface="等线" pitchFamily="2" charset="-122"/>
              </a:rPr>
            </a:fld>
            <a:endParaRPr lang="zh-CN" altLang="en-US" sz="1200" dirty="0">
              <a:latin typeface="等线" pitchFamily="2" charset="-122"/>
              <a:ea typeface="等线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90204" pitchFamily="34" charset="0"/>
                <a:ea typeface="微软雅黑" pitchFamily="34" charset="-122"/>
                <a:sym typeface="Arial" panose="020B0604020202090204" pitchFamily="34" charset="0"/>
              </a:rPr>
              <a:t>更多作品请搜索</a:t>
            </a:r>
            <a:r>
              <a:rPr lang="en-US" altLang="zh-CN" b="1" dirty="0">
                <a:latin typeface="Arial" panose="020B0604020202090204" pitchFamily="34" charset="0"/>
                <a:ea typeface="微软雅黑" pitchFamily="34" charset="-122"/>
                <a:sym typeface="Arial" panose="020B0604020202090204" pitchFamily="34" charset="0"/>
              </a:rPr>
              <a:t>:  http://dwz.cn/Wu2UP</a:t>
            </a:r>
            <a:endParaRPr lang="zh-CN" altLang="en-US" b="1" dirty="0"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</a:fld>
            <a:endParaRPr lang="zh-CN" altLang="en-US" sz="1200" dirty="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90204" pitchFamily="34" charset="0"/>
                <a:ea typeface="微软雅黑" pitchFamily="34" charset="-122"/>
                <a:sym typeface="Arial" panose="020B0604020202090204" pitchFamily="34" charset="0"/>
              </a:rPr>
              <a:t>更多作品请搜索</a:t>
            </a:r>
            <a:r>
              <a:rPr lang="en-US" altLang="zh-CN" b="1" dirty="0">
                <a:latin typeface="Arial" panose="020B0604020202090204" pitchFamily="34" charset="0"/>
                <a:ea typeface="微软雅黑" pitchFamily="34" charset="-122"/>
                <a:sym typeface="Arial" panose="020B0604020202090204" pitchFamily="34" charset="0"/>
              </a:rPr>
              <a:t>:  http://dwz.cn/Wu2UP</a:t>
            </a:r>
            <a:endParaRPr lang="zh-CN" altLang="en-US" b="1" dirty="0"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</a:fld>
            <a:endParaRPr lang="zh-CN" altLang="en-US" sz="1200" dirty="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90204" pitchFamily="34" charset="0"/>
                <a:ea typeface="微软雅黑" pitchFamily="34" charset="-122"/>
                <a:sym typeface="Arial" panose="020B0604020202090204" pitchFamily="34" charset="0"/>
              </a:rPr>
              <a:t>更多作品请搜索</a:t>
            </a:r>
            <a:r>
              <a:rPr lang="en-US" altLang="zh-CN" b="1" dirty="0">
                <a:latin typeface="Arial" panose="020B0604020202090204" pitchFamily="34" charset="0"/>
                <a:ea typeface="微软雅黑" pitchFamily="34" charset="-122"/>
                <a:sym typeface="Arial" panose="020B0604020202090204" pitchFamily="34" charset="0"/>
              </a:rPr>
              <a:t>:  http://dwz.cn/Wu2UP</a:t>
            </a:r>
            <a:endParaRPr lang="zh-CN" altLang="en-US" b="1" dirty="0"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9A0DB2DC-4C9A-4742-B13C-FB6460FD3503}" type="slidenum"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90204" pitchFamily="34" charset="0"/>
                <a:ea typeface="微软雅黑" pitchFamily="34" charset="-122"/>
                <a:sym typeface="Arial" panose="020B0604020202090204" pitchFamily="34" charset="0"/>
              </a:rPr>
              <a:t>更多作品请搜索</a:t>
            </a:r>
            <a:r>
              <a:rPr lang="en-US" altLang="zh-CN" b="1" dirty="0">
                <a:latin typeface="Arial" panose="020B0604020202090204" pitchFamily="34" charset="0"/>
                <a:ea typeface="微软雅黑" pitchFamily="34" charset="-122"/>
                <a:sym typeface="Arial" panose="020B0604020202090204" pitchFamily="34" charset="0"/>
              </a:rPr>
              <a:t>:  http://dwz.cn/Wu2UP</a:t>
            </a:r>
            <a:endParaRPr lang="zh-CN" altLang="en-US" b="1" dirty="0"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9A0DB2DC-4C9A-4742-B13C-FB6460FD3503}" type="slidenum"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90204" pitchFamily="34" charset="0"/>
                <a:ea typeface="微软雅黑" pitchFamily="34" charset="-122"/>
                <a:sym typeface="Arial" panose="020B0604020202090204" pitchFamily="34" charset="0"/>
              </a:rPr>
              <a:t>更多作品请搜索</a:t>
            </a:r>
            <a:r>
              <a:rPr lang="en-US" altLang="zh-CN" b="1" dirty="0">
                <a:latin typeface="Arial" panose="020B0604020202090204" pitchFamily="34" charset="0"/>
                <a:ea typeface="微软雅黑" pitchFamily="34" charset="-122"/>
                <a:sym typeface="Arial" panose="020B0604020202090204" pitchFamily="34" charset="0"/>
              </a:rPr>
              <a:t>:  http://dwz.cn/Wu2UP</a:t>
            </a:r>
            <a:endParaRPr lang="zh-CN" altLang="en-US" b="1" dirty="0"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988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</a:fld>
            <a:endParaRPr lang="zh-CN" altLang="en-US" sz="1200" dirty="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90204" pitchFamily="34" charset="0"/>
                <a:ea typeface="微软雅黑" pitchFamily="34" charset="-122"/>
                <a:sym typeface="Arial" panose="020B0604020202090204" pitchFamily="34" charset="0"/>
              </a:rPr>
              <a:t>更多作品请搜索</a:t>
            </a:r>
            <a:r>
              <a:rPr lang="en-US" altLang="zh-CN" b="1" dirty="0">
                <a:latin typeface="Arial" panose="020B0604020202090204" pitchFamily="34" charset="0"/>
                <a:ea typeface="微软雅黑" pitchFamily="34" charset="-122"/>
                <a:sym typeface="Arial" panose="020B0604020202090204" pitchFamily="34" charset="0"/>
              </a:rPr>
              <a:t>:  http://dwz.cn/Wu2UP</a:t>
            </a:r>
            <a:endParaRPr lang="zh-CN" altLang="en-US" b="1" dirty="0"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0724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</a:fld>
            <a:endParaRPr lang="zh-CN" altLang="en-US" sz="1200" dirty="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4E79644E-066E-4D29-B387-13229D7AA3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4E79644E-066E-4D29-B387-13229D7AA3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4E79644E-066E-4D29-B387-13229D7AA3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4E79644E-066E-4D29-B387-13229D7AA3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4E79644E-066E-4D29-B387-13229D7AA3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4E79644E-066E-4D29-B387-13229D7AA3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4E79644E-066E-4D29-B387-13229D7AA3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4E79644E-066E-4D29-B387-13229D7AA3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4E79644E-066E-4D29-B387-13229D7AA3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4E79644E-066E-4D29-B387-13229D7AA3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4E79644E-066E-4D29-B387-13229D7AA3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7963AE1-8788-480D-A17F-D356D0642A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7963AE1-8788-480D-A17F-D356D0642A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7963AE1-8788-480D-A17F-D356D0642A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7963AE1-8788-480D-A17F-D356D0642A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7963AE1-8788-480D-A17F-D356D0642A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7963AE1-8788-480D-A17F-D356D0642A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7963AE1-8788-480D-A17F-D356D0642A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7963AE1-8788-480D-A17F-D356D0642A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7963AE1-8788-480D-A17F-D356D0642A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7963AE1-8788-480D-A17F-D356D0642A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7963AE1-8788-480D-A17F-D356D0642A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4E79644E-066E-4D29-B387-13229D7AA3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307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307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7963AE1-8788-480D-A17F-D356D0642A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microsoft.com/office/2007/relationships/media" Target="/Users/chenyuanyang/Downloads/&#25509;&#20837;.mp4" TargetMode="External"/><Relationship Id="rId2" Type="http://schemas.openxmlformats.org/officeDocument/2006/relationships/video" Target="/Users/chenyuanyang/Downloads/&#25509;&#20837;.mp4" TargetMode="Externa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microsoft.com/office/2007/relationships/media" Target="/Users/chenyuanyang/Downloads/&#27979;&#35797;&#26426;.mp4" TargetMode="External"/><Relationship Id="rId2" Type="http://schemas.openxmlformats.org/officeDocument/2006/relationships/video" Target="/Users/chenyuanyang/Downloads/&#27979;&#35797;&#26426;.mp4" TargetMode="Externa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microsoft.com/office/2007/relationships/media" Target="/Users/chenyuanyang/Downloads/&#31227;&#21160;&#31471;.mp4" TargetMode="External"/><Relationship Id="rId2" Type="http://schemas.openxmlformats.org/officeDocument/2006/relationships/video" Target="/Users/chenyuanyang/Downloads/&#31227;&#21160;&#31471;.mp4" TargetMode="Externa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jpe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jpe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jpe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jpe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等腰三角形 66"/>
          <p:cNvSpPr/>
          <p:nvPr/>
        </p:nvSpPr>
        <p:spPr>
          <a:xfrm>
            <a:off x="9991725" y="1006475"/>
            <a:ext cx="2200275" cy="5873750"/>
          </a:xfrm>
          <a:custGeom>
            <a:avLst/>
            <a:gdLst>
              <a:gd name="txL" fmla="*/ 0 w 2200383"/>
              <a:gd name="txT" fmla="*/ 0 h 5873059"/>
              <a:gd name="txR" fmla="*/ 2200383 w 2200383"/>
              <a:gd name="txB" fmla="*/ 5873059 h 5873059"/>
            </a:gdLst>
            <a:ahLst/>
            <a:cxnLst>
              <a:cxn ang="0">
                <a:pos x="182" y="5854698"/>
              </a:cxn>
              <a:cxn ang="0">
                <a:pos x="152385" y="0"/>
              </a:cxn>
              <a:cxn ang="0">
                <a:pos x="2200275" y="2479728"/>
              </a:cxn>
              <a:cxn ang="0">
                <a:pos x="2190443" y="5873750"/>
              </a:cxn>
              <a:cxn ang="0">
                <a:pos x="182" y="5854698"/>
              </a:cxn>
            </a:cxnLst>
            <a:rect l="txL" t="txT" r="txR" b="txB"/>
            <a:pathLst>
              <a:path w="2200383" h="5873059">
                <a:moveTo>
                  <a:pt x="182" y="5854009"/>
                </a:moveTo>
                <a:cubicBezTo>
                  <a:pt x="-6231" y="3896323"/>
                  <a:pt x="158805" y="1957686"/>
                  <a:pt x="152392" y="0"/>
                </a:cubicBezTo>
                <a:lnTo>
                  <a:pt x="2200383" y="2479436"/>
                </a:lnTo>
                <a:cubicBezTo>
                  <a:pt x="2197106" y="3610644"/>
                  <a:pt x="2193828" y="4741851"/>
                  <a:pt x="2190551" y="5873059"/>
                </a:cubicBezTo>
                <a:lnTo>
                  <a:pt x="182" y="5854009"/>
                </a:lnTo>
                <a:close/>
              </a:path>
            </a:pathLst>
          </a:custGeom>
          <a:solidFill>
            <a:srgbClr val="F43A74">
              <a:alpha val="2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等腰三角形 67"/>
          <p:cNvSpPr/>
          <p:nvPr/>
        </p:nvSpPr>
        <p:spPr>
          <a:xfrm>
            <a:off x="7685088" y="-76200"/>
            <a:ext cx="4197350" cy="1422400"/>
          </a:xfrm>
          <a:custGeom>
            <a:avLst/>
            <a:gdLst>
              <a:gd name="txL" fmla="*/ 0 w 4197792"/>
              <a:gd name="txT" fmla="*/ 0 h 1423445"/>
              <a:gd name="txR" fmla="*/ 4197792 w 4197792"/>
              <a:gd name="txB" fmla="*/ 1423445 h 1423445"/>
            </a:gdLst>
            <a:ahLst/>
            <a:cxnLst>
              <a:cxn ang="0">
                <a:pos x="4197350" y="19036"/>
              </a:cxn>
              <a:cxn ang="0">
                <a:pos x="0" y="1422400"/>
              </a:cxn>
              <a:cxn ang="0">
                <a:pos x="1878959" y="0"/>
              </a:cxn>
              <a:cxn ang="0">
                <a:pos x="4197350" y="19036"/>
              </a:cxn>
            </a:cxnLst>
            <a:rect l="txL" t="txT" r="txR" b="txB"/>
            <a:pathLst>
              <a:path w="4197792" h="1423445">
                <a:moveTo>
                  <a:pt x="4197792" y="19050"/>
                </a:moveTo>
                <a:lnTo>
                  <a:pt x="0" y="1423445"/>
                </a:lnTo>
                <a:lnTo>
                  <a:pt x="1879157" y="0"/>
                </a:lnTo>
                <a:lnTo>
                  <a:pt x="4197792" y="1905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等腰三角形 64"/>
          <p:cNvSpPr/>
          <p:nvPr/>
        </p:nvSpPr>
        <p:spPr>
          <a:xfrm>
            <a:off x="-317" y="3062288"/>
            <a:ext cx="6581775" cy="3795712"/>
          </a:xfrm>
          <a:custGeom>
            <a:avLst/>
            <a:gdLst>
              <a:gd name="txL" fmla="*/ 0 w 8194905"/>
              <a:gd name="txT" fmla="*/ 0 h 4726401"/>
              <a:gd name="txR" fmla="*/ 8194905 w 8194905"/>
              <a:gd name="txB" fmla="*/ 4726401 h 4726401"/>
            </a:gdLst>
            <a:ahLst/>
            <a:cxnLst>
              <a:cxn ang="0">
                <a:pos x="17342" y="2717510"/>
              </a:cxn>
              <a:cxn ang="0">
                <a:pos x="123" y="0"/>
              </a:cxn>
              <a:cxn ang="0">
                <a:pos x="6581776" y="3795712"/>
              </a:cxn>
              <a:cxn ang="0">
                <a:pos x="607878" y="3795711"/>
              </a:cxn>
              <a:cxn ang="0">
                <a:pos x="17342" y="2717510"/>
              </a:cxn>
            </a:cxnLst>
            <a:rect l="txL" t="txT" r="txR" b="txB"/>
            <a:pathLst>
              <a:path w="8194905" h="4726401">
                <a:moveTo>
                  <a:pt x="21592" y="3383830"/>
                </a:moveTo>
                <a:cubicBezTo>
                  <a:pt x="23971" y="1808363"/>
                  <a:pt x="-2226" y="1575467"/>
                  <a:pt x="153" y="0"/>
                </a:cubicBezTo>
                <a:lnTo>
                  <a:pt x="8194905" y="4726401"/>
                </a:lnTo>
                <a:lnTo>
                  <a:pt x="756863" y="4726400"/>
                </a:lnTo>
                <a:lnTo>
                  <a:pt x="21592" y="338383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1" name="椭圆 8"/>
          <p:cNvSpPr/>
          <p:nvPr/>
        </p:nvSpPr>
        <p:spPr>
          <a:xfrm>
            <a:off x="7372350" y="1144588"/>
            <a:ext cx="534988" cy="536575"/>
          </a:xfrm>
          <a:prstGeom prst="ellipse">
            <a:avLst/>
          </a:prstGeom>
          <a:solidFill>
            <a:srgbClr val="F43A74">
              <a:alpha val="20000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4102" name="椭圆 10"/>
          <p:cNvSpPr/>
          <p:nvPr/>
        </p:nvSpPr>
        <p:spPr>
          <a:xfrm>
            <a:off x="8963025" y="2800350"/>
            <a:ext cx="381000" cy="381000"/>
          </a:xfrm>
          <a:prstGeom prst="ellipse">
            <a:avLst/>
          </a:prstGeom>
          <a:solidFill>
            <a:srgbClr val="F43A74">
              <a:alpha val="20000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4103" name="椭圆 11"/>
          <p:cNvSpPr/>
          <p:nvPr/>
        </p:nvSpPr>
        <p:spPr>
          <a:xfrm>
            <a:off x="11114088" y="3937000"/>
            <a:ext cx="534987" cy="533400"/>
          </a:xfrm>
          <a:prstGeom prst="ellipse">
            <a:avLst/>
          </a:prstGeom>
          <a:solidFill>
            <a:srgbClr val="00B0F0">
              <a:alpha val="20000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4104" name="椭圆 12"/>
          <p:cNvSpPr/>
          <p:nvPr/>
        </p:nvSpPr>
        <p:spPr>
          <a:xfrm>
            <a:off x="2197100" y="5580063"/>
            <a:ext cx="339725" cy="338137"/>
          </a:xfrm>
          <a:prstGeom prst="ellipse">
            <a:avLst/>
          </a:prstGeom>
          <a:solidFill>
            <a:srgbClr val="F43A74">
              <a:alpha val="20000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4105" name="椭圆 13"/>
          <p:cNvSpPr/>
          <p:nvPr/>
        </p:nvSpPr>
        <p:spPr>
          <a:xfrm>
            <a:off x="4068763" y="5078413"/>
            <a:ext cx="338137" cy="339725"/>
          </a:xfrm>
          <a:prstGeom prst="ellipse">
            <a:avLst/>
          </a:prstGeom>
          <a:solidFill>
            <a:srgbClr val="F43A74">
              <a:alpha val="20000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4106" name="椭圆 14"/>
          <p:cNvSpPr/>
          <p:nvPr/>
        </p:nvSpPr>
        <p:spPr>
          <a:xfrm>
            <a:off x="4518025" y="1681163"/>
            <a:ext cx="536575" cy="536575"/>
          </a:xfrm>
          <a:prstGeom prst="ellipse">
            <a:avLst/>
          </a:prstGeom>
          <a:solidFill>
            <a:srgbClr val="F43A74">
              <a:alpha val="20000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cxnSp>
        <p:nvCxnSpPr>
          <p:cNvPr id="4107" name="直接连接符 16"/>
          <p:cNvCxnSpPr>
            <a:endCxn id="4101" idx="3"/>
          </p:cNvCxnSpPr>
          <p:nvPr/>
        </p:nvCxnSpPr>
        <p:spPr>
          <a:xfrm flipV="1">
            <a:off x="0" y="1603375"/>
            <a:ext cx="7450138" cy="4532313"/>
          </a:xfrm>
          <a:prstGeom prst="line">
            <a:avLst/>
          </a:prstGeom>
          <a:ln w="76200" cap="flat" cmpd="sng">
            <a:solidFill>
              <a:srgbClr val="00B0F0">
                <a:alpha val="18039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108" name="直接连接符 18"/>
          <p:cNvCxnSpPr>
            <a:stCxn id="4130" idx="7"/>
          </p:cNvCxnSpPr>
          <p:nvPr/>
        </p:nvCxnSpPr>
        <p:spPr>
          <a:xfrm flipV="1">
            <a:off x="1971675" y="0"/>
            <a:ext cx="3273425" cy="2343150"/>
          </a:xfrm>
          <a:prstGeom prst="line">
            <a:avLst/>
          </a:prstGeom>
          <a:ln w="76200" cap="flat" cmpd="sng">
            <a:solidFill>
              <a:srgbClr val="F43A74">
                <a:alpha val="18039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109" name="直接连接符 21"/>
          <p:cNvCxnSpPr>
            <a:endCxn id="4130" idx="2"/>
          </p:cNvCxnSpPr>
          <p:nvPr/>
        </p:nvCxnSpPr>
        <p:spPr>
          <a:xfrm flipV="1">
            <a:off x="-58737" y="2532063"/>
            <a:ext cx="1573212" cy="461962"/>
          </a:xfrm>
          <a:prstGeom prst="line">
            <a:avLst/>
          </a:prstGeom>
          <a:ln w="76200" cap="flat" cmpd="sng">
            <a:solidFill>
              <a:srgbClr val="F43A74">
                <a:alpha val="18039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110" name="直接连接符 23"/>
          <p:cNvCxnSpPr/>
          <p:nvPr/>
        </p:nvCxnSpPr>
        <p:spPr>
          <a:xfrm flipH="1">
            <a:off x="-155575" y="14288"/>
            <a:ext cx="1111250" cy="5126037"/>
          </a:xfrm>
          <a:prstGeom prst="line">
            <a:avLst/>
          </a:prstGeom>
          <a:ln w="76200" cap="flat" cmpd="sng">
            <a:solidFill>
              <a:srgbClr val="F43A74">
                <a:alpha val="18039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111" name="直接连接符 25"/>
          <p:cNvCxnSpPr>
            <a:stCxn id="4130" idx="5"/>
            <a:endCxn id="4105" idx="1"/>
          </p:cNvCxnSpPr>
          <p:nvPr/>
        </p:nvCxnSpPr>
        <p:spPr>
          <a:xfrm>
            <a:off x="1971675" y="2722563"/>
            <a:ext cx="2146300" cy="2405062"/>
          </a:xfrm>
          <a:prstGeom prst="line">
            <a:avLst/>
          </a:prstGeom>
          <a:ln w="76200" cap="flat" cmpd="sng">
            <a:solidFill>
              <a:srgbClr val="FFFF00">
                <a:alpha val="50195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112" name="直接连接符 28"/>
          <p:cNvCxnSpPr>
            <a:endCxn id="4105" idx="7"/>
          </p:cNvCxnSpPr>
          <p:nvPr/>
        </p:nvCxnSpPr>
        <p:spPr>
          <a:xfrm flipH="1">
            <a:off x="4357688" y="1597025"/>
            <a:ext cx="3127375" cy="3530600"/>
          </a:xfrm>
          <a:prstGeom prst="line">
            <a:avLst/>
          </a:prstGeom>
          <a:ln w="76200" cap="flat" cmpd="sng">
            <a:solidFill>
              <a:srgbClr val="00B0F0">
                <a:alpha val="18039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113" name="直接连接符 30"/>
          <p:cNvCxnSpPr/>
          <p:nvPr/>
        </p:nvCxnSpPr>
        <p:spPr>
          <a:xfrm>
            <a:off x="1100138" y="-144462"/>
            <a:ext cx="6272212" cy="1468437"/>
          </a:xfrm>
          <a:prstGeom prst="line">
            <a:avLst/>
          </a:prstGeom>
          <a:ln w="76200" cap="flat" cmpd="sng">
            <a:solidFill>
              <a:srgbClr val="00B0F0">
                <a:alpha val="18039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114" name="直接连接符 33"/>
          <p:cNvCxnSpPr>
            <a:stCxn id="4105" idx="6"/>
          </p:cNvCxnSpPr>
          <p:nvPr/>
        </p:nvCxnSpPr>
        <p:spPr>
          <a:xfrm flipV="1">
            <a:off x="4406900" y="4230688"/>
            <a:ext cx="6707188" cy="1017587"/>
          </a:xfrm>
          <a:prstGeom prst="line">
            <a:avLst/>
          </a:prstGeom>
          <a:ln w="76200" cap="flat" cmpd="sng">
            <a:solidFill>
              <a:srgbClr val="F43A74">
                <a:alpha val="18039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115" name="直接连接符 36"/>
          <p:cNvCxnSpPr/>
          <p:nvPr/>
        </p:nvCxnSpPr>
        <p:spPr>
          <a:xfrm flipH="1" flipV="1">
            <a:off x="7685088" y="1688783"/>
            <a:ext cx="1198562" cy="5176837"/>
          </a:xfrm>
          <a:prstGeom prst="line">
            <a:avLst/>
          </a:prstGeom>
          <a:ln w="76200" cap="flat" cmpd="sng">
            <a:solidFill>
              <a:srgbClr val="F43A74">
                <a:alpha val="18039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116" name="直接连接符 40"/>
          <p:cNvCxnSpPr>
            <a:endCxn id="4103" idx="3"/>
          </p:cNvCxnSpPr>
          <p:nvPr/>
        </p:nvCxnSpPr>
        <p:spPr>
          <a:xfrm flipV="1">
            <a:off x="9344025" y="4392613"/>
            <a:ext cx="1849438" cy="2465387"/>
          </a:xfrm>
          <a:prstGeom prst="line">
            <a:avLst/>
          </a:prstGeom>
          <a:ln w="76200" cap="flat" cmpd="sng">
            <a:solidFill>
              <a:srgbClr val="F43A74">
                <a:alpha val="18039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117" name="直接连接符 44"/>
          <p:cNvCxnSpPr/>
          <p:nvPr/>
        </p:nvCxnSpPr>
        <p:spPr>
          <a:xfrm flipH="1" flipV="1">
            <a:off x="10163175" y="958850"/>
            <a:ext cx="2028825" cy="2587625"/>
          </a:xfrm>
          <a:prstGeom prst="line">
            <a:avLst/>
          </a:prstGeom>
          <a:ln w="76200" cap="flat" cmpd="sng">
            <a:solidFill>
              <a:srgbClr val="FFFF00">
                <a:alpha val="50195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118" name="直接连接符 47"/>
          <p:cNvCxnSpPr>
            <a:stCxn id="4101" idx="7"/>
          </p:cNvCxnSpPr>
          <p:nvPr/>
        </p:nvCxnSpPr>
        <p:spPr>
          <a:xfrm flipV="1">
            <a:off x="7829550" y="-136525"/>
            <a:ext cx="1797050" cy="1360488"/>
          </a:xfrm>
          <a:prstGeom prst="line">
            <a:avLst/>
          </a:prstGeom>
          <a:ln w="76200" cap="flat" cmpd="sng">
            <a:solidFill>
              <a:srgbClr val="F43A74">
                <a:alpha val="18039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119" name="直接连接符 50"/>
          <p:cNvCxnSpPr/>
          <p:nvPr/>
        </p:nvCxnSpPr>
        <p:spPr>
          <a:xfrm flipV="1">
            <a:off x="7716838" y="-60325"/>
            <a:ext cx="474662" cy="1384300"/>
          </a:xfrm>
          <a:prstGeom prst="line">
            <a:avLst/>
          </a:prstGeom>
          <a:ln w="76200" cap="flat" cmpd="sng">
            <a:solidFill>
              <a:srgbClr val="F43A74">
                <a:alpha val="18039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120" name="直接连接符 53"/>
          <p:cNvCxnSpPr/>
          <p:nvPr/>
        </p:nvCxnSpPr>
        <p:spPr>
          <a:xfrm flipH="1">
            <a:off x="-136525" y="-60325"/>
            <a:ext cx="946150" cy="650875"/>
          </a:xfrm>
          <a:prstGeom prst="line">
            <a:avLst/>
          </a:prstGeom>
          <a:ln w="76200" cap="flat" cmpd="sng">
            <a:solidFill>
              <a:srgbClr val="FFFF00">
                <a:alpha val="50195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121" name="直接连接符 56"/>
          <p:cNvCxnSpPr/>
          <p:nvPr/>
        </p:nvCxnSpPr>
        <p:spPr>
          <a:xfrm flipH="1">
            <a:off x="10231438" y="-227012"/>
            <a:ext cx="42862" cy="1082675"/>
          </a:xfrm>
          <a:prstGeom prst="line">
            <a:avLst/>
          </a:prstGeom>
          <a:ln w="76200" cap="flat" cmpd="sng">
            <a:solidFill>
              <a:srgbClr val="00B0F0">
                <a:alpha val="18039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122" name="直接连接符 58"/>
          <p:cNvCxnSpPr/>
          <p:nvPr/>
        </p:nvCxnSpPr>
        <p:spPr>
          <a:xfrm flipH="1">
            <a:off x="10085388" y="360363"/>
            <a:ext cx="2270125" cy="474662"/>
          </a:xfrm>
          <a:prstGeom prst="line">
            <a:avLst/>
          </a:prstGeom>
          <a:ln w="76200" cap="flat" cmpd="sng">
            <a:solidFill>
              <a:srgbClr val="00B0F0">
                <a:alpha val="18039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123" name="直接连接符 61"/>
          <p:cNvCxnSpPr>
            <a:endCxn id="4131" idx="7"/>
          </p:cNvCxnSpPr>
          <p:nvPr/>
        </p:nvCxnSpPr>
        <p:spPr>
          <a:xfrm flipH="1">
            <a:off x="10328275" y="-144462"/>
            <a:ext cx="820738" cy="852487"/>
          </a:xfrm>
          <a:prstGeom prst="line">
            <a:avLst/>
          </a:prstGeom>
          <a:ln w="76200" cap="flat" cmpd="sng">
            <a:solidFill>
              <a:srgbClr val="F43A74">
                <a:alpha val="18039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24" name="椭圆 7"/>
          <p:cNvSpPr/>
          <p:nvPr/>
        </p:nvSpPr>
        <p:spPr>
          <a:xfrm>
            <a:off x="3365183" y="873125"/>
            <a:ext cx="5111750" cy="5111750"/>
          </a:xfrm>
          <a:prstGeom prst="ellipse">
            <a:avLst/>
          </a:prstGeom>
          <a:solidFill>
            <a:srgbClr val="00B0F0">
              <a:alpha val="61176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4125" name="文本框 4"/>
          <p:cNvSpPr txBox="1"/>
          <p:nvPr/>
        </p:nvSpPr>
        <p:spPr>
          <a:xfrm>
            <a:off x="2976880" y="1698625"/>
            <a:ext cx="595185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5400" dirty="0">
                <a:solidFill>
                  <a:schemeClr val="bg1"/>
                </a:solidFill>
                <a:cs typeface="Vrinda" pitchFamily="34" charset="0"/>
                <a:sym typeface="Arial" panose="020B0604020202090204" pitchFamily="34" charset="0"/>
              </a:rPr>
              <a:t>云智能运维</a:t>
            </a:r>
            <a:endParaRPr lang="zh-CN" altLang="en-US" sz="5400" dirty="0">
              <a:solidFill>
                <a:schemeClr val="bg1"/>
              </a:solidFill>
              <a:cs typeface="Vrinda" pitchFamily="34" charset="0"/>
              <a:sym typeface="Arial" panose="020B0604020202090204" pitchFamily="34" charset="0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5400" dirty="0">
                <a:solidFill>
                  <a:schemeClr val="bg1"/>
                </a:solidFill>
                <a:cs typeface="Vrinda" pitchFamily="34" charset="0"/>
                <a:sym typeface="Arial" panose="020B0604020202090204" pitchFamily="34" charset="0"/>
              </a:rPr>
              <a:t>机器人 </a:t>
            </a:r>
            <a:endParaRPr lang="zh-CN" altLang="en-US" sz="5400" dirty="0">
              <a:solidFill>
                <a:schemeClr val="bg1"/>
              </a:solidFill>
              <a:cs typeface="Vrinda" pitchFamily="34" charset="0"/>
              <a:sym typeface="Arial" panose="020B0604020202090204" pitchFamily="34" charset="0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5400" dirty="0">
                <a:solidFill>
                  <a:schemeClr val="bg1"/>
                </a:solidFill>
                <a:cs typeface="Vrinda" pitchFamily="34" charset="0"/>
                <a:sym typeface="Arial" panose="020B0604020202090204" pitchFamily="34" charset="0"/>
              </a:rPr>
              <a:t>ChatOps</a:t>
            </a:r>
            <a:endParaRPr lang="en-US" altLang="zh-CN" sz="5400" dirty="0">
              <a:solidFill>
                <a:schemeClr val="bg1"/>
              </a:solidFill>
              <a:cs typeface="Vrinda" pitchFamily="34" charset="0"/>
              <a:sym typeface="Arial" panose="020B0604020202090204" pitchFamily="34" charset="0"/>
            </a:endParaRPr>
          </a:p>
        </p:txBody>
      </p:sp>
      <p:sp>
        <p:nvSpPr>
          <p:cNvPr id="4126" name="文本框 5"/>
          <p:cNvSpPr txBox="1"/>
          <p:nvPr/>
        </p:nvSpPr>
        <p:spPr>
          <a:xfrm>
            <a:off x="5424805" y="4157980"/>
            <a:ext cx="105537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di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  <a:cs typeface="Vrinda" pitchFamily="34" charset="0"/>
                <a:sym typeface="Arial" panose="020B0604020202090204" pitchFamily="34" charset="0"/>
              </a:rPr>
              <a:t>陈远洋</a:t>
            </a:r>
            <a:endParaRPr lang="zh-CN" altLang="en-US" sz="1600" dirty="0">
              <a:solidFill>
                <a:schemeClr val="bg1"/>
              </a:solidFill>
              <a:cs typeface="Vrinda" pitchFamily="34" charset="0"/>
              <a:sym typeface="Arial" panose="020B0604020202090204" pitchFamily="34" charset="0"/>
            </a:endParaRPr>
          </a:p>
          <a:p>
            <a:pPr marL="0" lvl="0" indent="0" algn="di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  <a:cs typeface="Vrinda" pitchFamily="34" charset="0"/>
                <a:sym typeface="Arial" panose="020B0604020202090204" pitchFamily="34" charset="0"/>
              </a:rPr>
              <a:t>孙肖冉</a:t>
            </a:r>
            <a:endParaRPr lang="zh-CN" altLang="en-US" sz="1600" dirty="0">
              <a:solidFill>
                <a:schemeClr val="bg1"/>
              </a:solidFill>
              <a:cs typeface="Vrinda" pitchFamily="34" charset="0"/>
              <a:sym typeface="Arial" panose="020B0604020202090204" pitchFamily="34" charset="0"/>
            </a:endParaRPr>
          </a:p>
          <a:p>
            <a:pPr marL="0" lvl="0" indent="0" algn="di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  <a:cs typeface="Vrinda" pitchFamily="34" charset="0"/>
                <a:sym typeface="Arial" panose="020B0604020202090204" pitchFamily="34" charset="0"/>
              </a:rPr>
              <a:t>苏依晴</a:t>
            </a:r>
            <a:endParaRPr lang="zh-CN" altLang="en-US" sz="1600" dirty="0">
              <a:solidFill>
                <a:schemeClr val="bg1"/>
              </a:solidFill>
              <a:cs typeface="Vrinda" pitchFamily="34" charset="0"/>
              <a:sym typeface="Arial" panose="020B0604020202090204" pitchFamily="34" charset="0"/>
            </a:endParaRPr>
          </a:p>
        </p:txBody>
      </p:sp>
      <p:sp>
        <p:nvSpPr>
          <p:cNvPr id="4127" name="等腰三角形 65"/>
          <p:cNvSpPr/>
          <p:nvPr/>
        </p:nvSpPr>
        <p:spPr>
          <a:xfrm rot="5400000">
            <a:off x="895350" y="31750"/>
            <a:ext cx="2560638" cy="2441575"/>
          </a:xfrm>
          <a:custGeom>
            <a:avLst/>
            <a:gdLst>
              <a:gd name="txL" fmla="*/ 0 w 2561282"/>
              <a:gd name="txT" fmla="*/ 0 h 2481088"/>
              <a:gd name="txR" fmla="*/ 2561282 w 2561282"/>
              <a:gd name="txB" fmla="*/ 2481088 h 2481088"/>
            </a:gdLst>
            <a:ahLst/>
            <a:cxnLst>
              <a:cxn ang="0">
                <a:pos x="0" y="2441575"/>
              </a:cxn>
              <a:cxn ang="0">
                <a:pos x="40550" y="0"/>
              </a:cxn>
              <a:cxn ang="0">
                <a:pos x="2560638" y="1597977"/>
              </a:cxn>
              <a:cxn ang="0">
                <a:pos x="0" y="2441575"/>
              </a:cxn>
            </a:cxnLst>
            <a:rect l="txL" t="txT" r="txR" b="txB"/>
            <a:pathLst>
              <a:path w="2561282" h="2481088">
                <a:moveTo>
                  <a:pt x="0" y="2481088"/>
                </a:moveTo>
                <a:lnTo>
                  <a:pt x="40560" y="0"/>
                </a:lnTo>
                <a:lnTo>
                  <a:pt x="2561282" y="1623838"/>
                </a:lnTo>
                <a:lnTo>
                  <a:pt x="0" y="2481088"/>
                </a:lnTo>
                <a:close/>
              </a:path>
            </a:pathLst>
          </a:custGeom>
          <a:solidFill>
            <a:srgbClr val="F43A74">
              <a:alpha val="2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28" name="等腰三角形 67"/>
          <p:cNvSpPr/>
          <p:nvPr/>
        </p:nvSpPr>
        <p:spPr>
          <a:xfrm>
            <a:off x="10864850" y="-76200"/>
            <a:ext cx="1365250" cy="6443663"/>
          </a:xfrm>
          <a:custGeom>
            <a:avLst/>
            <a:gdLst>
              <a:gd name="txL" fmla="*/ 0 w 1364807"/>
              <a:gd name="txT" fmla="*/ 0 h 6444205"/>
              <a:gd name="txR" fmla="*/ 1364807 w 1364807"/>
              <a:gd name="txB" fmla="*/ 6444205 h 6444205"/>
            </a:gdLst>
            <a:ahLst/>
            <a:cxnLst>
              <a:cxn ang="0">
                <a:pos x="1359783" y="6443663"/>
              </a:cxn>
              <a:cxn ang="0">
                <a:pos x="0" y="0"/>
              </a:cxn>
              <a:cxn ang="0">
                <a:pos x="1365250" y="43401"/>
              </a:cxn>
              <a:cxn ang="0">
                <a:pos x="1359783" y="6443663"/>
              </a:cxn>
            </a:cxnLst>
            <a:rect l="txL" t="txT" r="txR" b="txB"/>
            <a:pathLst>
              <a:path w="1364807" h="6444205">
                <a:moveTo>
                  <a:pt x="1359342" y="6444205"/>
                </a:moveTo>
                <a:lnTo>
                  <a:pt x="0" y="0"/>
                </a:lnTo>
                <a:lnTo>
                  <a:pt x="1364807" y="43405"/>
                </a:lnTo>
                <a:cubicBezTo>
                  <a:pt x="1362985" y="2177005"/>
                  <a:pt x="1361164" y="4310605"/>
                  <a:pt x="1359342" y="6444205"/>
                </a:cubicBezTo>
                <a:close/>
              </a:path>
            </a:pathLst>
          </a:custGeom>
          <a:solidFill>
            <a:srgbClr val="00B0F0">
              <a:alpha val="2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29" name="等腰三角形 64"/>
          <p:cNvSpPr/>
          <p:nvPr/>
        </p:nvSpPr>
        <p:spPr>
          <a:xfrm>
            <a:off x="-19050" y="6132513"/>
            <a:ext cx="2835275" cy="754062"/>
          </a:xfrm>
          <a:custGeom>
            <a:avLst/>
            <a:gdLst>
              <a:gd name="txL" fmla="*/ 0 w 1860627"/>
              <a:gd name="txT" fmla="*/ 0 h 754476"/>
              <a:gd name="txR" fmla="*/ 1860627 w 1860627"/>
              <a:gd name="txB" fmla="*/ 754476 h 754476"/>
            </a:gdLst>
            <a:ahLst/>
            <a:cxnLst>
              <a:cxn ang="0">
                <a:pos x="7145" y="737743"/>
              </a:cxn>
              <a:cxn ang="0">
                <a:pos x="0" y="0"/>
              </a:cxn>
              <a:cxn ang="0">
                <a:pos x="2835275" y="754062"/>
              </a:cxn>
              <a:cxn ang="0">
                <a:pos x="7145" y="737743"/>
              </a:cxn>
            </a:cxnLst>
            <a:rect l="txL" t="txT" r="txR" b="txB"/>
            <a:pathLst>
              <a:path w="1860627" h="754476">
                <a:moveTo>
                  <a:pt x="4689" y="738148"/>
                </a:moveTo>
                <a:lnTo>
                  <a:pt x="0" y="0"/>
                </a:lnTo>
                <a:lnTo>
                  <a:pt x="1860627" y="754476"/>
                </a:lnTo>
                <a:lnTo>
                  <a:pt x="4689" y="738148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30" name="椭圆 2"/>
          <p:cNvSpPr/>
          <p:nvPr/>
        </p:nvSpPr>
        <p:spPr>
          <a:xfrm>
            <a:off x="1514475" y="2263775"/>
            <a:ext cx="534988" cy="536575"/>
          </a:xfrm>
          <a:prstGeom prst="ellipse">
            <a:avLst/>
          </a:prstGeom>
          <a:solidFill>
            <a:srgbClr val="F43A74">
              <a:alpha val="20000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4131" name="椭圆 46"/>
          <p:cNvSpPr/>
          <p:nvPr/>
        </p:nvSpPr>
        <p:spPr>
          <a:xfrm>
            <a:off x="9972675" y="647700"/>
            <a:ext cx="415925" cy="415925"/>
          </a:xfrm>
          <a:prstGeom prst="ellipse">
            <a:avLst/>
          </a:prstGeom>
          <a:solidFill>
            <a:srgbClr val="FFF8B4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cxnSp>
        <p:nvCxnSpPr>
          <p:cNvPr id="4132" name="直接连接符 72"/>
          <p:cNvCxnSpPr/>
          <p:nvPr/>
        </p:nvCxnSpPr>
        <p:spPr>
          <a:xfrm flipH="1">
            <a:off x="11420475" y="4157663"/>
            <a:ext cx="703263" cy="238125"/>
          </a:xfrm>
          <a:prstGeom prst="line">
            <a:avLst/>
          </a:prstGeom>
          <a:ln w="76200" cap="flat" cmpd="sng">
            <a:solidFill>
              <a:srgbClr val="00B0F0">
                <a:alpha val="18039"/>
              </a:srgbClr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7" name="稻壳儿小白白(http://dwz.cn/Wu2UP)"/>
          <p:cNvSpPr txBox="1"/>
          <p:nvPr/>
        </p:nvSpPr>
        <p:spPr>
          <a:xfrm>
            <a:off x="7132638" y="4721225"/>
            <a:ext cx="6159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Arial" panose="020B0604020202090204" pitchFamily="34" charset="0"/>
              </a:rPr>
              <a:t>8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Arial" panose="020B0604020202090204" pitchFamily="34" charset="0"/>
              </a:rPr>
              <a:t>月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  <a:sym typeface="Arial" panose="020B0604020202090204" pitchFamily="34" charset="0"/>
            </a:endParaRPr>
          </a:p>
        </p:txBody>
      </p:sp>
      <p:sp>
        <p:nvSpPr>
          <p:cNvPr id="21554" name="稻壳儿小白白(http://dwz.cn/Wu2UP)"/>
          <p:cNvSpPr txBox="1"/>
          <p:nvPr/>
        </p:nvSpPr>
        <p:spPr>
          <a:xfrm>
            <a:off x="4745038" y="5702618"/>
            <a:ext cx="9902825" cy="3124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rgbClr val="445469"/>
                </a:solidFill>
                <a:sym typeface="Arial" panose="020B0604020202090204" pitchFamily="34" charset="0"/>
              </a:rPr>
              <a:t>Isolation Forest</a:t>
            </a:r>
            <a:r>
              <a:rPr lang="zh-CN" altLang="en-US" sz="1200" dirty="0" smtClean="0">
                <a:solidFill>
                  <a:srgbClr val="445469"/>
                </a:solidFill>
                <a:sym typeface="Arial" panose="020B0604020202090204" pitchFamily="34" charset="0"/>
              </a:rPr>
              <a:t>算法异常检测，</a:t>
            </a:r>
            <a:r>
              <a:rPr lang="zh-CN" altLang="en-US" sz="120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sym typeface="Arial" panose="020B0604020202090204" pitchFamily="34" charset="0"/>
              </a:rPr>
              <a:t>返回五分钟内</a:t>
            </a:r>
            <a:r>
              <a:rPr lang="zh-CN" altLang="en-US" sz="120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sym typeface="Arial" panose="020B0604020202090204" pitchFamily="34" charset="0"/>
              </a:rPr>
              <a:t>异常点图像以及</a:t>
            </a:r>
            <a:r>
              <a:rPr lang="zh-CN" altLang="en-US" sz="120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sym typeface="Arial" panose="020B0604020202090204" pitchFamily="34" charset="0"/>
              </a:rPr>
              <a:t>所在时间</a:t>
            </a:r>
            <a:endParaRPr lang="zh-CN" altLang="en-US" sz="1200" dirty="0">
              <a:solidFill>
                <a:srgbClr val="445469"/>
              </a:solidFill>
              <a:sym typeface="Arial" panose="020B0604020202090204" pitchFamily="34" charset="0"/>
            </a:endParaRPr>
          </a:p>
        </p:txBody>
      </p:sp>
      <p:sp>
        <p:nvSpPr>
          <p:cNvPr id="21555" name="稻壳儿小白白(http://dwz.cn/Wu2UP)"/>
          <p:cNvSpPr txBox="1"/>
          <p:nvPr/>
        </p:nvSpPr>
        <p:spPr>
          <a:xfrm>
            <a:off x="4745672" y="5372734"/>
            <a:ext cx="2702115" cy="386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1216025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Arial" panose="020B0604020202090204" pitchFamily="34" charset="0"/>
              </a:rPr>
              <a:t>命令：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Arial" panose="020B0604020202090204" pitchFamily="34" charset="0"/>
              </a:rPr>
              <a:t>dog if 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Arial" panose="020B0604020202090204" pitchFamily="34" charset="0"/>
              </a:rPr>
              <a:t>时间点</a:t>
            </a:r>
            <a:endParaRPr kumimoji="0" lang="zh-CN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  <a:sym typeface="Arial" panose="020B0604020202090204" pitchFamily="34" charset="0"/>
            </a:endParaRPr>
          </a:p>
        </p:txBody>
      </p:sp>
      <p:grpSp>
        <p:nvGrpSpPr>
          <p:cNvPr id="21556" name="组合 57"/>
          <p:cNvGrpSpPr/>
          <p:nvPr/>
        </p:nvGrpSpPr>
        <p:grpSpPr>
          <a:xfrm>
            <a:off x="244475" y="111125"/>
            <a:ext cx="4008438" cy="1089646"/>
            <a:chOff x="0" y="0"/>
            <a:chExt cx="4008674" cy="1090070"/>
          </a:xfrm>
        </p:grpSpPr>
        <p:grpSp>
          <p:nvGrpSpPr>
            <p:cNvPr id="21557" name="组合 58"/>
            <p:cNvGrpSpPr/>
            <p:nvPr/>
          </p:nvGrpSpPr>
          <p:grpSpPr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21560" name="Picture 25@|13FFC:16777215|FBC:16777215|LFC:16777215|LBC:16777215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1561" name="Oval 36@|1FFC:15773696|FBC:16777215|LFC:16777215|LBC:16777215"/>
              <p:cNvSpPr/>
              <p:nvPr/>
            </p:nvSpPr>
            <p:spPr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1176"/>
                </a:srgbClr>
              </a:solidFill>
              <a:ln w="9525"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itchFamily="34" charset="-122"/>
                  <a:cs typeface="+mn-cs"/>
                  <a:sym typeface="Arial" panose="020B0604020202090204" pitchFamily="34" charset="0"/>
                </a:endParaRPr>
              </a:p>
            </p:txBody>
          </p:sp>
        </p:grpSp>
        <p:sp>
          <p:nvSpPr>
            <p:cNvPr id="21558" name="文本框 59"/>
            <p:cNvSpPr txBox="1"/>
            <p:nvPr/>
          </p:nvSpPr>
          <p:spPr>
            <a:xfrm>
              <a:off x="68488" y="13326"/>
              <a:ext cx="474451" cy="107674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itchFamily="34" charset="-122"/>
                  <a:cs typeface="Vrinda" pitchFamily="34" charset="0"/>
                  <a:sym typeface="Arial" panose="020B0604020202090204" pitchFamily="34" charset="0"/>
                </a:rPr>
                <a:t>32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Vrinda" pitchFamily="34" charset="0"/>
                <a:cs typeface="+mn-cs"/>
                <a:sym typeface="Arial" panose="020B0604020202090204" pitchFamily="34" charset="0"/>
              </a:endParaRPr>
            </a:p>
          </p:txBody>
        </p:sp>
        <p:sp>
          <p:nvSpPr>
            <p:cNvPr id="21559" name="文本框 60"/>
            <p:cNvSpPr txBox="1"/>
            <p:nvPr/>
          </p:nvSpPr>
          <p:spPr>
            <a:xfrm>
              <a:off x="679914" y="26637"/>
              <a:ext cx="3328760" cy="522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4B5E75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itchFamily="34" charset="-122"/>
                  <a:cs typeface="+mn-cs"/>
                  <a:sym typeface="Arial" panose="020B0604020202090204" pitchFamily="34" charset="0"/>
                </a:rPr>
                <a:t>成果展示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B5E75"/>
                </a:solidFill>
                <a:effectLst/>
                <a:uLnTx/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Arial" panose="020B0604020202090204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669" y="724233"/>
            <a:ext cx="7620000" cy="4648200"/>
          </a:xfrm>
          <a:prstGeom prst="rect">
            <a:avLst/>
          </a:prstGeom>
        </p:spPr>
      </p:pic>
    </p:spTree>
  </p:cSld>
  <p:clrMapOvr>
    <a:masterClrMapping/>
  </p:clrMapOvr>
  <p:transition spd="med"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7" name="稻壳儿小白白(http://dwz.cn/Wu2UP)"/>
          <p:cNvSpPr txBox="1"/>
          <p:nvPr/>
        </p:nvSpPr>
        <p:spPr>
          <a:xfrm>
            <a:off x="7132638" y="4721225"/>
            <a:ext cx="6159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Arial" panose="020B0604020202090204" pitchFamily="34" charset="0"/>
              </a:rPr>
              <a:t>8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Arial" panose="020B0604020202090204" pitchFamily="34" charset="0"/>
              </a:rPr>
              <a:t>月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  <a:sym typeface="Arial" panose="020B0604020202090204" pitchFamily="34" charset="0"/>
            </a:endParaRPr>
          </a:p>
        </p:txBody>
      </p:sp>
      <p:sp>
        <p:nvSpPr>
          <p:cNvPr id="21554" name="稻壳儿小白白(http://dwz.cn/Wu2UP)"/>
          <p:cNvSpPr txBox="1"/>
          <p:nvPr/>
        </p:nvSpPr>
        <p:spPr>
          <a:xfrm>
            <a:off x="4490403" y="5653088"/>
            <a:ext cx="9902825" cy="3124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1216025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Arial" panose="020B0604020202090204" pitchFamily="34" charset="0"/>
              </a:rPr>
              <a:t>KMeans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Arial" panose="020B0604020202090204" pitchFamily="34" charset="0"/>
              </a:rPr>
              <a:t>算法异常检测，返回聚类图像（黑色点为异常）和异常点所在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Arial" panose="020B0604020202090204" pitchFamily="34" charset="0"/>
              </a:rPr>
              <a:t>时间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  <a:sym typeface="Arial" panose="020B0604020202090204" pitchFamily="34" charset="0"/>
            </a:endParaRPr>
          </a:p>
        </p:txBody>
      </p:sp>
      <p:sp>
        <p:nvSpPr>
          <p:cNvPr id="21555" name="稻壳儿小白白(http://dwz.cn/Wu2UP)"/>
          <p:cNvSpPr txBox="1"/>
          <p:nvPr/>
        </p:nvSpPr>
        <p:spPr>
          <a:xfrm>
            <a:off x="4437697" y="5332729"/>
            <a:ext cx="2702115" cy="36234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1216025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Arial" panose="020B0604020202090204" pitchFamily="34" charset="0"/>
              </a:rPr>
              <a:t>命令：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Arial" panose="020B0604020202090204" pitchFamily="34" charset="0"/>
              </a:rPr>
              <a:t>dog km 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Arial" panose="020B0604020202090204" pitchFamily="34" charset="0"/>
              </a:rPr>
              <a:t>时间点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  <a:sym typeface="Arial" panose="020B0604020202090204" pitchFamily="34" charset="0"/>
            </a:endParaRPr>
          </a:p>
        </p:txBody>
      </p:sp>
      <p:grpSp>
        <p:nvGrpSpPr>
          <p:cNvPr id="21556" name="组合 57"/>
          <p:cNvGrpSpPr/>
          <p:nvPr/>
        </p:nvGrpSpPr>
        <p:grpSpPr>
          <a:xfrm>
            <a:off x="244475" y="43815"/>
            <a:ext cx="4008438" cy="611188"/>
            <a:chOff x="0" y="0"/>
            <a:chExt cx="4008674" cy="611426"/>
          </a:xfrm>
        </p:grpSpPr>
        <p:grpSp>
          <p:nvGrpSpPr>
            <p:cNvPr id="21557" name="组合 58"/>
            <p:cNvGrpSpPr/>
            <p:nvPr/>
          </p:nvGrpSpPr>
          <p:grpSpPr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21560" name="Picture 25@|13FFC:16777215|FBC:16777215|LFC:16777215|LBC:16777215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1561" name="Oval 36@|1FFC:15773696|FBC:16777215|LFC:16777215|LBC:16777215"/>
              <p:cNvSpPr/>
              <p:nvPr/>
            </p:nvSpPr>
            <p:spPr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1176"/>
                </a:srgbClr>
              </a:solidFill>
              <a:ln w="9525"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itchFamily="34" charset="-122"/>
                  <a:cs typeface="+mn-cs"/>
                  <a:sym typeface="Arial" panose="020B0604020202090204" pitchFamily="34" charset="0"/>
                </a:endParaRPr>
              </a:p>
            </p:txBody>
          </p:sp>
        </p:grpSp>
        <p:sp>
          <p:nvSpPr>
            <p:cNvPr id="21558" name="文本框 59"/>
            <p:cNvSpPr txBox="1"/>
            <p:nvPr/>
          </p:nvSpPr>
          <p:spPr>
            <a:xfrm>
              <a:off x="68488" y="13326"/>
              <a:ext cx="474451" cy="5837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90204" pitchFamily="34" charset="0"/>
                  <a:ea typeface="Vrinda" pitchFamily="34" charset="0"/>
                  <a:cs typeface="+mn-cs"/>
                  <a:sym typeface="Arial" panose="020B0604020202090204" pitchFamily="34" charset="0"/>
                </a:rPr>
                <a:t>3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Vrinda" pitchFamily="34" charset="0"/>
                <a:cs typeface="+mn-cs"/>
                <a:sym typeface="Arial" panose="020B0604020202090204" pitchFamily="34" charset="0"/>
              </a:endParaRPr>
            </a:p>
          </p:txBody>
        </p:sp>
        <p:sp>
          <p:nvSpPr>
            <p:cNvPr id="21559" name="文本框 60"/>
            <p:cNvSpPr txBox="1"/>
            <p:nvPr/>
          </p:nvSpPr>
          <p:spPr>
            <a:xfrm>
              <a:off x="679914" y="26637"/>
              <a:ext cx="3328760" cy="522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4B5E75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itchFamily="34" charset="-122"/>
                  <a:cs typeface="+mn-cs"/>
                  <a:sym typeface="Arial" panose="020B0604020202090204" pitchFamily="34" charset="0"/>
                </a:rPr>
                <a:t>成果展示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B5E75"/>
                </a:solidFill>
                <a:effectLst/>
                <a:uLnTx/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Arial" panose="020B0604020202090204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90" y="521970"/>
            <a:ext cx="8867140" cy="4810760"/>
          </a:xfrm>
          <a:prstGeom prst="rect">
            <a:avLst/>
          </a:prstGeom>
        </p:spPr>
      </p:pic>
    </p:spTree>
  </p:cSld>
  <p:clrMapOvr>
    <a:masterClrMapping/>
  </p:clrMapOvr>
  <p:transition spd="med"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稻壳儿小白白(http://dwz.cn/Wu2UP)"/>
          <p:cNvSpPr/>
          <p:nvPr/>
        </p:nvSpPr>
        <p:spPr>
          <a:xfrm rot="-848703">
            <a:off x="4135438" y="2357438"/>
            <a:ext cx="1589087" cy="3178175"/>
          </a:xfrm>
          <a:prstGeom prst="moon">
            <a:avLst>
              <a:gd name="adj" fmla="val 15190"/>
            </a:avLst>
          </a:prstGeom>
          <a:solidFill>
            <a:srgbClr val="FBB9CC"/>
          </a:solidFill>
          <a:ln w="3175" cap="flat" cmpd="sng">
            <a:solidFill>
              <a:srgbClr val="F8F8F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40963" name="稻壳儿小白白(http://dwz.cn/Wu2UP)"/>
          <p:cNvSpPr/>
          <p:nvPr/>
        </p:nvSpPr>
        <p:spPr>
          <a:xfrm rot="4551297">
            <a:off x="4948238" y="1322388"/>
            <a:ext cx="1589087" cy="3176587"/>
          </a:xfrm>
          <a:prstGeom prst="moon">
            <a:avLst>
              <a:gd name="adj" fmla="val 15190"/>
            </a:avLst>
          </a:prstGeom>
          <a:solidFill>
            <a:srgbClr val="63CFF6"/>
          </a:solidFill>
          <a:ln w="3175" cap="flat" cmpd="sng">
            <a:solidFill>
              <a:srgbClr val="F8F8F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40964" name="稻壳儿小白白(http://dwz.cn/Wu2UP)"/>
          <p:cNvSpPr/>
          <p:nvPr/>
        </p:nvSpPr>
        <p:spPr>
          <a:xfrm rot="9951297">
            <a:off x="5984875" y="2136775"/>
            <a:ext cx="1589088" cy="3178175"/>
          </a:xfrm>
          <a:prstGeom prst="moon">
            <a:avLst>
              <a:gd name="adj" fmla="val 15190"/>
            </a:avLst>
          </a:prstGeom>
          <a:solidFill>
            <a:srgbClr val="FBB9CC"/>
          </a:solidFill>
          <a:ln w="3175" cap="flat" cmpd="sng">
            <a:solidFill>
              <a:srgbClr val="F8F8F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40965" name="稻壳儿小白白(http://dwz.cn/Wu2UP)"/>
          <p:cNvSpPr/>
          <p:nvPr/>
        </p:nvSpPr>
        <p:spPr>
          <a:xfrm rot="-6248703">
            <a:off x="5184775" y="3160713"/>
            <a:ext cx="1589088" cy="3176587"/>
          </a:xfrm>
          <a:prstGeom prst="moon">
            <a:avLst>
              <a:gd name="adj" fmla="val 15190"/>
            </a:avLst>
          </a:prstGeom>
          <a:solidFill>
            <a:srgbClr val="63CFF6"/>
          </a:solidFill>
          <a:ln w="3175" cap="flat" cmpd="sng">
            <a:solidFill>
              <a:srgbClr val="F8F8F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40966" name="稻壳儿小白白(http://dwz.cn/Wu2UP)"/>
          <p:cNvSpPr/>
          <p:nvPr/>
        </p:nvSpPr>
        <p:spPr>
          <a:xfrm flipH="1">
            <a:off x="4848225" y="3533775"/>
            <a:ext cx="21113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400" b="1" dirty="0">
                <a:solidFill>
                  <a:srgbClr val="445469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Demo</a:t>
            </a:r>
            <a:r>
              <a:rPr lang="zh-CN" altLang="en-US" sz="2400" b="1" dirty="0">
                <a:solidFill>
                  <a:srgbClr val="445469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演示</a:t>
            </a:r>
            <a:endParaRPr lang="zh-CN" altLang="en-US" sz="2400" b="1" dirty="0">
              <a:solidFill>
                <a:srgbClr val="445469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grpSp>
        <p:nvGrpSpPr>
          <p:cNvPr id="40979" name="组合 45"/>
          <p:cNvGrpSpPr/>
          <p:nvPr/>
        </p:nvGrpSpPr>
        <p:grpSpPr>
          <a:xfrm>
            <a:off x="244475" y="111125"/>
            <a:ext cx="4000183" cy="611188"/>
            <a:chOff x="0" y="0"/>
            <a:chExt cx="4000419" cy="611426"/>
          </a:xfrm>
        </p:grpSpPr>
        <p:grpSp>
          <p:nvGrpSpPr>
            <p:cNvPr id="40980" name="组合 46"/>
            <p:cNvGrpSpPr/>
            <p:nvPr/>
          </p:nvGrpSpPr>
          <p:grpSpPr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40983" name="Picture 25@|13FFC:16777215|FBC:16777215|LFC:16777215|LBC:16777215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40984" name="Oval 36@|1FFC:15773696|FBC:16777215|LFC:16777215|LBC:16777215"/>
              <p:cNvSpPr/>
              <p:nvPr/>
            </p:nvSpPr>
            <p:spPr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1176"/>
                </a:srgbClr>
              </a:solidFill>
              <a:ln w="9525">
                <a:noFill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300" dirty="0">
                  <a:solidFill>
                    <a:srgbClr val="FFFFFF"/>
                  </a:solidFill>
                  <a:latin typeface="Arial" panose="020B0604020202090204" pitchFamily="34" charset="0"/>
                  <a:sym typeface="Arial" panose="020B0604020202090204" pitchFamily="34" charset="0"/>
                </a:endParaRPr>
              </a:p>
            </p:txBody>
          </p:sp>
        </p:grpSp>
        <p:sp>
          <p:nvSpPr>
            <p:cNvPr id="40981" name="文本框 47"/>
            <p:cNvSpPr txBox="1"/>
            <p:nvPr/>
          </p:nvSpPr>
          <p:spPr>
            <a:xfrm>
              <a:off x="68488" y="13326"/>
              <a:ext cx="474451" cy="5837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3200" b="1" dirty="0">
                  <a:solidFill>
                    <a:schemeClr val="bg1"/>
                  </a:solidFill>
                  <a:latin typeface="Arial" panose="020B0604020202090204" pitchFamily="34" charset="0"/>
                  <a:ea typeface="Vrinda" pitchFamily="34" charset="0"/>
                  <a:sym typeface="Arial" panose="020B0604020202090204" pitchFamily="34" charset="0"/>
                </a:rPr>
                <a:t>3</a:t>
              </a:r>
              <a:endParaRPr lang="en-US" altLang="zh-CN" sz="3200" b="1" dirty="0">
                <a:solidFill>
                  <a:schemeClr val="bg1"/>
                </a:solidFill>
                <a:latin typeface="Arial" panose="020B0604020202090204" pitchFamily="34" charset="0"/>
                <a:ea typeface="Vrinda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40982" name="文本框 48"/>
            <p:cNvSpPr txBox="1"/>
            <p:nvPr/>
          </p:nvSpPr>
          <p:spPr>
            <a:xfrm>
              <a:off x="671659" y="13297"/>
              <a:ext cx="3328760" cy="522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rgbClr val="4B5E75"/>
                  </a:solidFill>
                  <a:latin typeface="Arial" panose="020B0604020202090204" pitchFamily="34" charset="0"/>
                  <a:sym typeface="Arial" panose="020B0604020202090204" pitchFamily="34" charset="0"/>
                </a:rPr>
                <a:t>成果展示</a:t>
              </a:r>
              <a:endParaRPr lang="zh-CN" altLang="en-US" sz="2800" b="1" dirty="0">
                <a:solidFill>
                  <a:srgbClr val="4B5E75"/>
                </a:solidFill>
                <a:latin typeface="Arial" panose="020B0604020202090204" pitchFamily="34" charset="0"/>
                <a:sym typeface="Arial" panose="020B0604020202090204" pitchFamily="34" charset="0"/>
              </a:endParaRPr>
            </a:p>
          </p:txBody>
        </p:sp>
      </p:grp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0979" name="组合 45"/>
          <p:cNvGrpSpPr/>
          <p:nvPr/>
        </p:nvGrpSpPr>
        <p:grpSpPr>
          <a:xfrm>
            <a:off x="244475" y="111125"/>
            <a:ext cx="4000183" cy="611188"/>
            <a:chOff x="0" y="0"/>
            <a:chExt cx="4000419" cy="611426"/>
          </a:xfrm>
        </p:grpSpPr>
        <p:grpSp>
          <p:nvGrpSpPr>
            <p:cNvPr id="40980" name="组合 46"/>
            <p:cNvGrpSpPr/>
            <p:nvPr/>
          </p:nvGrpSpPr>
          <p:grpSpPr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40983" name="Picture 25@|13FFC:16777215|FBC:16777215|LFC:16777215|LBC:16777215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40984" name="Oval 36@|1FFC:15773696|FBC:16777215|LFC:16777215|LBC:16777215"/>
              <p:cNvSpPr/>
              <p:nvPr/>
            </p:nvSpPr>
            <p:spPr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1176"/>
                </a:srgbClr>
              </a:solidFill>
              <a:ln w="9525">
                <a:noFill/>
              </a:ln>
            </p:spPr>
            <p:txBody>
              <a:bodyPr anchor="ctr"/>
              <a:p>
                <a:pPr algn="ctr" eaLnBrk="1" hangingPunct="1"/>
                <a:endParaRPr lang="zh-CN" altLang="en-US" sz="300" dirty="0">
                  <a:solidFill>
                    <a:srgbClr val="FFFFFF"/>
                  </a:solidFill>
                  <a:latin typeface="Arial" panose="020B0604020202090204" pitchFamily="34" charset="0"/>
                  <a:sym typeface="Arial" panose="020B0604020202090204" pitchFamily="34" charset="0"/>
                </a:endParaRPr>
              </a:p>
            </p:txBody>
          </p:sp>
        </p:grpSp>
        <p:sp>
          <p:nvSpPr>
            <p:cNvPr id="40981" name="文本框 47"/>
            <p:cNvSpPr txBox="1"/>
            <p:nvPr/>
          </p:nvSpPr>
          <p:spPr>
            <a:xfrm>
              <a:off x="68488" y="13326"/>
              <a:ext cx="474451" cy="5837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en-US" altLang="zh-CN" sz="3200" b="1" dirty="0">
                  <a:solidFill>
                    <a:schemeClr val="bg1"/>
                  </a:solidFill>
                  <a:latin typeface="Arial" panose="020B0604020202090204" pitchFamily="34" charset="0"/>
                  <a:ea typeface="Vrinda" pitchFamily="34" charset="0"/>
                  <a:sym typeface="Arial" panose="020B0604020202090204" pitchFamily="34" charset="0"/>
                </a:rPr>
                <a:t>3</a:t>
              </a:r>
              <a:endParaRPr lang="en-US" altLang="zh-CN" sz="3200" b="1" dirty="0">
                <a:solidFill>
                  <a:schemeClr val="bg1"/>
                </a:solidFill>
                <a:latin typeface="Arial" panose="020B0604020202090204" pitchFamily="34" charset="0"/>
                <a:ea typeface="Vrinda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40982" name="文本框 48"/>
            <p:cNvSpPr txBox="1"/>
            <p:nvPr/>
          </p:nvSpPr>
          <p:spPr>
            <a:xfrm>
              <a:off x="671659" y="13297"/>
              <a:ext cx="3328760" cy="522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800" b="1" dirty="0">
                  <a:solidFill>
                    <a:srgbClr val="4B5E75"/>
                  </a:solidFill>
                  <a:latin typeface="Arial" panose="020B0604020202090204" pitchFamily="34" charset="0"/>
                  <a:sym typeface="Arial" panose="020B0604020202090204" pitchFamily="34" charset="0"/>
                </a:rPr>
                <a:t>成果展示</a:t>
              </a:r>
              <a:endParaRPr lang="zh-CN" altLang="en-US" sz="2800" b="1" dirty="0">
                <a:solidFill>
                  <a:srgbClr val="4B5E75"/>
                </a:solidFill>
                <a:latin typeface="Arial" panose="020B0604020202090204" pitchFamily="34" charset="0"/>
                <a:sym typeface="Arial" panose="020B0604020202090204" pitchFamily="34" charset="0"/>
              </a:endParaRPr>
            </a:p>
          </p:txBody>
        </p:sp>
      </p:grpSp>
      <p:pic>
        <p:nvPicPr>
          <p:cNvPr id="2" name="接入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00810" y="724535"/>
            <a:ext cx="9733915" cy="5659755"/>
          </a:xfrm>
          <a:prstGeom prst="rect">
            <a:avLst/>
          </a:prstGeom>
        </p:spPr>
      </p:pic>
      <p:sp>
        <p:nvSpPr>
          <p:cNvPr id="40966" name="稻壳儿小白白(http://dwz.cn/Wu2UP)"/>
          <p:cNvSpPr/>
          <p:nvPr/>
        </p:nvSpPr>
        <p:spPr>
          <a:xfrm flipH="1">
            <a:off x="4559935" y="6384290"/>
            <a:ext cx="307276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2400" b="1" dirty="0">
                <a:solidFill>
                  <a:srgbClr val="445469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接入机</a:t>
            </a:r>
            <a:r>
              <a:rPr lang="en-US" altLang="zh-CN" sz="2400" b="1" dirty="0">
                <a:solidFill>
                  <a:srgbClr val="445469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+Web</a:t>
            </a:r>
            <a:r>
              <a:rPr lang="zh-CN" altLang="en-US" sz="2400" b="1" dirty="0">
                <a:solidFill>
                  <a:srgbClr val="445469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访问</a:t>
            </a:r>
            <a:endParaRPr lang="zh-CN" altLang="en-US" sz="2400" b="1" dirty="0">
              <a:solidFill>
                <a:srgbClr val="445469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0979" name="组合 45"/>
          <p:cNvGrpSpPr/>
          <p:nvPr/>
        </p:nvGrpSpPr>
        <p:grpSpPr>
          <a:xfrm>
            <a:off x="244475" y="111125"/>
            <a:ext cx="4000183" cy="611188"/>
            <a:chOff x="0" y="0"/>
            <a:chExt cx="4000419" cy="611426"/>
          </a:xfrm>
        </p:grpSpPr>
        <p:grpSp>
          <p:nvGrpSpPr>
            <p:cNvPr id="40980" name="组合 46"/>
            <p:cNvGrpSpPr/>
            <p:nvPr/>
          </p:nvGrpSpPr>
          <p:grpSpPr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40983" name="Picture 25@|13FFC:16777215|FBC:16777215|LFC:16777215|LBC:16777215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40984" name="Oval 36@|1FFC:15773696|FBC:16777215|LFC:16777215|LBC:16777215"/>
              <p:cNvSpPr/>
              <p:nvPr/>
            </p:nvSpPr>
            <p:spPr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1176"/>
                </a:srgbClr>
              </a:solidFill>
              <a:ln w="9525">
                <a:noFill/>
              </a:ln>
            </p:spPr>
            <p:txBody>
              <a:bodyPr anchor="ctr"/>
              <a:p>
                <a:pPr algn="ctr" eaLnBrk="1" hangingPunct="1"/>
                <a:endParaRPr lang="zh-CN" altLang="en-US" sz="300" dirty="0">
                  <a:solidFill>
                    <a:srgbClr val="FFFFFF"/>
                  </a:solidFill>
                  <a:latin typeface="Arial" panose="020B0604020202090204" pitchFamily="34" charset="0"/>
                  <a:sym typeface="Arial" panose="020B0604020202090204" pitchFamily="34" charset="0"/>
                </a:endParaRPr>
              </a:p>
            </p:txBody>
          </p:sp>
        </p:grpSp>
        <p:sp>
          <p:nvSpPr>
            <p:cNvPr id="40981" name="文本框 47"/>
            <p:cNvSpPr txBox="1"/>
            <p:nvPr/>
          </p:nvSpPr>
          <p:spPr>
            <a:xfrm>
              <a:off x="68488" y="13326"/>
              <a:ext cx="474451" cy="5837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en-US" altLang="zh-CN" sz="3200" b="1" dirty="0">
                  <a:solidFill>
                    <a:schemeClr val="bg1"/>
                  </a:solidFill>
                  <a:latin typeface="Arial" panose="020B0604020202090204" pitchFamily="34" charset="0"/>
                  <a:ea typeface="Vrinda" pitchFamily="34" charset="0"/>
                  <a:sym typeface="Arial" panose="020B0604020202090204" pitchFamily="34" charset="0"/>
                </a:rPr>
                <a:t>3</a:t>
              </a:r>
              <a:endParaRPr lang="en-US" altLang="zh-CN" sz="3200" b="1" dirty="0">
                <a:solidFill>
                  <a:schemeClr val="bg1"/>
                </a:solidFill>
                <a:latin typeface="Arial" panose="020B0604020202090204" pitchFamily="34" charset="0"/>
                <a:ea typeface="Vrinda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40982" name="文本框 48"/>
            <p:cNvSpPr txBox="1"/>
            <p:nvPr/>
          </p:nvSpPr>
          <p:spPr>
            <a:xfrm>
              <a:off x="671659" y="13297"/>
              <a:ext cx="3328760" cy="522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800" b="1" dirty="0">
                  <a:solidFill>
                    <a:srgbClr val="4B5E75"/>
                  </a:solidFill>
                  <a:latin typeface="Arial" panose="020B0604020202090204" pitchFamily="34" charset="0"/>
                  <a:sym typeface="Arial" panose="020B0604020202090204" pitchFamily="34" charset="0"/>
                </a:rPr>
                <a:t>成果展示</a:t>
              </a:r>
              <a:endParaRPr lang="zh-CN" altLang="en-US" sz="2800" b="1" dirty="0">
                <a:solidFill>
                  <a:srgbClr val="4B5E75"/>
                </a:solidFill>
                <a:latin typeface="Arial" panose="020B0604020202090204" pitchFamily="34" charset="0"/>
                <a:sym typeface="Arial" panose="020B0604020202090204" pitchFamily="34" charset="0"/>
              </a:endParaRPr>
            </a:p>
          </p:txBody>
        </p:sp>
      </p:grpSp>
      <p:sp>
        <p:nvSpPr>
          <p:cNvPr id="40966" name="稻壳儿小白白(http://dwz.cn/Wu2UP)"/>
          <p:cNvSpPr/>
          <p:nvPr/>
        </p:nvSpPr>
        <p:spPr>
          <a:xfrm flipH="1">
            <a:off x="4559935" y="6384290"/>
            <a:ext cx="307276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2400" b="1" dirty="0">
                <a:solidFill>
                  <a:srgbClr val="445469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测试机</a:t>
            </a:r>
            <a:endParaRPr lang="zh-CN" altLang="en-US" sz="2400" b="1" dirty="0">
              <a:solidFill>
                <a:srgbClr val="445469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pic>
        <p:nvPicPr>
          <p:cNvPr id="3" name="测试机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16660" y="685800"/>
            <a:ext cx="975868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0979" name="组合 45"/>
          <p:cNvGrpSpPr/>
          <p:nvPr/>
        </p:nvGrpSpPr>
        <p:grpSpPr>
          <a:xfrm>
            <a:off x="244475" y="111125"/>
            <a:ext cx="4000183" cy="611188"/>
            <a:chOff x="0" y="0"/>
            <a:chExt cx="4000419" cy="611426"/>
          </a:xfrm>
        </p:grpSpPr>
        <p:grpSp>
          <p:nvGrpSpPr>
            <p:cNvPr id="40980" name="组合 46"/>
            <p:cNvGrpSpPr/>
            <p:nvPr/>
          </p:nvGrpSpPr>
          <p:grpSpPr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40983" name="Picture 25@|13FFC:16777215|FBC:16777215|LFC:16777215|LBC:16777215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40984" name="Oval 36@|1FFC:15773696|FBC:16777215|LFC:16777215|LBC:16777215"/>
              <p:cNvSpPr/>
              <p:nvPr/>
            </p:nvSpPr>
            <p:spPr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1176"/>
                </a:srgbClr>
              </a:solidFill>
              <a:ln w="9525">
                <a:noFill/>
              </a:ln>
            </p:spPr>
            <p:txBody>
              <a:bodyPr anchor="ctr"/>
              <a:p>
                <a:pPr algn="ctr" eaLnBrk="1" hangingPunct="1"/>
                <a:endParaRPr lang="zh-CN" altLang="en-US" sz="300" dirty="0">
                  <a:solidFill>
                    <a:srgbClr val="FFFFFF"/>
                  </a:solidFill>
                  <a:latin typeface="Arial" panose="020B0604020202090204" pitchFamily="34" charset="0"/>
                  <a:sym typeface="Arial" panose="020B0604020202090204" pitchFamily="34" charset="0"/>
                </a:endParaRPr>
              </a:p>
            </p:txBody>
          </p:sp>
        </p:grpSp>
        <p:sp>
          <p:nvSpPr>
            <p:cNvPr id="40981" name="文本框 47"/>
            <p:cNvSpPr txBox="1"/>
            <p:nvPr/>
          </p:nvSpPr>
          <p:spPr>
            <a:xfrm>
              <a:off x="68488" y="13326"/>
              <a:ext cx="474451" cy="5837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en-US" altLang="zh-CN" sz="3200" b="1" dirty="0">
                  <a:solidFill>
                    <a:schemeClr val="bg1"/>
                  </a:solidFill>
                  <a:latin typeface="Arial" panose="020B0604020202090204" pitchFamily="34" charset="0"/>
                  <a:ea typeface="Vrinda" pitchFamily="34" charset="0"/>
                  <a:sym typeface="Arial" panose="020B0604020202090204" pitchFamily="34" charset="0"/>
                </a:rPr>
                <a:t>3</a:t>
              </a:r>
              <a:endParaRPr lang="en-US" altLang="zh-CN" sz="3200" b="1" dirty="0">
                <a:solidFill>
                  <a:schemeClr val="bg1"/>
                </a:solidFill>
                <a:latin typeface="Arial" panose="020B0604020202090204" pitchFamily="34" charset="0"/>
                <a:ea typeface="Vrinda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40982" name="文本框 48"/>
            <p:cNvSpPr txBox="1"/>
            <p:nvPr/>
          </p:nvSpPr>
          <p:spPr>
            <a:xfrm>
              <a:off x="671659" y="13297"/>
              <a:ext cx="3328760" cy="522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800" b="1" dirty="0">
                  <a:solidFill>
                    <a:srgbClr val="4B5E75"/>
                  </a:solidFill>
                  <a:latin typeface="Arial" panose="020B0604020202090204" pitchFamily="34" charset="0"/>
                  <a:sym typeface="Arial" panose="020B0604020202090204" pitchFamily="34" charset="0"/>
                </a:rPr>
                <a:t>成果展示</a:t>
              </a:r>
              <a:endParaRPr lang="zh-CN" altLang="en-US" sz="2800" b="1" dirty="0">
                <a:solidFill>
                  <a:srgbClr val="4B5E75"/>
                </a:solidFill>
                <a:latin typeface="Arial" panose="020B0604020202090204" pitchFamily="34" charset="0"/>
                <a:sym typeface="Arial" panose="020B0604020202090204" pitchFamily="34" charset="0"/>
              </a:endParaRPr>
            </a:p>
          </p:txBody>
        </p:sp>
      </p:grpSp>
      <p:sp>
        <p:nvSpPr>
          <p:cNvPr id="40966" name="稻壳儿小白白(http://dwz.cn/Wu2UP)"/>
          <p:cNvSpPr/>
          <p:nvPr/>
        </p:nvSpPr>
        <p:spPr>
          <a:xfrm flipH="1">
            <a:off x="4559935" y="6384290"/>
            <a:ext cx="307276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2400" b="1" dirty="0">
                <a:solidFill>
                  <a:srgbClr val="445469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移动</a:t>
            </a:r>
            <a:r>
              <a:rPr lang="zh-CN" altLang="en-US" sz="2400" b="1" dirty="0">
                <a:solidFill>
                  <a:srgbClr val="445469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端</a:t>
            </a:r>
            <a:endParaRPr lang="zh-CN" altLang="en-US" sz="2400" b="1" dirty="0">
              <a:solidFill>
                <a:srgbClr val="445469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pic>
        <p:nvPicPr>
          <p:cNvPr id="2" name="移动端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59935" y="272415"/>
            <a:ext cx="3072765" cy="6111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4863" y="1243013"/>
            <a:ext cx="3017837" cy="30241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1" name="椭圆 7"/>
          <p:cNvSpPr/>
          <p:nvPr/>
        </p:nvSpPr>
        <p:spPr>
          <a:xfrm>
            <a:off x="4613275" y="1243013"/>
            <a:ext cx="3021013" cy="3021012"/>
          </a:xfrm>
          <a:prstGeom prst="ellipse">
            <a:avLst/>
          </a:prstGeom>
          <a:solidFill>
            <a:srgbClr val="00B0F0">
              <a:alpha val="61176"/>
            </a:srgbClr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37892" name="文本框 5"/>
          <p:cNvSpPr txBox="1"/>
          <p:nvPr/>
        </p:nvSpPr>
        <p:spPr>
          <a:xfrm>
            <a:off x="4951413" y="1646238"/>
            <a:ext cx="2344737" cy="221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3800" b="1" dirty="0">
                <a:solidFill>
                  <a:schemeClr val="bg1"/>
                </a:solidFill>
                <a:latin typeface="Arial" panose="020B0604020202090204" pitchFamily="34" charset="0"/>
                <a:cs typeface="Vrinda" pitchFamily="34" charset="0"/>
                <a:sym typeface="Arial" panose="020B0604020202090204" pitchFamily="34" charset="0"/>
              </a:rPr>
              <a:t>4</a:t>
            </a:r>
            <a:endParaRPr lang="zh-CN" altLang="en-US" sz="13800" b="1" dirty="0">
              <a:solidFill>
                <a:schemeClr val="bg1"/>
              </a:solidFill>
              <a:latin typeface="Arial" panose="020B0604020202090204" pitchFamily="34" charset="0"/>
              <a:ea typeface="Vrinda" pitchFamily="34" charset="0"/>
              <a:sym typeface="Arial" panose="020B0604020202090204" pitchFamily="34" charset="0"/>
            </a:endParaRPr>
          </a:p>
        </p:txBody>
      </p:sp>
      <p:sp>
        <p:nvSpPr>
          <p:cNvPr id="37893" name="文本框 9"/>
          <p:cNvSpPr txBox="1"/>
          <p:nvPr/>
        </p:nvSpPr>
        <p:spPr>
          <a:xfrm>
            <a:off x="2490788" y="4667250"/>
            <a:ext cx="7265987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6000" b="1" dirty="0">
                <a:solidFill>
                  <a:srgbClr val="7A8EA9"/>
                </a:solidFill>
                <a:sym typeface="Arial" panose="020B0604020202090204" pitchFamily="34" charset="0"/>
              </a:rPr>
              <a:t>算法实现</a:t>
            </a:r>
            <a:endParaRPr lang="zh-CN" altLang="en-US" sz="6000" b="1" dirty="0">
              <a:solidFill>
                <a:srgbClr val="7A8EA9"/>
              </a:solidFill>
              <a:sym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6" name="稻壳儿小白白(http://dwz.cn/Wu2UP)"/>
          <p:cNvSpPr txBox="1"/>
          <p:nvPr/>
        </p:nvSpPr>
        <p:spPr>
          <a:xfrm>
            <a:off x="7451725" y="2624138"/>
            <a:ext cx="2152650" cy="1042987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/>
          <a:lstStyle/>
          <a:p>
            <a:pPr eaLnBrk="1" hangingPunct="1">
              <a:spcBef>
                <a:spcPct val="20000"/>
              </a:spcBef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单击编辑此项目的详细内容</a:t>
            </a:r>
            <a:endParaRPr lang="en-US" altLang="zh-CN" sz="1600" dirty="0">
              <a:solidFill>
                <a:schemeClr val="bg1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28687" name="稻壳儿小白白(http://dwz.cn/Wu2UP)"/>
          <p:cNvSpPr txBox="1"/>
          <p:nvPr/>
        </p:nvSpPr>
        <p:spPr>
          <a:xfrm>
            <a:off x="7450138" y="2127250"/>
            <a:ext cx="2154237" cy="439738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 anchor="ctr"/>
          <a:lstStyle/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Arial" panose="020B0604020202090204" pitchFamily="34" charset="0"/>
                <a:cs typeface="Open Sans" pitchFamily="34" charset="0"/>
                <a:sym typeface="Arial" panose="020B0604020202090204" pitchFamily="34" charset="0"/>
              </a:rPr>
              <a:t>添加项目</a:t>
            </a:r>
            <a:endParaRPr lang="en-US" altLang="zh-CN" sz="2800" b="1" dirty="0">
              <a:solidFill>
                <a:schemeClr val="bg1"/>
              </a:solidFill>
              <a:latin typeface="Arial" panose="020B0604020202090204" pitchFamily="34" charset="0"/>
              <a:ea typeface="Open Sans" pitchFamily="34" charset="0"/>
              <a:sym typeface="Arial" panose="020B0604020202090204" pitchFamily="34" charset="0"/>
            </a:endParaRPr>
          </a:p>
        </p:txBody>
      </p:sp>
      <p:sp>
        <p:nvSpPr>
          <p:cNvPr id="28688" name="稻壳儿小白白(http://dwz.cn/Wu2UP)"/>
          <p:cNvSpPr txBox="1"/>
          <p:nvPr/>
        </p:nvSpPr>
        <p:spPr>
          <a:xfrm>
            <a:off x="147638" y="4800600"/>
            <a:ext cx="2152650" cy="1042988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/>
          <a:lstStyle/>
          <a:p>
            <a:pPr eaLnBrk="1" hangingPunct="1">
              <a:spcBef>
                <a:spcPct val="20000"/>
              </a:spcBef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单击编辑此项目的详细内容</a:t>
            </a:r>
            <a:endParaRPr lang="en-US" altLang="zh-CN" sz="1600" dirty="0">
              <a:solidFill>
                <a:schemeClr val="bg1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28689" name="稻壳儿小白白(http://dwz.cn/Wu2UP)"/>
          <p:cNvSpPr txBox="1"/>
          <p:nvPr/>
        </p:nvSpPr>
        <p:spPr>
          <a:xfrm>
            <a:off x="146050" y="4302125"/>
            <a:ext cx="2154238" cy="441325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 anchor="ctr"/>
          <a:lstStyle/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Arial" panose="020B0604020202090204" pitchFamily="34" charset="0"/>
                <a:cs typeface="Open Sans" pitchFamily="34" charset="0"/>
                <a:sym typeface="Arial" panose="020B0604020202090204" pitchFamily="34" charset="0"/>
              </a:rPr>
              <a:t>添加项目</a:t>
            </a:r>
            <a:endParaRPr lang="en-US" altLang="zh-CN" sz="2800" b="1" dirty="0">
              <a:solidFill>
                <a:schemeClr val="bg1"/>
              </a:solidFill>
              <a:latin typeface="Arial" panose="020B0604020202090204" pitchFamily="34" charset="0"/>
              <a:ea typeface="Open Sans" pitchFamily="34" charset="0"/>
              <a:sym typeface="Arial" panose="020B0604020202090204" pitchFamily="34" charset="0"/>
            </a:endParaRPr>
          </a:p>
        </p:txBody>
      </p:sp>
      <p:sp>
        <p:nvSpPr>
          <p:cNvPr id="28690" name="稻壳儿小白白(http://dwz.cn/Wu2UP)"/>
          <p:cNvSpPr txBox="1"/>
          <p:nvPr/>
        </p:nvSpPr>
        <p:spPr>
          <a:xfrm>
            <a:off x="5029200" y="4800600"/>
            <a:ext cx="2152650" cy="1042988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/>
          <a:lstStyle/>
          <a:p>
            <a:pPr eaLnBrk="1" hangingPunct="1">
              <a:spcBef>
                <a:spcPct val="20000"/>
              </a:spcBef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单击编辑此项目的详细内容</a:t>
            </a:r>
            <a:endParaRPr lang="en-US" altLang="zh-CN" sz="1600" dirty="0">
              <a:solidFill>
                <a:schemeClr val="bg1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28691" name="稻壳儿小白白(http://dwz.cn/Wu2UP)"/>
          <p:cNvSpPr txBox="1"/>
          <p:nvPr/>
        </p:nvSpPr>
        <p:spPr>
          <a:xfrm>
            <a:off x="5027613" y="4302125"/>
            <a:ext cx="2154237" cy="441325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 anchor="ctr"/>
          <a:lstStyle/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Arial" panose="020B0604020202090204" pitchFamily="34" charset="0"/>
                <a:cs typeface="Open Sans" pitchFamily="34" charset="0"/>
                <a:sym typeface="Arial" panose="020B0604020202090204" pitchFamily="34" charset="0"/>
              </a:rPr>
              <a:t>添加项目</a:t>
            </a:r>
            <a:endParaRPr lang="en-US" altLang="zh-CN" sz="2800" b="1" dirty="0">
              <a:solidFill>
                <a:schemeClr val="bg1"/>
              </a:solidFill>
              <a:latin typeface="Arial" panose="020B0604020202090204" pitchFamily="34" charset="0"/>
              <a:ea typeface="Open Sans" pitchFamily="34" charset="0"/>
              <a:sym typeface="Arial" panose="020B0604020202090204" pitchFamily="34" charset="0"/>
            </a:endParaRPr>
          </a:p>
        </p:txBody>
      </p:sp>
      <p:sp>
        <p:nvSpPr>
          <p:cNvPr id="28692" name="稻壳儿小白白(http://dwz.cn/Wu2UP)"/>
          <p:cNvSpPr txBox="1"/>
          <p:nvPr/>
        </p:nvSpPr>
        <p:spPr>
          <a:xfrm>
            <a:off x="9896475" y="4800600"/>
            <a:ext cx="2154238" cy="1042988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/>
          <a:lstStyle/>
          <a:p>
            <a:pPr eaLnBrk="1" hangingPunct="1">
              <a:spcBef>
                <a:spcPct val="20000"/>
              </a:spcBef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单击编辑此项目的详细内容</a:t>
            </a:r>
            <a:endParaRPr lang="en-US" altLang="zh-CN" sz="1600" dirty="0">
              <a:solidFill>
                <a:schemeClr val="bg1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28693" name="稻壳儿小白白(http://dwz.cn/Wu2UP)"/>
          <p:cNvSpPr txBox="1"/>
          <p:nvPr/>
        </p:nvSpPr>
        <p:spPr>
          <a:xfrm>
            <a:off x="9894888" y="4302125"/>
            <a:ext cx="2155825" cy="441325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 anchor="ctr"/>
          <a:lstStyle/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Arial" panose="020B0604020202090204" pitchFamily="34" charset="0"/>
                <a:cs typeface="Open Sans" pitchFamily="34" charset="0"/>
                <a:sym typeface="Arial" panose="020B0604020202090204" pitchFamily="34" charset="0"/>
              </a:rPr>
              <a:t>添加项目</a:t>
            </a:r>
            <a:endParaRPr lang="en-US" altLang="zh-CN" sz="2800" b="1" dirty="0">
              <a:solidFill>
                <a:schemeClr val="bg1"/>
              </a:solidFill>
              <a:latin typeface="Arial" panose="020B0604020202090204" pitchFamily="34" charset="0"/>
              <a:ea typeface="Open Sans" pitchFamily="34" charset="0"/>
              <a:sym typeface="Arial" panose="020B0604020202090204" pitchFamily="34" charset="0"/>
            </a:endParaRPr>
          </a:p>
        </p:txBody>
      </p:sp>
      <p:grpSp>
        <p:nvGrpSpPr>
          <p:cNvPr id="28699" name="组合 34"/>
          <p:cNvGrpSpPr/>
          <p:nvPr/>
        </p:nvGrpSpPr>
        <p:grpSpPr>
          <a:xfrm>
            <a:off x="244475" y="111125"/>
            <a:ext cx="4008438" cy="611188"/>
            <a:chOff x="0" y="0"/>
            <a:chExt cx="4008674" cy="611426"/>
          </a:xfrm>
        </p:grpSpPr>
        <p:grpSp>
          <p:nvGrpSpPr>
            <p:cNvPr id="28700" name="组合 46"/>
            <p:cNvGrpSpPr/>
            <p:nvPr/>
          </p:nvGrpSpPr>
          <p:grpSpPr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28703" name="Picture 25@|13FFC:16777215|FBC:16777215|LFC:16777215|LBC:16777215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8704" name="Oval 36@|1FFC:15773696|FBC:16777215|LFC:16777215|LBC:16777215"/>
              <p:cNvSpPr/>
              <p:nvPr/>
            </p:nvSpPr>
            <p:spPr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1176"/>
                </a:srgbClr>
              </a:solidFill>
              <a:ln w="9525">
                <a:noFill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300" dirty="0">
                  <a:solidFill>
                    <a:srgbClr val="FFFFFF"/>
                  </a:solidFill>
                  <a:latin typeface="Arial" panose="020B0604020202090204" pitchFamily="34" charset="0"/>
                  <a:sym typeface="Arial" panose="020B0604020202090204" pitchFamily="34" charset="0"/>
                </a:endParaRPr>
              </a:p>
            </p:txBody>
          </p:sp>
        </p:grpSp>
        <p:sp>
          <p:nvSpPr>
            <p:cNvPr id="28701" name="文本框 47"/>
            <p:cNvSpPr txBox="1"/>
            <p:nvPr/>
          </p:nvSpPr>
          <p:spPr>
            <a:xfrm>
              <a:off x="68488" y="13326"/>
              <a:ext cx="474451" cy="5837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3200" b="1" dirty="0">
                  <a:solidFill>
                    <a:schemeClr val="bg1"/>
                  </a:solidFill>
                  <a:latin typeface="Arial" panose="020B0604020202090204" pitchFamily="34" charset="0"/>
                  <a:ea typeface="Vrinda" pitchFamily="34" charset="0"/>
                  <a:sym typeface="Arial" panose="020B0604020202090204" pitchFamily="34" charset="0"/>
                </a:rPr>
                <a:t>4</a:t>
              </a:r>
              <a:endParaRPr lang="en-US" altLang="zh-CN" sz="3200" b="1" dirty="0">
                <a:solidFill>
                  <a:schemeClr val="bg1"/>
                </a:solidFill>
                <a:latin typeface="Arial" panose="020B0604020202090204" pitchFamily="34" charset="0"/>
                <a:ea typeface="Vrinda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28702" name="文本框 48"/>
            <p:cNvSpPr txBox="1"/>
            <p:nvPr/>
          </p:nvSpPr>
          <p:spPr>
            <a:xfrm>
              <a:off x="679914" y="26637"/>
              <a:ext cx="3328760" cy="522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800" b="1" dirty="0" err="1" smtClean="0">
                  <a:solidFill>
                    <a:srgbClr val="4B5E75"/>
                  </a:solidFill>
                  <a:latin typeface="Arial" panose="020B0604020202090204" pitchFamily="34" charset="0"/>
                  <a:sym typeface="Arial" panose="020B0604020202090204" pitchFamily="34" charset="0"/>
                </a:rPr>
                <a:t>KMeans</a:t>
              </a:r>
              <a:r>
                <a:rPr lang="en-US" altLang="zh-CN" sz="2800" b="1" dirty="0" smtClean="0">
                  <a:solidFill>
                    <a:srgbClr val="4B5E75"/>
                  </a:solidFill>
                  <a:latin typeface="Arial" panose="020B0604020202090204" pitchFamily="34" charset="0"/>
                  <a:sym typeface="Arial" panose="020B0604020202090204" pitchFamily="34" charset="0"/>
                </a:rPr>
                <a:t> </a:t>
              </a:r>
              <a:r>
                <a:rPr lang="zh-CN" altLang="en-US" sz="2800" b="1" dirty="0" smtClean="0">
                  <a:solidFill>
                    <a:srgbClr val="4B5E75"/>
                  </a:solidFill>
                  <a:latin typeface="Arial" panose="020B0604020202090204" pitchFamily="34" charset="0"/>
                  <a:sym typeface="Arial" panose="020B0604020202090204" pitchFamily="34" charset="0"/>
                </a:rPr>
                <a:t>算法</a:t>
              </a:r>
              <a:endParaRPr lang="zh-CN" altLang="en-US" sz="2800" b="1" dirty="0">
                <a:solidFill>
                  <a:srgbClr val="4B5E75"/>
                </a:solidFill>
                <a:latin typeface="Arial" panose="020B0604020202090204" pitchFamily="34" charset="0"/>
                <a:sym typeface="Arial" panose="020B060402020209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402080"/>
            <a:ext cx="8039735" cy="4232275"/>
          </a:xfrm>
          <a:prstGeom prst="rect">
            <a:avLst/>
          </a:prstGeom>
        </p:spPr>
      </p:pic>
      <p:sp>
        <p:nvSpPr>
          <p:cNvPr id="40966" name="稻壳儿小白白(http://dwz.cn/Wu2UP)"/>
          <p:cNvSpPr/>
          <p:nvPr/>
        </p:nvSpPr>
        <p:spPr>
          <a:xfrm flipH="1">
            <a:off x="787400" y="833120"/>
            <a:ext cx="21113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sz="2400" b="1" dirty="0">
                <a:solidFill>
                  <a:srgbClr val="445469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聚类数据读取</a:t>
            </a:r>
            <a:endParaRPr lang="zh-CN" altLang="en-US" sz="2400" b="1" dirty="0">
              <a:solidFill>
                <a:srgbClr val="445469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</p:spTree>
  </p:cSld>
  <p:clrMapOvr>
    <a:masterClrMapping/>
  </p:clrMapOvr>
  <p:transition spd="slow"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6" name="稻壳儿小白白(http://dwz.cn/Wu2UP)"/>
          <p:cNvSpPr txBox="1"/>
          <p:nvPr/>
        </p:nvSpPr>
        <p:spPr>
          <a:xfrm>
            <a:off x="7451725" y="2624138"/>
            <a:ext cx="2152650" cy="1042987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/>
          <a:lstStyle/>
          <a:p>
            <a:pPr eaLnBrk="1" hangingPunct="1">
              <a:spcBef>
                <a:spcPct val="20000"/>
              </a:spcBef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单击编辑此项目的详细内容</a:t>
            </a:r>
            <a:endParaRPr lang="en-US" altLang="zh-CN" sz="1600" dirty="0">
              <a:solidFill>
                <a:schemeClr val="bg1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28687" name="稻壳儿小白白(http://dwz.cn/Wu2UP)"/>
          <p:cNvSpPr txBox="1"/>
          <p:nvPr/>
        </p:nvSpPr>
        <p:spPr>
          <a:xfrm>
            <a:off x="7450138" y="2127250"/>
            <a:ext cx="2154237" cy="439738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 anchor="ctr"/>
          <a:lstStyle/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Arial" panose="020B0604020202090204" pitchFamily="34" charset="0"/>
                <a:cs typeface="Open Sans" pitchFamily="34" charset="0"/>
                <a:sym typeface="Arial" panose="020B0604020202090204" pitchFamily="34" charset="0"/>
              </a:rPr>
              <a:t>添加项目</a:t>
            </a:r>
            <a:endParaRPr lang="en-US" altLang="zh-CN" sz="2800" b="1" dirty="0">
              <a:solidFill>
                <a:schemeClr val="bg1"/>
              </a:solidFill>
              <a:latin typeface="Arial" panose="020B0604020202090204" pitchFamily="34" charset="0"/>
              <a:ea typeface="Open Sans" pitchFamily="34" charset="0"/>
              <a:sym typeface="Arial" panose="020B0604020202090204" pitchFamily="34" charset="0"/>
            </a:endParaRPr>
          </a:p>
        </p:txBody>
      </p:sp>
      <p:sp>
        <p:nvSpPr>
          <p:cNvPr id="28688" name="稻壳儿小白白(http://dwz.cn/Wu2UP)"/>
          <p:cNvSpPr txBox="1"/>
          <p:nvPr/>
        </p:nvSpPr>
        <p:spPr>
          <a:xfrm>
            <a:off x="147638" y="4800600"/>
            <a:ext cx="2152650" cy="1042988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/>
          <a:lstStyle/>
          <a:p>
            <a:pPr eaLnBrk="1" hangingPunct="1">
              <a:spcBef>
                <a:spcPct val="20000"/>
              </a:spcBef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单击编辑此项目的详细内容</a:t>
            </a:r>
            <a:endParaRPr lang="en-US" altLang="zh-CN" sz="1600" dirty="0">
              <a:solidFill>
                <a:schemeClr val="bg1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28689" name="稻壳儿小白白(http://dwz.cn/Wu2UP)"/>
          <p:cNvSpPr txBox="1"/>
          <p:nvPr/>
        </p:nvSpPr>
        <p:spPr>
          <a:xfrm>
            <a:off x="146050" y="4302125"/>
            <a:ext cx="2154238" cy="441325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 anchor="ctr"/>
          <a:lstStyle/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Arial" panose="020B0604020202090204" pitchFamily="34" charset="0"/>
                <a:cs typeface="Open Sans" pitchFamily="34" charset="0"/>
                <a:sym typeface="Arial" panose="020B0604020202090204" pitchFamily="34" charset="0"/>
              </a:rPr>
              <a:t>添加项目</a:t>
            </a:r>
            <a:endParaRPr lang="en-US" altLang="zh-CN" sz="2800" b="1" dirty="0">
              <a:solidFill>
                <a:schemeClr val="bg1"/>
              </a:solidFill>
              <a:latin typeface="Arial" panose="020B0604020202090204" pitchFamily="34" charset="0"/>
              <a:ea typeface="Open Sans" pitchFamily="34" charset="0"/>
              <a:sym typeface="Arial" panose="020B0604020202090204" pitchFamily="34" charset="0"/>
            </a:endParaRPr>
          </a:p>
        </p:txBody>
      </p:sp>
      <p:sp>
        <p:nvSpPr>
          <p:cNvPr id="28690" name="稻壳儿小白白(http://dwz.cn/Wu2UP)"/>
          <p:cNvSpPr txBox="1"/>
          <p:nvPr/>
        </p:nvSpPr>
        <p:spPr>
          <a:xfrm>
            <a:off x="5029200" y="4800600"/>
            <a:ext cx="2152650" cy="1042988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/>
          <a:lstStyle/>
          <a:p>
            <a:pPr eaLnBrk="1" hangingPunct="1">
              <a:spcBef>
                <a:spcPct val="20000"/>
              </a:spcBef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单击编辑此项目的详细内容</a:t>
            </a:r>
            <a:endParaRPr lang="en-US" altLang="zh-CN" sz="1600" dirty="0">
              <a:solidFill>
                <a:schemeClr val="bg1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28691" name="稻壳儿小白白(http://dwz.cn/Wu2UP)"/>
          <p:cNvSpPr txBox="1"/>
          <p:nvPr/>
        </p:nvSpPr>
        <p:spPr>
          <a:xfrm>
            <a:off x="5027613" y="4302125"/>
            <a:ext cx="2154237" cy="441325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 anchor="ctr"/>
          <a:lstStyle/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Arial" panose="020B0604020202090204" pitchFamily="34" charset="0"/>
                <a:cs typeface="Open Sans" pitchFamily="34" charset="0"/>
                <a:sym typeface="Arial" panose="020B0604020202090204" pitchFamily="34" charset="0"/>
              </a:rPr>
              <a:t>添加项目</a:t>
            </a:r>
            <a:endParaRPr lang="en-US" altLang="zh-CN" sz="2800" b="1" dirty="0">
              <a:solidFill>
                <a:schemeClr val="bg1"/>
              </a:solidFill>
              <a:latin typeface="Arial" panose="020B0604020202090204" pitchFamily="34" charset="0"/>
              <a:ea typeface="Open Sans" pitchFamily="34" charset="0"/>
              <a:sym typeface="Arial" panose="020B0604020202090204" pitchFamily="34" charset="0"/>
            </a:endParaRPr>
          </a:p>
        </p:txBody>
      </p:sp>
      <p:sp>
        <p:nvSpPr>
          <p:cNvPr id="28692" name="稻壳儿小白白(http://dwz.cn/Wu2UP)"/>
          <p:cNvSpPr txBox="1"/>
          <p:nvPr/>
        </p:nvSpPr>
        <p:spPr>
          <a:xfrm>
            <a:off x="9896475" y="4800600"/>
            <a:ext cx="2154238" cy="1042988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/>
          <a:lstStyle/>
          <a:p>
            <a:pPr eaLnBrk="1" hangingPunct="1">
              <a:spcBef>
                <a:spcPct val="20000"/>
              </a:spcBef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单击编辑此项目的详细内容</a:t>
            </a:r>
            <a:endParaRPr lang="en-US" altLang="zh-CN" sz="1600" dirty="0">
              <a:solidFill>
                <a:schemeClr val="bg1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28693" name="稻壳儿小白白(http://dwz.cn/Wu2UP)"/>
          <p:cNvSpPr txBox="1"/>
          <p:nvPr/>
        </p:nvSpPr>
        <p:spPr>
          <a:xfrm>
            <a:off x="9894888" y="4302125"/>
            <a:ext cx="2155825" cy="441325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 anchor="ctr"/>
          <a:lstStyle/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Arial" panose="020B0604020202090204" pitchFamily="34" charset="0"/>
                <a:cs typeface="Open Sans" pitchFamily="34" charset="0"/>
                <a:sym typeface="Arial" panose="020B0604020202090204" pitchFamily="34" charset="0"/>
              </a:rPr>
              <a:t>添加项目</a:t>
            </a:r>
            <a:endParaRPr lang="en-US" altLang="zh-CN" sz="2800" b="1" dirty="0">
              <a:solidFill>
                <a:schemeClr val="bg1"/>
              </a:solidFill>
              <a:latin typeface="Arial" panose="020B0604020202090204" pitchFamily="34" charset="0"/>
              <a:ea typeface="Open Sans" pitchFamily="34" charset="0"/>
              <a:sym typeface="Arial" panose="020B0604020202090204" pitchFamily="34" charset="0"/>
            </a:endParaRPr>
          </a:p>
        </p:txBody>
      </p:sp>
      <p:grpSp>
        <p:nvGrpSpPr>
          <p:cNvPr id="28699" name="组合 34"/>
          <p:cNvGrpSpPr/>
          <p:nvPr/>
        </p:nvGrpSpPr>
        <p:grpSpPr>
          <a:xfrm>
            <a:off x="244475" y="111125"/>
            <a:ext cx="4008438" cy="611188"/>
            <a:chOff x="0" y="0"/>
            <a:chExt cx="4008674" cy="611426"/>
          </a:xfrm>
        </p:grpSpPr>
        <p:grpSp>
          <p:nvGrpSpPr>
            <p:cNvPr id="28700" name="组合 46"/>
            <p:cNvGrpSpPr/>
            <p:nvPr/>
          </p:nvGrpSpPr>
          <p:grpSpPr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28703" name="Picture 25@|13FFC:16777215|FBC:16777215|LFC:16777215|LBC:16777215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8704" name="Oval 36@|1FFC:15773696|FBC:16777215|LFC:16777215|LBC:16777215"/>
              <p:cNvSpPr/>
              <p:nvPr/>
            </p:nvSpPr>
            <p:spPr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1176"/>
                </a:srgbClr>
              </a:solidFill>
              <a:ln w="9525">
                <a:noFill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300" dirty="0">
                  <a:solidFill>
                    <a:srgbClr val="FFFFFF"/>
                  </a:solidFill>
                  <a:latin typeface="Arial" panose="020B0604020202090204" pitchFamily="34" charset="0"/>
                  <a:sym typeface="Arial" panose="020B0604020202090204" pitchFamily="34" charset="0"/>
                </a:endParaRPr>
              </a:p>
            </p:txBody>
          </p:sp>
        </p:grpSp>
        <p:sp>
          <p:nvSpPr>
            <p:cNvPr id="28701" name="文本框 47"/>
            <p:cNvSpPr txBox="1"/>
            <p:nvPr/>
          </p:nvSpPr>
          <p:spPr>
            <a:xfrm>
              <a:off x="68488" y="13326"/>
              <a:ext cx="474451" cy="5837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3200" b="1" dirty="0">
                  <a:solidFill>
                    <a:schemeClr val="bg1"/>
                  </a:solidFill>
                  <a:latin typeface="Arial" panose="020B0604020202090204" pitchFamily="34" charset="0"/>
                  <a:ea typeface="Vrinda" pitchFamily="34" charset="0"/>
                  <a:sym typeface="Arial" panose="020B0604020202090204" pitchFamily="34" charset="0"/>
                </a:rPr>
                <a:t>4</a:t>
              </a:r>
              <a:endParaRPr lang="en-US" altLang="zh-CN" sz="3200" b="1" dirty="0">
                <a:solidFill>
                  <a:schemeClr val="bg1"/>
                </a:solidFill>
                <a:latin typeface="Arial" panose="020B0604020202090204" pitchFamily="34" charset="0"/>
                <a:ea typeface="Vrinda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28702" name="文本框 48"/>
            <p:cNvSpPr txBox="1"/>
            <p:nvPr/>
          </p:nvSpPr>
          <p:spPr>
            <a:xfrm>
              <a:off x="679914" y="26637"/>
              <a:ext cx="3328760" cy="522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800" b="1" dirty="0" err="1" smtClean="0">
                  <a:solidFill>
                    <a:srgbClr val="4B5E75"/>
                  </a:solidFill>
                  <a:latin typeface="Arial" panose="020B0604020202090204" pitchFamily="34" charset="0"/>
                  <a:sym typeface="Arial" panose="020B0604020202090204" pitchFamily="34" charset="0"/>
                </a:rPr>
                <a:t>KMeans</a:t>
              </a:r>
              <a:r>
                <a:rPr lang="en-US" altLang="zh-CN" sz="2800" b="1" dirty="0" smtClean="0">
                  <a:solidFill>
                    <a:srgbClr val="4B5E75"/>
                  </a:solidFill>
                  <a:latin typeface="Arial" panose="020B0604020202090204" pitchFamily="34" charset="0"/>
                  <a:sym typeface="Arial" panose="020B0604020202090204" pitchFamily="34" charset="0"/>
                </a:rPr>
                <a:t> </a:t>
              </a:r>
              <a:r>
                <a:rPr lang="zh-CN" altLang="en-US" sz="2800" b="1" dirty="0" smtClean="0">
                  <a:solidFill>
                    <a:srgbClr val="4B5E75"/>
                  </a:solidFill>
                  <a:latin typeface="Arial" panose="020B0604020202090204" pitchFamily="34" charset="0"/>
                  <a:sym typeface="Arial" panose="020B0604020202090204" pitchFamily="34" charset="0"/>
                </a:rPr>
                <a:t>算法</a:t>
              </a:r>
              <a:endParaRPr lang="zh-CN" altLang="en-US" sz="2800" b="1" dirty="0">
                <a:solidFill>
                  <a:srgbClr val="4B5E75"/>
                </a:solidFill>
                <a:latin typeface="Arial" panose="020B0604020202090204" pitchFamily="34" charset="0"/>
                <a:sym typeface="Arial" panose="020B0604020202090204" pitchFamily="34" charset="0"/>
              </a:endParaRPr>
            </a:p>
          </p:txBody>
        </p:sp>
      </p:grpSp>
      <p:sp>
        <p:nvSpPr>
          <p:cNvPr id="40966" name="稻壳儿小白白(http://dwz.cn/Wu2UP)"/>
          <p:cNvSpPr/>
          <p:nvPr/>
        </p:nvSpPr>
        <p:spPr>
          <a:xfrm flipH="1">
            <a:off x="787400" y="833120"/>
            <a:ext cx="21113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sz="2400" b="1" dirty="0">
                <a:solidFill>
                  <a:srgbClr val="445469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聚类算法</a:t>
            </a:r>
            <a:endParaRPr lang="zh-CN" altLang="en-US" sz="2400" b="1" dirty="0">
              <a:solidFill>
                <a:srgbClr val="445469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" y="1293495"/>
            <a:ext cx="11947525" cy="5432425"/>
          </a:xfrm>
          <a:prstGeom prst="rect">
            <a:avLst/>
          </a:prstGeom>
        </p:spPr>
      </p:pic>
    </p:spTree>
  </p:cSld>
  <p:clrMapOvr>
    <a:masterClrMapping/>
  </p:clrMapOvr>
  <p:transition spd="slow"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6" name="稻壳儿小白白(http://dwz.cn/Wu2UP)"/>
          <p:cNvSpPr txBox="1"/>
          <p:nvPr/>
        </p:nvSpPr>
        <p:spPr>
          <a:xfrm>
            <a:off x="7451725" y="2624138"/>
            <a:ext cx="2152650" cy="1042987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/>
          <a:lstStyle/>
          <a:p>
            <a:pPr eaLnBrk="1" hangingPunct="1">
              <a:spcBef>
                <a:spcPct val="20000"/>
              </a:spcBef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单击编辑此项目的详细内容</a:t>
            </a:r>
            <a:endParaRPr lang="en-US" altLang="zh-CN" sz="1600" dirty="0">
              <a:solidFill>
                <a:schemeClr val="bg1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28687" name="稻壳儿小白白(http://dwz.cn/Wu2UP)"/>
          <p:cNvSpPr txBox="1"/>
          <p:nvPr/>
        </p:nvSpPr>
        <p:spPr>
          <a:xfrm>
            <a:off x="7450138" y="2127250"/>
            <a:ext cx="2154237" cy="439738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 anchor="ctr"/>
          <a:lstStyle/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Arial" panose="020B0604020202090204" pitchFamily="34" charset="0"/>
                <a:cs typeface="Open Sans" pitchFamily="34" charset="0"/>
                <a:sym typeface="Arial" panose="020B0604020202090204" pitchFamily="34" charset="0"/>
              </a:rPr>
              <a:t>添加项目</a:t>
            </a:r>
            <a:endParaRPr lang="en-US" altLang="zh-CN" sz="2800" b="1" dirty="0">
              <a:solidFill>
                <a:schemeClr val="bg1"/>
              </a:solidFill>
              <a:latin typeface="Arial" panose="020B0604020202090204" pitchFamily="34" charset="0"/>
              <a:ea typeface="Open Sans" pitchFamily="34" charset="0"/>
              <a:sym typeface="Arial" panose="020B0604020202090204" pitchFamily="34" charset="0"/>
            </a:endParaRPr>
          </a:p>
        </p:txBody>
      </p:sp>
      <p:sp>
        <p:nvSpPr>
          <p:cNvPr id="28688" name="稻壳儿小白白(http://dwz.cn/Wu2UP)"/>
          <p:cNvSpPr txBox="1"/>
          <p:nvPr/>
        </p:nvSpPr>
        <p:spPr>
          <a:xfrm>
            <a:off x="147638" y="4800600"/>
            <a:ext cx="2152650" cy="1042988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/>
          <a:lstStyle/>
          <a:p>
            <a:pPr eaLnBrk="1" hangingPunct="1">
              <a:spcBef>
                <a:spcPct val="20000"/>
              </a:spcBef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单击编辑此项目的详细内容</a:t>
            </a:r>
            <a:endParaRPr lang="en-US" altLang="zh-CN" sz="1600" dirty="0">
              <a:solidFill>
                <a:schemeClr val="bg1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28689" name="稻壳儿小白白(http://dwz.cn/Wu2UP)"/>
          <p:cNvSpPr txBox="1"/>
          <p:nvPr/>
        </p:nvSpPr>
        <p:spPr>
          <a:xfrm>
            <a:off x="146050" y="4302125"/>
            <a:ext cx="2154238" cy="441325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 anchor="ctr"/>
          <a:lstStyle/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Arial" panose="020B0604020202090204" pitchFamily="34" charset="0"/>
                <a:cs typeface="Open Sans" pitchFamily="34" charset="0"/>
                <a:sym typeface="Arial" panose="020B0604020202090204" pitchFamily="34" charset="0"/>
              </a:rPr>
              <a:t>添加项目</a:t>
            </a:r>
            <a:endParaRPr lang="en-US" altLang="zh-CN" sz="2800" b="1" dirty="0">
              <a:solidFill>
                <a:schemeClr val="bg1"/>
              </a:solidFill>
              <a:latin typeface="Arial" panose="020B0604020202090204" pitchFamily="34" charset="0"/>
              <a:ea typeface="Open Sans" pitchFamily="34" charset="0"/>
              <a:sym typeface="Arial" panose="020B0604020202090204" pitchFamily="34" charset="0"/>
            </a:endParaRPr>
          </a:p>
        </p:txBody>
      </p:sp>
      <p:sp>
        <p:nvSpPr>
          <p:cNvPr id="28690" name="稻壳儿小白白(http://dwz.cn/Wu2UP)"/>
          <p:cNvSpPr txBox="1"/>
          <p:nvPr/>
        </p:nvSpPr>
        <p:spPr>
          <a:xfrm>
            <a:off x="5029200" y="4800600"/>
            <a:ext cx="2152650" cy="1042988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/>
          <a:lstStyle/>
          <a:p>
            <a:pPr eaLnBrk="1" hangingPunct="1">
              <a:spcBef>
                <a:spcPct val="20000"/>
              </a:spcBef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单击编辑此项目的详细内容</a:t>
            </a:r>
            <a:endParaRPr lang="en-US" altLang="zh-CN" sz="1600" dirty="0">
              <a:solidFill>
                <a:schemeClr val="bg1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28691" name="稻壳儿小白白(http://dwz.cn/Wu2UP)"/>
          <p:cNvSpPr txBox="1"/>
          <p:nvPr/>
        </p:nvSpPr>
        <p:spPr>
          <a:xfrm>
            <a:off x="5027613" y="4302125"/>
            <a:ext cx="2154237" cy="441325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 anchor="ctr"/>
          <a:lstStyle/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Arial" panose="020B0604020202090204" pitchFamily="34" charset="0"/>
                <a:cs typeface="Open Sans" pitchFamily="34" charset="0"/>
                <a:sym typeface="Arial" panose="020B0604020202090204" pitchFamily="34" charset="0"/>
              </a:rPr>
              <a:t>添加项目</a:t>
            </a:r>
            <a:endParaRPr lang="en-US" altLang="zh-CN" sz="2800" b="1" dirty="0">
              <a:solidFill>
                <a:schemeClr val="bg1"/>
              </a:solidFill>
              <a:latin typeface="Arial" panose="020B0604020202090204" pitchFamily="34" charset="0"/>
              <a:ea typeface="Open Sans" pitchFamily="34" charset="0"/>
              <a:sym typeface="Arial" panose="020B0604020202090204" pitchFamily="34" charset="0"/>
            </a:endParaRPr>
          </a:p>
        </p:txBody>
      </p:sp>
      <p:sp>
        <p:nvSpPr>
          <p:cNvPr id="28692" name="稻壳儿小白白(http://dwz.cn/Wu2UP)"/>
          <p:cNvSpPr txBox="1"/>
          <p:nvPr/>
        </p:nvSpPr>
        <p:spPr>
          <a:xfrm>
            <a:off x="9896475" y="4800600"/>
            <a:ext cx="2154238" cy="1042988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/>
          <a:lstStyle/>
          <a:p>
            <a:pPr eaLnBrk="1" hangingPunct="1">
              <a:spcBef>
                <a:spcPct val="20000"/>
              </a:spcBef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单击编辑此项目的详细内容</a:t>
            </a:r>
            <a:endParaRPr lang="en-US" altLang="zh-CN" sz="1600" dirty="0">
              <a:solidFill>
                <a:schemeClr val="bg1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28693" name="稻壳儿小白白(http://dwz.cn/Wu2UP)"/>
          <p:cNvSpPr txBox="1"/>
          <p:nvPr/>
        </p:nvSpPr>
        <p:spPr>
          <a:xfrm>
            <a:off x="9894888" y="4302125"/>
            <a:ext cx="2155825" cy="441325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 anchor="ctr"/>
          <a:lstStyle/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Arial" panose="020B0604020202090204" pitchFamily="34" charset="0"/>
                <a:cs typeface="Open Sans" pitchFamily="34" charset="0"/>
                <a:sym typeface="Arial" panose="020B0604020202090204" pitchFamily="34" charset="0"/>
              </a:rPr>
              <a:t>添加项目</a:t>
            </a:r>
            <a:endParaRPr lang="en-US" altLang="zh-CN" sz="2800" b="1" dirty="0">
              <a:solidFill>
                <a:schemeClr val="bg1"/>
              </a:solidFill>
              <a:latin typeface="Arial" panose="020B0604020202090204" pitchFamily="34" charset="0"/>
              <a:ea typeface="Open Sans" pitchFamily="34" charset="0"/>
              <a:sym typeface="Arial" panose="020B0604020202090204" pitchFamily="34" charset="0"/>
            </a:endParaRPr>
          </a:p>
        </p:txBody>
      </p:sp>
      <p:grpSp>
        <p:nvGrpSpPr>
          <p:cNvPr id="28699" name="组合 34"/>
          <p:cNvGrpSpPr/>
          <p:nvPr/>
        </p:nvGrpSpPr>
        <p:grpSpPr>
          <a:xfrm>
            <a:off x="244475" y="111125"/>
            <a:ext cx="4008438" cy="611188"/>
            <a:chOff x="0" y="0"/>
            <a:chExt cx="4008674" cy="611426"/>
          </a:xfrm>
        </p:grpSpPr>
        <p:grpSp>
          <p:nvGrpSpPr>
            <p:cNvPr id="28700" name="组合 46"/>
            <p:cNvGrpSpPr/>
            <p:nvPr/>
          </p:nvGrpSpPr>
          <p:grpSpPr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28703" name="Picture 25@|13FFC:16777215|FBC:16777215|LFC:16777215|LBC:16777215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8704" name="Oval 36@|1FFC:15773696|FBC:16777215|LFC:16777215|LBC:16777215"/>
              <p:cNvSpPr/>
              <p:nvPr/>
            </p:nvSpPr>
            <p:spPr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1176"/>
                </a:srgbClr>
              </a:solidFill>
              <a:ln w="9525">
                <a:noFill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300" dirty="0">
                  <a:solidFill>
                    <a:srgbClr val="FFFFFF"/>
                  </a:solidFill>
                  <a:latin typeface="Arial" panose="020B0604020202090204" pitchFamily="34" charset="0"/>
                  <a:sym typeface="Arial" panose="020B0604020202090204" pitchFamily="34" charset="0"/>
                </a:endParaRPr>
              </a:p>
            </p:txBody>
          </p:sp>
        </p:grpSp>
        <p:sp>
          <p:nvSpPr>
            <p:cNvPr id="28701" name="文本框 47"/>
            <p:cNvSpPr txBox="1"/>
            <p:nvPr/>
          </p:nvSpPr>
          <p:spPr>
            <a:xfrm>
              <a:off x="68488" y="13326"/>
              <a:ext cx="474451" cy="5837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3200" b="1" dirty="0">
                  <a:solidFill>
                    <a:schemeClr val="bg1"/>
                  </a:solidFill>
                  <a:latin typeface="Arial" panose="020B0604020202090204" pitchFamily="34" charset="0"/>
                  <a:ea typeface="Vrinda" pitchFamily="34" charset="0"/>
                  <a:sym typeface="Arial" panose="020B0604020202090204" pitchFamily="34" charset="0"/>
                </a:rPr>
                <a:t>4</a:t>
              </a:r>
              <a:endParaRPr lang="en-US" altLang="zh-CN" sz="3200" b="1" dirty="0">
                <a:solidFill>
                  <a:schemeClr val="bg1"/>
                </a:solidFill>
                <a:latin typeface="Arial" panose="020B0604020202090204" pitchFamily="34" charset="0"/>
                <a:ea typeface="Vrinda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28702" name="文本框 48"/>
            <p:cNvSpPr txBox="1"/>
            <p:nvPr/>
          </p:nvSpPr>
          <p:spPr>
            <a:xfrm>
              <a:off x="679914" y="26637"/>
              <a:ext cx="3328760" cy="522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800" b="1" dirty="0" err="1" smtClean="0">
                  <a:solidFill>
                    <a:srgbClr val="4B5E75"/>
                  </a:solidFill>
                  <a:latin typeface="Arial" panose="020B0604020202090204" pitchFamily="34" charset="0"/>
                  <a:sym typeface="Arial" panose="020B0604020202090204" pitchFamily="34" charset="0"/>
                </a:rPr>
                <a:t>KMeans</a:t>
              </a:r>
              <a:r>
                <a:rPr lang="en-US" altLang="zh-CN" sz="2800" b="1" dirty="0" smtClean="0">
                  <a:solidFill>
                    <a:srgbClr val="4B5E75"/>
                  </a:solidFill>
                  <a:latin typeface="Arial" panose="020B0604020202090204" pitchFamily="34" charset="0"/>
                  <a:sym typeface="Arial" panose="020B0604020202090204" pitchFamily="34" charset="0"/>
                </a:rPr>
                <a:t> </a:t>
              </a:r>
              <a:r>
                <a:rPr lang="zh-CN" altLang="en-US" sz="2800" b="1" dirty="0" smtClean="0">
                  <a:solidFill>
                    <a:srgbClr val="4B5E75"/>
                  </a:solidFill>
                  <a:latin typeface="Arial" panose="020B0604020202090204" pitchFamily="34" charset="0"/>
                  <a:sym typeface="Arial" panose="020B0604020202090204" pitchFamily="34" charset="0"/>
                </a:rPr>
                <a:t>算法</a:t>
              </a:r>
              <a:endParaRPr lang="zh-CN" altLang="en-US" sz="2800" b="1" dirty="0">
                <a:solidFill>
                  <a:srgbClr val="4B5E75"/>
                </a:solidFill>
                <a:latin typeface="Arial" panose="020B0604020202090204" pitchFamily="34" charset="0"/>
                <a:sym typeface="Arial" panose="020B0604020202090204" pitchFamily="34" charset="0"/>
              </a:endParaRPr>
            </a:p>
          </p:txBody>
        </p:sp>
      </p:grpSp>
      <p:sp>
        <p:nvSpPr>
          <p:cNvPr id="40966" name="稻壳儿小白白(http://dwz.cn/Wu2UP)"/>
          <p:cNvSpPr/>
          <p:nvPr/>
        </p:nvSpPr>
        <p:spPr>
          <a:xfrm flipH="1">
            <a:off x="924560" y="724535"/>
            <a:ext cx="21113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sz="2400" b="1" dirty="0">
                <a:solidFill>
                  <a:srgbClr val="445469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异常检测</a:t>
            </a:r>
            <a:endParaRPr lang="zh-CN" altLang="en-US" sz="2400" b="1" dirty="0">
              <a:solidFill>
                <a:srgbClr val="445469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60" y="1293495"/>
            <a:ext cx="8763000" cy="4893310"/>
          </a:xfrm>
          <a:prstGeom prst="rect">
            <a:avLst/>
          </a:prstGeom>
        </p:spPr>
      </p:pic>
    </p:spTree>
  </p:cSld>
  <p:clrMapOvr>
    <a:masterClrMapping/>
  </p:clrMapOvr>
  <p:transition spd="slow"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椭圆 31"/>
          <p:cNvSpPr/>
          <p:nvPr/>
        </p:nvSpPr>
        <p:spPr>
          <a:xfrm>
            <a:off x="1487488" y="1860550"/>
            <a:ext cx="3173412" cy="3173413"/>
          </a:xfrm>
          <a:prstGeom prst="ellipse">
            <a:avLst/>
          </a:prstGeom>
          <a:solidFill>
            <a:srgbClr val="00B0F0">
              <a:alpha val="61176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pic>
        <p:nvPicPr>
          <p:cNvPr id="6147" name="图片 10"/>
          <p:cNvPicPr>
            <a:picLocks noChangeAspect="1"/>
          </p:cNvPicPr>
          <p:nvPr/>
        </p:nvPicPr>
        <p:blipFill>
          <a:blip r:embed="rId1"/>
          <a:srcRect l="50558" t="14043"/>
          <a:stretch>
            <a:fillRect/>
          </a:stretch>
        </p:blipFill>
        <p:spPr>
          <a:xfrm>
            <a:off x="0" y="0"/>
            <a:ext cx="5245100" cy="48117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8" name="图片 23"/>
          <p:cNvPicPr>
            <a:picLocks noChangeAspect="1"/>
          </p:cNvPicPr>
          <p:nvPr/>
        </p:nvPicPr>
        <p:blipFill>
          <a:blip r:embed="rId2"/>
          <a:srcRect r="50558" b="14043"/>
          <a:stretch>
            <a:fillRect/>
          </a:stretch>
        </p:blipFill>
        <p:spPr>
          <a:xfrm>
            <a:off x="8474075" y="3429953"/>
            <a:ext cx="3717925" cy="34115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9" name="椭圆 4"/>
          <p:cNvSpPr/>
          <p:nvPr/>
        </p:nvSpPr>
        <p:spPr>
          <a:xfrm>
            <a:off x="6007100" y="1670050"/>
            <a:ext cx="563563" cy="584200"/>
          </a:xfrm>
          <a:prstGeom prst="ellipse">
            <a:avLst/>
          </a:prstGeom>
          <a:solidFill>
            <a:srgbClr val="00B0F0">
              <a:alpha val="61176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400" dirty="0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6150" name="文本框 5"/>
          <p:cNvSpPr txBox="1"/>
          <p:nvPr/>
        </p:nvSpPr>
        <p:spPr>
          <a:xfrm>
            <a:off x="6007100" y="1670050"/>
            <a:ext cx="563563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chemeClr val="bg1"/>
                </a:solidFill>
                <a:cs typeface="Vrinda" pitchFamily="34" charset="0"/>
                <a:sym typeface="Arial" panose="020B0604020202090204" pitchFamily="34" charset="0"/>
              </a:rPr>
              <a:t>1</a:t>
            </a:r>
            <a:endParaRPr lang="zh-CN" altLang="en-US" sz="3200" b="1" dirty="0">
              <a:solidFill>
                <a:schemeClr val="bg1"/>
              </a:solidFill>
              <a:ea typeface="Vrinda" pitchFamily="34" charset="0"/>
              <a:sym typeface="Arial" panose="020B0604020202090204" pitchFamily="34" charset="0"/>
            </a:endParaRPr>
          </a:p>
        </p:txBody>
      </p:sp>
      <p:sp>
        <p:nvSpPr>
          <p:cNvPr id="6151" name="文本框 21"/>
          <p:cNvSpPr txBox="1"/>
          <p:nvPr/>
        </p:nvSpPr>
        <p:spPr>
          <a:xfrm>
            <a:off x="6732588" y="1679575"/>
            <a:ext cx="34480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rgbClr val="404040"/>
                </a:solidFill>
                <a:sym typeface="Arial" panose="020B0604020202090204" pitchFamily="34" charset="0"/>
              </a:rPr>
              <a:t>主要架构</a:t>
            </a:r>
            <a:endParaRPr lang="zh-CN" altLang="en-US" dirty="0">
              <a:solidFill>
                <a:srgbClr val="404040"/>
              </a:solidFill>
              <a:sym typeface="Arial" panose="020B0604020202090204" pitchFamily="34" charset="0"/>
            </a:endParaRPr>
          </a:p>
        </p:txBody>
      </p:sp>
      <p:sp>
        <p:nvSpPr>
          <p:cNvPr id="6152" name="椭圆 9"/>
          <p:cNvSpPr/>
          <p:nvPr/>
        </p:nvSpPr>
        <p:spPr>
          <a:xfrm>
            <a:off x="6007100" y="2463800"/>
            <a:ext cx="563563" cy="563563"/>
          </a:xfrm>
          <a:prstGeom prst="ellipse">
            <a:avLst/>
          </a:prstGeom>
          <a:solidFill>
            <a:srgbClr val="00B0F0">
              <a:alpha val="61176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400" dirty="0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6153" name="文本框 11"/>
          <p:cNvSpPr txBox="1"/>
          <p:nvPr/>
        </p:nvSpPr>
        <p:spPr>
          <a:xfrm>
            <a:off x="6007100" y="2463800"/>
            <a:ext cx="563563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chemeClr val="bg1"/>
                </a:solidFill>
                <a:cs typeface="Vrinda" pitchFamily="34" charset="0"/>
                <a:sym typeface="Arial" panose="020B0604020202090204" pitchFamily="34" charset="0"/>
              </a:rPr>
              <a:t>2</a:t>
            </a:r>
            <a:endParaRPr lang="zh-CN" altLang="en-US" sz="3200" b="1" dirty="0">
              <a:solidFill>
                <a:schemeClr val="bg1"/>
              </a:solidFill>
              <a:ea typeface="Vrinda" pitchFamily="34" charset="0"/>
              <a:sym typeface="Arial" panose="020B0604020202090204" pitchFamily="34" charset="0"/>
            </a:endParaRPr>
          </a:p>
        </p:txBody>
      </p:sp>
      <p:sp>
        <p:nvSpPr>
          <p:cNvPr id="6154" name="文本框 22"/>
          <p:cNvSpPr txBox="1"/>
          <p:nvPr/>
        </p:nvSpPr>
        <p:spPr>
          <a:xfrm>
            <a:off x="6732588" y="2473325"/>
            <a:ext cx="34480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rgbClr val="404040"/>
                </a:solidFill>
                <a:sym typeface="Arial" panose="020B0604020202090204" pitchFamily="34" charset="0"/>
              </a:rPr>
              <a:t>环境搭建</a:t>
            </a:r>
            <a:endParaRPr lang="zh-CN" altLang="en-US" dirty="0">
              <a:solidFill>
                <a:srgbClr val="404040"/>
              </a:solidFill>
              <a:sym typeface="Arial" panose="020B0604020202090204" pitchFamily="34" charset="0"/>
            </a:endParaRPr>
          </a:p>
        </p:txBody>
      </p:sp>
      <p:sp>
        <p:nvSpPr>
          <p:cNvPr id="6155" name="椭圆 13"/>
          <p:cNvSpPr/>
          <p:nvPr/>
        </p:nvSpPr>
        <p:spPr>
          <a:xfrm>
            <a:off x="6007100" y="3255963"/>
            <a:ext cx="563563" cy="565150"/>
          </a:xfrm>
          <a:prstGeom prst="ellipse">
            <a:avLst/>
          </a:prstGeom>
          <a:solidFill>
            <a:srgbClr val="00B0F0">
              <a:alpha val="61176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400" dirty="0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6156" name="文本框 14"/>
          <p:cNvSpPr txBox="1"/>
          <p:nvPr/>
        </p:nvSpPr>
        <p:spPr>
          <a:xfrm>
            <a:off x="6007100" y="3255963"/>
            <a:ext cx="563563" cy="585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chemeClr val="bg1"/>
                </a:solidFill>
                <a:cs typeface="Vrinda" pitchFamily="34" charset="0"/>
                <a:sym typeface="Arial" panose="020B0604020202090204" pitchFamily="34" charset="0"/>
              </a:rPr>
              <a:t>3</a:t>
            </a:r>
            <a:endParaRPr lang="zh-CN" altLang="en-US" sz="3200" b="1" dirty="0">
              <a:solidFill>
                <a:schemeClr val="bg1"/>
              </a:solidFill>
              <a:ea typeface="Vrinda" pitchFamily="34" charset="0"/>
              <a:sym typeface="Arial" panose="020B0604020202090204" pitchFamily="34" charset="0"/>
            </a:endParaRPr>
          </a:p>
        </p:txBody>
      </p:sp>
      <p:sp>
        <p:nvSpPr>
          <p:cNvPr id="6157" name="文本框 24"/>
          <p:cNvSpPr txBox="1"/>
          <p:nvPr/>
        </p:nvSpPr>
        <p:spPr>
          <a:xfrm>
            <a:off x="6732588" y="3265488"/>
            <a:ext cx="34480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rgbClr val="404040"/>
                </a:solidFill>
                <a:sym typeface="Arial" panose="020B0604020202090204" pitchFamily="34" charset="0"/>
              </a:rPr>
              <a:t>成果展示</a:t>
            </a:r>
            <a:endParaRPr lang="zh-CN" altLang="en-US" dirty="0">
              <a:solidFill>
                <a:srgbClr val="404040"/>
              </a:solidFill>
              <a:sym typeface="Arial" panose="020B0604020202090204" pitchFamily="34" charset="0"/>
            </a:endParaRPr>
          </a:p>
        </p:txBody>
      </p:sp>
      <p:sp>
        <p:nvSpPr>
          <p:cNvPr id="6158" name="椭圆 16"/>
          <p:cNvSpPr/>
          <p:nvPr/>
        </p:nvSpPr>
        <p:spPr>
          <a:xfrm>
            <a:off x="6007100" y="4049713"/>
            <a:ext cx="563563" cy="565150"/>
          </a:xfrm>
          <a:prstGeom prst="ellipse">
            <a:avLst/>
          </a:prstGeom>
          <a:solidFill>
            <a:srgbClr val="00B0F0">
              <a:alpha val="61176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400" dirty="0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6159" name="文本框 17"/>
          <p:cNvSpPr txBox="1"/>
          <p:nvPr/>
        </p:nvSpPr>
        <p:spPr>
          <a:xfrm>
            <a:off x="6007100" y="4049713"/>
            <a:ext cx="563563" cy="585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chemeClr val="bg1"/>
                </a:solidFill>
                <a:cs typeface="Vrinda" pitchFamily="34" charset="0"/>
                <a:sym typeface="Arial" panose="020B0604020202090204" pitchFamily="34" charset="0"/>
              </a:rPr>
              <a:t>4</a:t>
            </a:r>
            <a:endParaRPr lang="zh-CN" altLang="en-US" sz="3200" b="1" dirty="0">
              <a:solidFill>
                <a:schemeClr val="bg1"/>
              </a:solidFill>
              <a:ea typeface="Vrinda" pitchFamily="34" charset="0"/>
              <a:sym typeface="Arial" panose="020B0604020202090204" pitchFamily="34" charset="0"/>
            </a:endParaRPr>
          </a:p>
        </p:txBody>
      </p:sp>
      <p:sp>
        <p:nvSpPr>
          <p:cNvPr id="6160" name="文本框 25"/>
          <p:cNvSpPr txBox="1"/>
          <p:nvPr/>
        </p:nvSpPr>
        <p:spPr>
          <a:xfrm>
            <a:off x="6732588" y="4049713"/>
            <a:ext cx="34480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rgbClr val="404040"/>
                </a:solidFill>
                <a:sym typeface="Arial" panose="020B0604020202090204" pitchFamily="34" charset="0"/>
              </a:rPr>
              <a:t>算法实现</a:t>
            </a:r>
            <a:endParaRPr lang="zh-CN" altLang="en-US" dirty="0">
              <a:solidFill>
                <a:srgbClr val="404040"/>
              </a:solidFill>
              <a:sym typeface="Arial" panose="020B0604020202090204" pitchFamily="34" charset="0"/>
            </a:endParaRPr>
          </a:p>
        </p:txBody>
      </p:sp>
      <p:sp>
        <p:nvSpPr>
          <p:cNvPr id="6161" name="椭圆 19"/>
          <p:cNvSpPr/>
          <p:nvPr/>
        </p:nvSpPr>
        <p:spPr>
          <a:xfrm>
            <a:off x="6007100" y="4843463"/>
            <a:ext cx="563563" cy="563562"/>
          </a:xfrm>
          <a:prstGeom prst="ellipse">
            <a:avLst/>
          </a:prstGeom>
          <a:solidFill>
            <a:srgbClr val="00B0F0">
              <a:alpha val="61176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400" dirty="0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6162" name="文本框 20"/>
          <p:cNvSpPr txBox="1"/>
          <p:nvPr/>
        </p:nvSpPr>
        <p:spPr>
          <a:xfrm>
            <a:off x="6007100" y="4843463"/>
            <a:ext cx="563563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chemeClr val="bg1"/>
                </a:solidFill>
                <a:cs typeface="Vrinda" pitchFamily="34" charset="0"/>
                <a:sym typeface="Arial" panose="020B0604020202090204" pitchFamily="34" charset="0"/>
              </a:rPr>
              <a:t>5</a:t>
            </a:r>
            <a:endParaRPr lang="zh-CN" altLang="en-US" sz="3200" b="1" dirty="0">
              <a:solidFill>
                <a:schemeClr val="bg1"/>
              </a:solidFill>
              <a:ea typeface="Vrinda" pitchFamily="34" charset="0"/>
              <a:sym typeface="Arial" panose="020B0604020202090204" pitchFamily="34" charset="0"/>
            </a:endParaRPr>
          </a:p>
        </p:txBody>
      </p:sp>
      <p:grpSp>
        <p:nvGrpSpPr>
          <p:cNvPr id="6164" name="组合 30"/>
          <p:cNvGrpSpPr/>
          <p:nvPr/>
        </p:nvGrpSpPr>
        <p:grpSpPr>
          <a:xfrm>
            <a:off x="1417638" y="2724150"/>
            <a:ext cx="3192462" cy="1570038"/>
            <a:chOff x="0" y="0"/>
            <a:chExt cx="3192424" cy="1569660"/>
          </a:xfrm>
        </p:grpSpPr>
        <p:sp>
          <p:nvSpPr>
            <p:cNvPr id="6165" name="文本框 29"/>
            <p:cNvSpPr txBox="1"/>
            <p:nvPr/>
          </p:nvSpPr>
          <p:spPr>
            <a:xfrm>
              <a:off x="0" y="0"/>
              <a:ext cx="3192424" cy="156966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9600" dirty="0">
                  <a:solidFill>
                    <a:schemeClr val="bg1"/>
                  </a:solidFill>
                  <a:cs typeface="Vrinda" pitchFamily="34" charset="0"/>
                  <a:sym typeface="Arial" panose="020B0604020202090204" pitchFamily="34" charset="0"/>
                </a:rPr>
                <a:t>C</a:t>
              </a:r>
              <a:r>
                <a:rPr lang="en-US" altLang="zh-CN" sz="2400" dirty="0">
                  <a:solidFill>
                    <a:schemeClr val="bg1"/>
                  </a:solidFill>
                  <a:cs typeface="Vrinda" pitchFamily="34" charset="0"/>
                  <a:sym typeface="Arial" panose="020B0604020202090204" pitchFamily="34" charset="0"/>
                </a:rPr>
                <a:t>ONTENTS</a:t>
              </a:r>
              <a:endParaRPr lang="zh-CN" altLang="en-US" sz="2400" dirty="0">
                <a:solidFill>
                  <a:schemeClr val="bg1"/>
                </a:solidFill>
                <a:ea typeface="Vrinda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6166" name="文本框 27"/>
            <p:cNvSpPr txBox="1"/>
            <p:nvPr/>
          </p:nvSpPr>
          <p:spPr>
            <a:xfrm>
              <a:off x="1252258" y="126874"/>
              <a:ext cx="1648281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4800" b="1" dirty="0">
                  <a:solidFill>
                    <a:schemeClr val="bg1"/>
                  </a:solidFill>
                  <a:cs typeface="Vrinda" pitchFamily="34" charset="0"/>
                  <a:sym typeface="Arial" panose="020B0604020202090204" pitchFamily="34" charset="0"/>
                </a:rPr>
                <a:t>目录</a:t>
              </a:r>
              <a:endParaRPr lang="zh-CN" altLang="en-US" sz="4800" b="1" dirty="0">
                <a:solidFill>
                  <a:schemeClr val="bg1"/>
                </a:solidFill>
                <a:ea typeface="Vrinda" pitchFamily="34" charset="0"/>
                <a:sym typeface="Arial" panose="020B0604020202090204" pitchFamily="34" charset="0"/>
              </a:endParaRPr>
            </a:p>
          </p:txBody>
        </p:sp>
      </p:grpSp>
      <p:sp>
        <p:nvSpPr>
          <p:cNvPr id="2" name="文本框 25"/>
          <p:cNvSpPr txBox="1"/>
          <p:nvPr/>
        </p:nvSpPr>
        <p:spPr>
          <a:xfrm>
            <a:off x="6732588" y="4864418"/>
            <a:ext cx="34480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rgbClr val="404040"/>
                </a:solidFill>
                <a:sym typeface="Arial" panose="020B0604020202090204" pitchFamily="34" charset="0"/>
              </a:rPr>
              <a:t>项目总结</a:t>
            </a:r>
            <a:endParaRPr lang="zh-CN" altLang="en-US" dirty="0">
              <a:solidFill>
                <a:srgbClr val="404040"/>
              </a:solidFill>
              <a:sym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6040" y="708025"/>
            <a:ext cx="6979920" cy="5961380"/>
          </a:xfrm>
          <a:prstGeom prst="rect">
            <a:avLst/>
          </a:prstGeom>
        </p:spPr>
      </p:pic>
      <p:grpSp>
        <p:nvGrpSpPr>
          <p:cNvPr id="28699" name="组合 34"/>
          <p:cNvGrpSpPr/>
          <p:nvPr/>
        </p:nvGrpSpPr>
        <p:grpSpPr>
          <a:xfrm>
            <a:off x="244475" y="111125"/>
            <a:ext cx="4008438" cy="611188"/>
            <a:chOff x="0" y="0"/>
            <a:chExt cx="4008674" cy="611426"/>
          </a:xfrm>
        </p:grpSpPr>
        <p:grpSp>
          <p:nvGrpSpPr>
            <p:cNvPr id="28700" name="组合 46"/>
            <p:cNvGrpSpPr/>
            <p:nvPr/>
          </p:nvGrpSpPr>
          <p:grpSpPr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28703" name="Picture 25@|13FFC:16777215|FBC:16777215|LFC:16777215|LBC:1677721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8704" name="Oval 36@|1FFC:15773696|FBC:16777215|LFC:16777215|LBC:16777215"/>
              <p:cNvSpPr/>
              <p:nvPr/>
            </p:nvSpPr>
            <p:spPr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1176"/>
                </a:srgbClr>
              </a:solidFill>
              <a:ln w="9525">
                <a:noFill/>
              </a:ln>
            </p:spPr>
            <p:txBody>
              <a:bodyPr anchor="ctr"/>
              <a:p>
                <a:pPr algn="ctr" eaLnBrk="1" hangingPunct="1"/>
                <a:endParaRPr lang="zh-CN" altLang="en-US" sz="300" dirty="0">
                  <a:solidFill>
                    <a:srgbClr val="FFFFFF"/>
                  </a:solidFill>
                  <a:latin typeface="Arial" panose="020B0604020202090204" pitchFamily="34" charset="0"/>
                  <a:sym typeface="Arial" panose="020B0604020202090204" pitchFamily="34" charset="0"/>
                </a:endParaRPr>
              </a:p>
            </p:txBody>
          </p:sp>
        </p:grpSp>
        <p:sp>
          <p:nvSpPr>
            <p:cNvPr id="28701" name="文本框 47"/>
            <p:cNvSpPr txBox="1"/>
            <p:nvPr/>
          </p:nvSpPr>
          <p:spPr>
            <a:xfrm>
              <a:off x="68488" y="13326"/>
              <a:ext cx="474451" cy="5837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en-US" altLang="zh-CN" sz="3200" b="1" dirty="0">
                  <a:solidFill>
                    <a:schemeClr val="bg1"/>
                  </a:solidFill>
                  <a:latin typeface="Arial" panose="020B0604020202090204" pitchFamily="34" charset="0"/>
                  <a:ea typeface="Vrinda" pitchFamily="34" charset="0"/>
                  <a:sym typeface="Arial" panose="020B0604020202090204" pitchFamily="34" charset="0"/>
                </a:rPr>
                <a:t>4</a:t>
              </a:r>
              <a:endParaRPr lang="en-US" altLang="zh-CN" sz="3200" b="1" dirty="0">
                <a:solidFill>
                  <a:schemeClr val="bg1"/>
                </a:solidFill>
                <a:latin typeface="Arial" panose="020B0604020202090204" pitchFamily="34" charset="0"/>
                <a:ea typeface="Vrinda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28702" name="文本框 48"/>
            <p:cNvSpPr txBox="1"/>
            <p:nvPr/>
          </p:nvSpPr>
          <p:spPr>
            <a:xfrm>
              <a:off x="679914" y="26637"/>
              <a:ext cx="3328760" cy="522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b="1" dirty="0" err="1" smtClean="0">
                  <a:solidFill>
                    <a:srgbClr val="4B5E75"/>
                  </a:solidFill>
                  <a:latin typeface="Arial" panose="020B0604020202090204" pitchFamily="34" charset="0"/>
                  <a:sym typeface="Arial" panose="020B0604020202090204" pitchFamily="34" charset="0"/>
                </a:rPr>
                <a:t>KMeans</a:t>
              </a:r>
              <a:r>
                <a:rPr lang="en-US" altLang="zh-CN" sz="2800" b="1" dirty="0" smtClean="0">
                  <a:solidFill>
                    <a:srgbClr val="4B5E75"/>
                  </a:solidFill>
                  <a:latin typeface="Arial" panose="020B0604020202090204" pitchFamily="34" charset="0"/>
                  <a:sym typeface="Arial" panose="020B0604020202090204" pitchFamily="34" charset="0"/>
                </a:rPr>
                <a:t> </a:t>
              </a:r>
              <a:r>
                <a:rPr lang="zh-CN" altLang="en-US" sz="2800" b="1" dirty="0" smtClean="0">
                  <a:solidFill>
                    <a:srgbClr val="4B5E75"/>
                  </a:solidFill>
                  <a:latin typeface="Arial" panose="020B0604020202090204" pitchFamily="34" charset="0"/>
                  <a:sym typeface="Arial" panose="020B0604020202090204" pitchFamily="34" charset="0"/>
                </a:rPr>
                <a:t>算法</a:t>
              </a:r>
              <a:endParaRPr lang="zh-CN" altLang="en-US" sz="2800" b="1" dirty="0">
                <a:solidFill>
                  <a:srgbClr val="4B5E75"/>
                </a:solidFill>
                <a:latin typeface="Arial" panose="020B0604020202090204" pitchFamily="34" charset="0"/>
                <a:sym typeface="Arial" panose="020B0604020202090204" pitchFamily="34" charset="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9050" y="659765"/>
            <a:ext cx="9614535" cy="5937250"/>
          </a:xfrm>
          <a:prstGeom prst="rect">
            <a:avLst/>
          </a:prstGeom>
        </p:spPr>
      </p:pic>
      <p:grpSp>
        <p:nvGrpSpPr>
          <p:cNvPr id="28699" name="组合 34"/>
          <p:cNvGrpSpPr/>
          <p:nvPr/>
        </p:nvGrpSpPr>
        <p:grpSpPr>
          <a:xfrm>
            <a:off x="244475" y="111125"/>
            <a:ext cx="4008438" cy="611188"/>
            <a:chOff x="0" y="0"/>
            <a:chExt cx="4008674" cy="611426"/>
          </a:xfrm>
        </p:grpSpPr>
        <p:grpSp>
          <p:nvGrpSpPr>
            <p:cNvPr id="28700" name="组合 46"/>
            <p:cNvGrpSpPr/>
            <p:nvPr/>
          </p:nvGrpSpPr>
          <p:grpSpPr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28703" name="Picture 25@|13FFC:16777215|FBC:16777215|LFC:16777215|LBC:1677721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8704" name="Oval 36@|1FFC:15773696|FBC:16777215|LFC:16777215|LBC:16777215"/>
              <p:cNvSpPr/>
              <p:nvPr/>
            </p:nvSpPr>
            <p:spPr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1176"/>
                </a:srgbClr>
              </a:solidFill>
              <a:ln w="9525">
                <a:noFill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300" dirty="0">
                  <a:solidFill>
                    <a:srgbClr val="FFFFFF"/>
                  </a:solidFill>
                  <a:latin typeface="Arial" panose="020B0604020202090204" pitchFamily="34" charset="0"/>
                  <a:sym typeface="Arial" panose="020B0604020202090204" pitchFamily="34" charset="0"/>
                </a:endParaRPr>
              </a:p>
            </p:txBody>
          </p:sp>
        </p:grpSp>
        <p:sp>
          <p:nvSpPr>
            <p:cNvPr id="28701" name="文本框 47"/>
            <p:cNvSpPr txBox="1"/>
            <p:nvPr/>
          </p:nvSpPr>
          <p:spPr>
            <a:xfrm>
              <a:off x="68488" y="13326"/>
              <a:ext cx="474451" cy="5837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3200" b="1" dirty="0">
                  <a:solidFill>
                    <a:schemeClr val="bg1"/>
                  </a:solidFill>
                  <a:latin typeface="Arial" panose="020B0604020202090204" pitchFamily="34" charset="0"/>
                  <a:ea typeface="Vrinda" pitchFamily="34" charset="0"/>
                  <a:sym typeface="Arial" panose="020B0604020202090204" pitchFamily="34" charset="0"/>
                </a:rPr>
                <a:t>4</a:t>
              </a:r>
              <a:endParaRPr lang="en-US" altLang="zh-CN" sz="3200" b="1" dirty="0">
                <a:solidFill>
                  <a:schemeClr val="bg1"/>
                </a:solidFill>
                <a:latin typeface="Arial" panose="020B0604020202090204" pitchFamily="34" charset="0"/>
                <a:ea typeface="Vrinda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28702" name="文本框 48"/>
            <p:cNvSpPr txBox="1"/>
            <p:nvPr/>
          </p:nvSpPr>
          <p:spPr>
            <a:xfrm>
              <a:off x="679914" y="26637"/>
              <a:ext cx="3328760" cy="522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800" b="1" dirty="0" err="1" smtClean="0">
                  <a:solidFill>
                    <a:srgbClr val="4B5E75"/>
                  </a:solidFill>
                  <a:latin typeface="Arial" panose="020B0604020202090204" pitchFamily="34" charset="0"/>
                  <a:sym typeface="Arial" panose="020B0604020202090204" pitchFamily="34" charset="0"/>
                </a:rPr>
                <a:t>KMeans</a:t>
              </a:r>
              <a:r>
                <a:rPr lang="en-US" altLang="zh-CN" sz="2800" b="1" dirty="0" smtClean="0">
                  <a:solidFill>
                    <a:srgbClr val="4B5E75"/>
                  </a:solidFill>
                  <a:latin typeface="Arial" panose="020B0604020202090204" pitchFamily="34" charset="0"/>
                  <a:sym typeface="Arial" panose="020B0604020202090204" pitchFamily="34" charset="0"/>
                </a:rPr>
                <a:t> </a:t>
              </a:r>
              <a:r>
                <a:rPr lang="zh-CN" altLang="en-US" sz="2800" b="1" dirty="0" smtClean="0">
                  <a:solidFill>
                    <a:srgbClr val="4B5E75"/>
                  </a:solidFill>
                  <a:latin typeface="Arial" panose="020B0604020202090204" pitchFamily="34" charset="0"/>
                  <a:sym typeface="Arial" panose="020B0604020202090204" pitchFamily="34" charset="0"/>
                </a:rPr>
                <a:t>算法</a:t>
              </a:r>
              <a:endParaRPr lang="zh-CN" altLang="en-US" sz="2800" b="1" dirty="0">
                <a:solidFill>
                  <a:srgbClr val="4B5E75"/>
                </a:solidFill>
                <a:latin typeface="Arial" panose="020B0604020202090204" pitchFamily="34" charset="0"/>
                <a:sym typeface="Arial" panose="020B0604020202090204" pitchFamily="34" charset="0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稻壳儿小白白(http://dwz.cn/Wu2UP)"/>
          <p:cNvSpPr txBox="1"/>
          <p:nvPr/>
        </p:nvSpPr>
        <p:spPr>
          <a:xfrm>
            <a:off x="1677988" y="2624138"/>
            <a:ext cx="901700" cy="3698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GB" altLang="en-US" sz="2400" b="1" dirty="0">
                <a:solidFill>
                  <a:srgbClr val="FFFFFF"/>
                </a:solidFill>
                <a:latin typeface="Arial" panose="020B0604020202090204" pitchFamily="34" charset="0"/>
                <a:ea typeface="Lato Black"/>
                <a:sym typeface="Arial" panose="020B0604020202090204" pitchFamily="34" charset="0"/>
              </a:rPr>
              <a:t>2014</a:t>
            </a:r>
            <a:endParaRPr lang="en-GB" altLang="en-US" sz="2400" b="1" dirty="0">
              <a:solidFill>
                <a:srgbClr val="FFFFFF"/>
              </a:solidFill>
              <a:latin typeface="Arial" panose="020B0604020202090204" pitchFamily="34" charset="0"/>
              <a:ea typeface="Lato Black"/>
              <a:sym typeface="Arial" panose="020B0604020202090204" pitchFamily="34" charset="0"/>
            </a:endParaRPr>
          </a:p>
        </p:txBody>
      </p:sp>
      <p:sp>
        <p:nvSpPr>
          <p:cNvPr id="29703" name="稻壳儿小白白(http://dwz.cn/Wu2UP)"/>
          <p:cNvSpPr txBox="1"/>
          <p:nvPr/>
        </p:nvSpPr>
        <p:spPr>
          <a:xfrm>
            <a:off x="4373563" y="2624138"/>
            <a:ext cx="901700" cy="3698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GB" altLang="en-US" sz="2400" b="1" dirty="0">
                <a:solidFill>
                  <a:srgbClr val="FFFFFF"/>
                </a:solidFill>
                <a:latin typeface="Arial" panose="020B0604020202090204" pitchFamily="34" charset="0"/>
                <a:ea typeface="Lato Black"/>
                <a:sym typeface="Arial" panose="020B0604020202090204" pitchFamily="34" charset="0"/>
              </a:rPr>
              <a:t>2015</a:t>
            </a:r>
            <a:endParaRPr lang="en-GB" altLang="en-US" sz="2400" b="1" dirty="0">
              <a:solidFill>
                <a:srgbClr val="FFFFFF"/>
              </a:solidFill>
              <a:latin typeface="Arial" panose="020B0604020202090204" pitchFamily="34" charset="0"/>
              <a:ea typeface="Lato Black"/>
              <a:sym typeface="Arial" panose="020B0604020202090204" pitchFamily="34" charset="0"/>
            </a:endParaRPr>
          </a:p>
        </p:txBody>
      </p:sp>
      <p:sp>
        <p:nvSpPr>
          <p:cNvPr id="29704" name="稻壳儿小白白(http://dwz.cn/Wu2UP)"/>
          <p:cNvSpPr txBox="1"/>
          <p:nvPr/>
        </p:nvSpPr>
        <p:spPr>
          <a:xfrm>
            <a:off x="6951663" y="2624138"/>
            <a:ext cx="901700" cy="3698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GB" altLang="en-US" sz="2400" b="1" dirty="0">
                <a:solidFill>
                  <a:srgbClr val="FFFFFF"/>
                </a:solidFill>
                <a:latin typeface="Arial" panose="020B0604020202090204" pitchFamily="34" charset="0"/>
                <a:ea typeface="Lato Black"/>
                <a:sym typeface="Arial" panose="020B0604020202090204" pitchFamily="34" charset="0"/>
              </a:rPr>
              <a:t>2016</a:t>
            </a:r>
            <a:endParaRPr lang="en-GB" altLang="en-US" sz="2400" b="1" dirty="0">
              <a:solidFill>
                <a:srgbClr val="FFFFFF"/>
              </a:solidFill>
              <a:latin typeface="Arial" panose="020B0604020202090204" pitchFamily="34" charset="0"/>
              <a:ea typeface="Lato Black"/>
              <a:sym typeface="Arial" panose="020B0604020202090204" pitchFamily="34" charset="0"/>
            </a:endParaRPr>
          </a:p>
        </p:txBody>
      </p:sp>
      <p:sp>
        <p:nvSpPr>
          <p:cNvPr id="29705" name="稻壳儿小白白(http://dwz.cn/Wu2UP)"/>
          <p:cNvSpPr txBox="1"/>
          <p:nvPr/>
        </p:nvSpPr>
        <p:spPr>
          <a:xfrm>
            <a:off x="9645650" y="2624138"/>
            <a:ext cx="901700" cy="3698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GB" altLang="en-US" sz="2400" b="1" dirty="0">
                <a:solidFill>
                  <a:srgbClr val="FFFFFF"/>
                </a:solidFill>
                <a:latin typeface="Arial" panose="020B0604020202090204" pitchFamily="34" charset="0"/>
                <a:ea typeface="Lato Black"/>
                <a:sym typeface="Arial" panose="020B0604020202090204" pitchFamily="34" charset="0"/>
              </a:rPr>
              <a:t>2017</a:t>
            </a:r>
            <a:endParaRPr lang="en-GB" altLang="en-US" sz="2400" b="1" dirty="0">
              <a:solidFill>
                <a:srgbClr val="FFFFFF"/>
              </a:solidFill>
              <a:latin typeface="Arial" panose="020B0604020202090204" pitchFamily="34" charset="0"/>
              <a:ea typeface="Lato Black"/>
              <a:sym typeface="Arial" panose="020B0604020202090204" pitchFamily="34" charset="0"/>
            </a:endParaRPr>
          </a:p>
        </p:txBody>
      </p:sp>
      <p:grpSp>
        <p:nvGrpSpPr>
          <p:cNvPr id="29714" name="组合 25"/>
          <p:cNvGrpSpPr/>
          <p:nvPr/>
        </p:nvGrpSpPr>
        <p:grpSpPr>
          <a:xfrm>
            <a:off x="244475" y="111125"/>
            <a:ext cx="4885690" cy="611188"/>
            <a:chOff x="0" y="0"/>
            <a:chExt cx="4885978" cy="611426"/>
          </a:xfrm>
        </p:grpSpPr>
        <p:grpSp>
          <p:nvGrpSpPr>
            <p:cNvPr id="29715" name="组合 26"/>
            <p:cNvGrpSpPr/>
            <p:nvPr/>
          </p:nvGrpSpPr>
          <p:grpSpPr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29718" name="Picture 25@|13FFC:16777215|FBC:16777215|LFC:16777215|LBC:16777215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9719" name="Oval 36@|1FFC:15773696|FBC:16777215|LFC:16777215|LBC:16777215"/>
              <p:cNvSpPr/>
              <p:nvPr/>
            </p:nvSpPr>
            <p:spPr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1176"/>
                </a:srgbClr>
              </a:solidFill>
              <a:ln w="9525">
                <a:noFill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300" dirty="0">
                  <a:solidFill>
                    <a:srgbClr val="FFFFFF"/>
                  </a:solidFill>
                  <a:latin typeface="Arial" panose="020B0604020202090204" pitchFamily="34" charset="0"/>
                  <a:sym typeface="Arial" panose="020B0604020202090204" pitchFamily="34" charset="0"/>
                </a:endParaRPr>
              </a:p>
            </p:txBody>
          </p:sp>
        </p:grpSp>
        <p:sp>
          <p:nvSpPr>
            <p:cNvPr id="29716" name="文本框 32"/>
            <p:cNvSpPr txBox="1"/>
            <p:nvPr/>
          </p:nvSpPr>
          <p:spPr>
            <a:xfrm>
              <a:off x="68488" y="13326"/>
              <a:ext cx="474451" cy="5837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3200" b="1" dirty="0">
                  <a:solidFill>
                    <a:schemeClr val="bg1"/>
                  </a:solidFill>
                  <a:latin typeface="Arial" panose="020B0604020202090204" pitchFamily="34" charset="0"/>
                  <a:ea typeface="Vrinda" pitchFamily="34" charset="0"/>
                  <a:sym typeface="Arial" panose="020B0604020202090204" pitchFamily="34" charset="0"/>
                </a:rPr>
                <a:t>4</a:t>
              </a:r>
              <a:endParaRPr lang="en-US" altLang="zh-CN" sz="3200" b="1" dirty="0">
                <a:solidFill>
                  <a:schemeClr val="bg1"/>
                </a:solidFill>
                <a:latin typeface="Arial" panose="020B0604020202090204" pitchFamily="34" charset="0"/>
                <a:ea typeface="Vrinda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29717" name="文本框 34"/>
            <p:cNvSpPr txBox="1"/>
            <p:nvPr/>
          </p:nvSpPr>
          <p:spPr>
            <a:xfrm>
              <a:off x="680125" y="26680"/>
              <a:ext cx="4205853" cy="522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2800" b="1" dirty="0">
                  <a:solidFill>
                    <a:srgbClr val="4B5E75"/>
                  </a:solidFill>
                  <a:latin typeface="Arial" panose="020B0604020202090204" pitchFamily="34" charset="0"/>
                  <a:sym typeface="Arial" panose="020B0604020202090204" pitchFamily="34" charset="0"/>
                </a:rPr>
                <a:t>Isolation </a:t>
              </a:r>
              <a:r>
                <a:rPr lang="en-US" altLang="zh-CN" sz="2800" b="1" dirty="0" smtClean="0">
                  <a:solidFill>
                    <a:srgbClr val="4B5E75"/>
                  </a:solidFill>
                  <a:latin typeface="Arial" panose="020B0604020202090204" pitchFamily="34" charset="0"/>
                  <a:sym typeface="Arial" panose="020B0604020202090204" pitchFamily="34" charset="0"/>
                </a:rPr>
                <a:t>Forest </a:t>
              </a:r>
              <a:r>
                <a:rPr lang="zh-CN" altLang="en-US" sz="2800" b="1" dirty="0" smtClean="0">
                  <a:solidFill>
                    <a:srgbClr val="4B5E75"/>
                  </a:solidFill>
                  <a:latin typeface="Arial" panose="020B0604020202090204" pitchFamily="34" charset="0"/>
                  <a:sym typeface="Arial" panose="020B0604020202090204" pitchFamily="34" charset="0"/>
                </a:rPr>
                <a:t>算法 </a:t>
              </a:r>
              <a:endParaRPr lang="zh-CN" altLang="en-US" sz="2800" b="1" dirty="0">
                <a:solidFill>
                  <a:srgbClr val="4B5E75"/>
                </a:solidFill>
                <a:latin typeface="Arial" panose="020B0604020202090204" pitchFamily="34" charset="0"/>
                <a:sym typeface="Arial" panose="020B060402020209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595" y="887095"/>
            <a:ext cx="8005445" cy="5657850"/>
          </a:xfrm>
          <a:prstGeom prst="rect">
            <a:avLst/>
          </a:prstGeom>
        </p:spPr>
      </p:pic>
    </p:spTree>
  </p:cSld>
  <p:clrMapOvr>
    <a:masterClrMapping/>
  </p:clrMapOvr>
  <p:transition spd="slow"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7106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4863" y="1243013"/>
            <a:ext cx="3017837" cy="30241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107" name="椭圆 7"/>
          <p:cNvSpPr/>
          <p:nvPr/>
        </p:nvSpPr>
        <p:spPr>
          <a:xfrm>
            <a:off x="4613275" y="1243013"/>
            <a:ext cx="3021013" cy="3021012"/>
          </a:xfrm>
          <a:prstGeom prst="ellipse">
            <a:avLst/>
          </a:prstGeom>
          <a:solidFill>
            <a:srgbClr val="00B0F0">
              <a:alpha val="61176"/>
            </a:srgbClr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47108" name="文本框 5"/>
          <p:cNvSpPr txBox="1"/>
          <p:nvPr/>
        </p:nvSpPr>
        <p:spPr>
          <a:xfrm>
            <a:off x="4951413" y="1646238"/>
            <a:ext cx="2344737" cy="221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sz="13800" b="1" dirty="0">
                <a:solidFill>
                  <a:schemeClr val="bg1"/>
                </a:solidFill>
                <a:latin typeface="Arial" panose="020B0604020202090204" pitchFamily="34" charset="0"/>
                <a:cs typeface="Vrinda" pitchFamily="34" charset="0"/>
                <a:sym typeface="Arial" panose="020B0604020202090204" pitchFamily="34" charset="0"/>
              </a:rPr>
              <a:t>5</a:t>
            </a:r>
            <a:endParaRPr lang="zh-CN" altLang="en-US" sz="13800" b="1" dirty="0">
              <a:solidFill>
                <a:schemeClr val="bg1"/>
              </a:solidFill>
              <a:latin typeface="Arial" panose="020B0604020202090204" pitchFamily="34" charset="0"/>
              <a:ea typeface="Vrinda" pitchFamily="34" charset="0"/>
              <a:sym typeface="Arial" panose="020B0604020202090204" pitchFamily="34" charset="0"/>
            </a:endParaRPr>
          </a:p>
        </p:txBody>
      </p:sp>
      <p:sp>
        <p:nvSpPr>
          <p:cNvPr id="47109" name="文本框 9"/>
          <p:cNvSpPr txBox="1"/>
          <p:nvPr/>
        </p:nvSpPr>
        <p:spPr>
          <a:xfrm>
            <a:off x="2490788" y="4667250"/>
            <a:ext cx="7265987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6000" b="1" dirty="0">
                <a:solidFill>
                  <a:srgbClr val="7A8EA9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项目总结</a:t>
            </a:r>
            <a:endParaRPr lang="zh-CN" altLang="en-US" sz="6000" b="1" dirty="0">
              <a:solidFill>
                <a:srgbClr val="7A8EA9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130" name="稻壳儿小白白(http://dwz.cn/Wu2UP)"/>
          <p:cNvCxnSpPr/>
          <p:nvPr/>
        </p:nvCxnSpPr>
        <p:spPr>
          <a:xfrm>
            <a:off x="3989388" y="3906838"/>
            <a:ext cx="1374775" cy="0"/>
          </a:xfrm>
          <a:prstGeom prst="line">
            <a:avLst/>
          </a:prstGeom>
          <a:ln w="9525" cap="flat" cmpd="sng">
            <a:solidFill>
              <a:srgbClr val="C1C7D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8131" name="稻壳儿小白白(http://dwz.cn/Wu2UP)"/>
          <p:cNvCxnSpPr/>
          <p:nvPr/>
        </p:nvCxnSpPr>
        <p:spPr>
          <a:xfrm flipH="1" flipV="1">
            <a:off x="5342255" y="2437130"/>
            <a:ext cx="28575" cy="3044190"/>
          </a:xfrm>
          <a:prstGeom prst="line">
            <a:avLst/>
          </a:prstGeom>
          <a:ln w="9525" cap="flat" cmpd="sng">
            <a:solidFill>
              <a:srgbClr val="C1C7D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8133" name="稻壳儿小白白(http://dwz.cn/Wu2UP)"/>
          <p:cNvSpPr>
            <a:spLocks noEditPoints="1"/>
          </p:cNvSpPr>
          <p:nvPr/>
        </p:nvSpPr>
        <p:spPr>
          <a:xfrm>
            <a:off x="6097588" y="2884488"/>
            <a:ext cx="528637" cy="527050"/>
          </a:xfrm>
          <a:custGeom>
            <a:avLst/>
            <a:gdLst>
              <a:gd name="txL" fmla="*/ 0 w 393"/>
              <a:gd name="txT" fmla="*/ 0 h 391"/>
              <a:gd name="txR" fmla="*/ 393 w 393"/>
              <a:gd name="txB" fmla="*/ 391 h 391"/>
            </a:gdLst>
            <a:ahLst/>
            <a:cxnLst>
              <a:cxn ang="0">
                <a:pos x="203115" y="397646"/>
              </a:cxn>
              <a:cxn ang="0">
                <a:pos x="213876" y="358556"/>
              </a:cxn>
              <a:cxn ang="0">
                <a:pos x="164106" y="338336"/>
              </a:cxn>
              <a:cxn ang="0">
                <a:pos x="145274" y="303290"/>
              </a:cxn>
              <a:cxn ang="0">
                <a:pos x="95504" y="324857"/>
              </a:cxn>
              <a:cxn ang="0">
                <a:pos x="56496" y="312725"/>
              </a:cxn>
              <a:cxn ang="0">
                <a:pos x="36319" y="362600"/>
              </a:cxn>
              <a:cxn ang="0">
                <a:pos x="1345" y="381471"/>
              </a:cxn>
              <a:cxn ang="0">
                <a:pos x="21522" y="404386"/>
              </a:cxn>
              <a:cxn ang="0">
                <a:pos x="4035" y="455608"/>
              </a:cxn>
              <a:cxn ang="0">
                <a:pos x="41699" y="471784"/>
              </a:cxn>
              <a:cxn ang="0">
                <a:pos x="56496" y="513570"/>
              </a:cxn>
              <a:cxn ang="0">
                <a:pos x="91469" y="525702"/>
              </a:cxn>
              <a:cxn ang="0">
                <a:pos x="129133" y="505483"/>
              </a:cxn>
              <a:cxn ang="0">
                <a:pos x="168142" y="516266"/>
              </a:cxn>
              <a:cxn ang="0">
                <a:pos x="188319" y="466392"/>
              </a:cxn>
              <a:cxn ang="0">
                <a:pos x="217911" y="462348"/>
              </a:cxn>
              <a:cxn ang="0">
                <a:pos x="135858" y="466392"/>
              </a:cxn>
              <a:cxn ang="0">
                <a:pos x="88779" y="362600"/>
              </a:cxn>
              <a:cxn ang="0">
                <a:pos x="135858" y="466392"/>
              </a:cxn>
              <a:cxn ang="0">
                <a:pos x="351080" y="452913"/>
              </a:cxn>
              <a:cxn ang="0">
                <a:pos x="357805" y="431345"/>
              </a:cxn>
              <a:cxn ang="0">
                <a:pos x="329557" y="420562"/>
              </a:cxn>
              <a:cxn ang="0">
                <a:pos x="318796" y="400342"/>
              </a:cxn>
              <a:cxn ang="0">
                <a:pos x="291894" y="412474"/>
              </a:cxn>
              <a:cxn ang="0">
                <a:pos x="269026" y="405734"/>
              </a:cxn>
              <a:cxn ang="0">
                <a:pos x="258265" y="432693"/>
              </a:cxn>
              <a:cxn ang="0">
                <a:pos x="238088" y="443477"/>
              </a:cxn>
              <a:cxn ang="0">
                <a:pos x="250195" y="456956"/>
              </a:cxn>
              <a:cxn ang="0">
                <a:pos x="240779" y="485263"/>
              </a:cxn>
              <a:cxn ang="0">
                <a:pos x="260956" y="494699"/>
              </a:cxn>
              <a:cxn ang="0">
                <a:pos x="269026" y="517614"/>
              </a:cxn>
              <a:cxn ang="0">
                <a:pos x="289203" y="524354"/>
              </a:cxn>
              <a:cxn ang="0">
                <a:pos x="309380" y="512223"/>
              </a:cxn>
              <a:cxn ang="0">
                <a:pos x="332248" y="518962"/>
              </a:cxn>
              <a:cxn ang="0">
                <a:pos x="343009" y="490655"/>
              </a:cxn>
              <a:cxn ang="0">
                <a:pos x="359150" y="489307"/>
              </a:cxn>
              <a:cxn ang="0">
                <a:pos x="313416" y="490655"/>
              </a:cxn>
              <a:cxn ang="0">
                <a:pos x="287858" y="432693"/>
              </a:cxn>
              <a:cxn ang="0">
                <a:pos x="313416" y="490655"/>
              </a:cxn>
              <a:cxn ang="0">
                <a:pos x="486938" y="164450"/>
              </a:cxn>
              <a:cxn ang="0">
                <a:pos x="507115" y="98401"/>
              </a:cxn>
              <a:cxn ang="0">
                <a:pos x="422372" y="64702"/>
              </a:cxn>
              <a:cxn ang="0">
                <a:pos x="390088" y="4044"/>
              </a:cxn>
              <a:cxn ang="0">
                <a:pos x="308035" y="40439"/>
              </a:cxn>
              <a:cxn ang="0">
                <a:pos x="242124" y="20219"/>
              </a:cxn>
              <a:cxn ang="0">
                <a:pos x="208496" y="105140"/>
              </a:cxn>
              <a:cxn ang="0">
                <a:pos x="147965" y="137491"/>
              </a:cxn>
              <a:cxn ang="0">
                <a:pos x="182938" y="175234"/>
              </a:cxn>
              <a:cxn ang="0">
                <a:pos x="153345" y="261503"/>
              </a:cxn>
              <a:cxn ang="0">
                <a:pos x="216566" y="288462"/>
              </a:cxn>
              <a:cxn ang="0">
                <a:pos x="242124" y="358556"/>
              </a:cxn>
              <a:cxn ang="0">
                <a:pos x="299965" y="378775"/>
              </a:cxn>
              <a:cxn ang="0">
                <a:pos x="364531" y="343728"/>
              </a:cxn>
              <a:cxn ang="0">
                <a:pos x="429097" y="363948"/>
              </a:cxn>
              <a:cxn ang="0">
                <a:pos x="462726" y="279026"/>
              </a:cxn>
              <a:cxn ang="0">
                <a:pos x="513841" y="272287"/>
              </a:cxn>
              <a:cxn ang="0">
                <a:pos x="375292" y="279026"/>
              </a:cxn>
              <a:cxn ang="0">
                <a:pos x="295929" y="105140"/>
              </a:cxn>
              <a:cxn ang="0">
                <a:pos x="375292" y="279026"/>
              </a:cxn>
            </a:cxnLst>
            <a:rect l="txL" t="txT" r="txR" b="txB"/>
            <a:pathLst>
              <a:path w="393" h="391">
                <a:moveTo>
                  <a:pt x="160" y="318"/>
                </a:moveTo>
                <a:cubicBezTo>
                  <a:pt x="151" y="315"/>
                  <a:pt x="151" y="315"/>
                  <a:pt x="151" y="315"/>
                </a:cubicBezTo>
                <a:cubicBezTo>
                  <a:pt x="152" y="308"/>
                  <a:pt x="152" y="302"/>
                  <a:pt x="151" y="295"/>
                </a:cubicBezTo>
                <a:cubicBezTo>
                  <a:pt x="159" y="291"/>
                  <a:pt x="159" y="291"/>
                  <a:pt x="159" y="291"/>
                </a:cubicBezTo>
                <a:cubicBezTo>
                  <a:pt x="165" y="289"/>
                  <a:pt x="167" y="282"/>
                  <a:pt x="164" y="277"/>
                </a:cubicBezTo>
                <a:cubicBezTo>
                  <a:pt x="159" y="266"/>
                  <a:pt x="159" y="266"/>
                  <a:pt x="159" y="266"/>
                </a:cubicBezTo>
                <a:cubicBezTo>
                  <a:pt x="157" y="261"/>
                  <a:pt x="151" y="258"/>
                  <a:pt x="145" y="261"/>
                </a:cubicBezTo>
                <a:cubicBezTo>
                  <a:pt x="137" y="265"/>
                  <a:pt x="137" y="265"/>
                  <a:pt x="137" y="265"/>
                </a:cubicBezTo>
                <a:cubicBezTo>
                  <a:pt x="132" y="260"/>
                  <a:pt x="128" y="255"/>
                  <a:pt x="122" y="251"/>
                </a:cubicBezTo>
                <a:cubicBezTo>
                  <a:pt x="125" y="242"/>
                  <a:pt x="125" y="242"/>
                  <a:pt x="125" y="242"/>
                </a:cubicBezTo>
                <a:cubicBezTo>
                  <a:pt x="127" y="237"/>
                  <a:pt x="125" y="231"/>
                  <a:pt x="119" y="229"/>
                </a:cubicBezTo>
                <a:cubicBezTo>
                  <a:pt x="108" y="225"/>
                  <a:pt x="108" y="225"/>
                  <a:pt x="108" y="225"/>
                </a:cubicBezTo>
                <a:cubicBezTo>
                  <a:pt x="103" y="223"/>
                  <a:pt x="96" y="226"/>
                  <a:pt x="94" y="231"/>
                </a:cubicBezTo>
                <a:cubicBezTo>
                  <a:pt x="91" y="240"/>
                  <a:pt x="91" y="240"/>
                  <a:pt x="91" y="240"/>
                </a:cubicBezTo>
                <a:cubicBezTo>
                  <a:pt x="84" y="239"/>
                  <a:pt x="78" y="239"/>
                  <a:pt x="71" y="241"/>
                </a:cubicBezTo>
                <a:cubicBezTo>
                  <a:pt x="67" y="232"/>
                  <a:pt x="67" y="232"/>
                  <a:pt x="67" y="232"/>
                </a:cubicBezTo>
                <a:cubicBezTo>
                  <a:pt x="65" y="227"/>
                  <a:pt x="58" y="224"/>
                  <a:pt x="53" y="227"/>
                </a:cubicBezTo>
                <a:cubicBezTo>
                  <a:pt x="42" y="232"/>
                  <a:pt x="42" y="232"/>
                  <a:pt x="42" y="232"/>
                </a:cubicBezTo>
                <a:cubicBezTo>
                  <a:pt x="37" y="234"/>
                  <a:pt x="34" y="241"/>
                  <a:pt x="37" y="246"/>
                </a:cubicBezTo>
                <a:cubicBezTo>
                  <a:pt x="41" y="254"/>
                  <a:pt x="41" y="254"/>
                  <a:pt x="41" y="254"/>
                </a:cubicBezTo>
                <a:cubicBezTo>
                  <a:pt x="36" y="259"/>
                  <a:pt x="31" y="264"/>
                  <a:pt x="27" y="269"/>
                </a:cubicBezTo>
                <a:cubicBezTo>
                  <a:pt x="19" y="266"/>
                  <a:pt x="19" y="266"/>
                  <a:pt x="19" y="266"/>
                </a:cubicBezTo>
                <a:cubicBezTo>
                  <a:pt x="13" y="264"/>
                  <a:pt x="7" y="267"/>
                  <a:pt x="5" y="272"/>
                </a:cubicBezTo>
                <a:cubicBezTo>
                  <a:pt x="1" y="283"/>
                  <a:pt x="1" y="283"/>
                  <a:pt x="1" y="283"/>
                </a:cubicBezTo>
                <a:cubicBezTo>
                  <a:pt x="0" y="286"/>
                  <a:pt x="0" y="289"/>
                  <a:pt x="1" y="291"/>
                </a:cubicBezTo>
                <a:cubicBezTo>
                  <a:pt x="2" y="294"/>
                  <a:pt x="4" y="296"/>
                  <a:pt x="7" y="297"/>
                </a:cubicBezTo>
                <a:cubicBezTo>
                  <a:pt x="16" y="300"/>
                  <a:pt x="16" y="300"/>
                  <a:pt x="16" y="300"/>
                </a:cubicBezTo>
                <a:cubicBezTo>
                  <a:pt x="15" y="307"/>
                  <a:pt x="15" y="313"/>
                  <a:pt x="17" y="320"/>
                </a:cubicBezTo>
                <a:cubicBezTo>
                  <a:pt x="8" y="324"/>
                  <a:pt x="8" y="324"/>
                  <a:pt x="8" y="324"/>
                </a:cubicBezTo>
                <a:cubicBezTo>
                  <a:pt x="3" y="326"/>
                  <a:pt x="0" y="333"/>
                  <a:pt x="3" y="338"/>
                </a:cubicBezTo>
                <a:cubicBezTo>
                  <a:pt x="8" y="349"/>
                  <a:pt x="8" y="349"/>
                  <a:pt x="8" y="349"/>
                </a:cubicBezTo>
                <a:cubicBezTo>
                  <a:pt x="10" y="354"/>
                  <a:pt x="17" y="357"/>
                  <a:pt x="22" y="354"/>
                </a:cubicBezTo>
                <a:cubicBezTo>
                  <a:pt x="31" y="350"/>
                  <a:pt x="31" y="350"/>
                  <a:pt x="31" y="350"/>
                </a:cubicBezTo>
                <a:cubicBezTo>
                  <a:pt x="35" y="356"/>
                  <a:pt x="40" y="360"/>
                  <a:pt x="45" y="364"/>
                </a:cubicBezTo>
                <a:cubicBezTo>
                  <a:pt x="42" y="373"/>
                  <a:pt x="42" y="373"/>
                  <a:pt x="42" y="373"/>
                </a:cubicBezTo>
                <a:cubicBezTo>
                  <a:pt x="41" y="375"/>
                  <a:pt x="41" y="378"/>
                  <a:pt x="42" y="381"/>
                </a:cubicBezTo>
                <a:cubicBezTo>
                  <a:pt x="43" y="383"/>
                  <a:pt x="45" y="385"/>
                  <a:pt x="48" y="386"/>
                </a:cubicBezTo>
                <a:cubicBezTo>
                  <a:pt x="59" y="390"/>
                  <a:pt x="59" y="390"/>
                  <a:pt x="59" y="390"/>
                </a:cubicBezTo>
                <a:cubicBezTo>
                  <a:pt x="62" y="391"/>
                  <a:pt x="65" y="391"/>
                  <a:pt x="68" y="390"/>
                </a:cubicBezTo>
                <a:cubicBezTo>
                  <a:pt x="70" y="389"/>
                  <a:pt x="72" y="387"/>
                  <a:pt x="73" y="384"/>
                </a:cubicBezTo>
                <a:cubicBezTo>
                  <a:pt x="76" y="375"/>
                  <a:pt x="76" y="375"/>
                  <a:pt x="76" y="375"/>
                </a:cubicBezTo>
                <a:cubicBezTo>
                  <a:pt x="83" y="376"/>
                  <a:pt x="90" y="376"/>
                  <a:pt x="96" y="375"/>
                </a:cubicBezTo>
                <a:cubicBezTo>
                  <a:pt x="100" y="383"/>
                  <a:pt x="100" y="383"/>
                  <a:pt x="100" y="383"/>
                </a:cubicBezTo>
                <a:cubicBezTo>
                  <a:pt x="103" y="388"/>
                  <a:pt x="109" y="391"/>
                  <a:pt x="114" y="388"/>
                </a:cubicBezTo>
                <a:cubicBezTo>
                  <a:pt x="125" y="383"/>
                  <a:pt x="125" y="383"/>
                  <a:pt x="125" y="383"/>
                </a:cubicBezTo>
                <a:cubicBezTo>
                  <a:pt x="131" y="381"/>
                  <a:pt x="133" y="374"/>
                  <a:pt x="130" y="369"/>
                </a:cubicBezTo>
                <a:cubicBezTo>
                  <a:pt x="126" y="361"/>
                  <a:pt x="126" y="361"/>
                  <a:pt x="126" y="361"/>
                </a:cubicBezTo>
                <a:cubicBezTo>
                  <a:pt x="132" y="356"/>
                  <a:pt x="136" y="351"/>
                  <a:pt x="140" y="346"/>
                </a:cubicBezTo>
                <a:cubicBezTo>
                  <a:pt x="149" y="349"/>
                  <a:pt x="149" y="349"/>
                  <a:pt x="149" y="349"/>
                </a:cubicBezTo>
                <a:cubicBezTo>
                  <a:pt x="151" y="350"/>
                  <a:pt x="154" y="350"/>
                  <a:pt x="157" y="349"/>
                </a:cubicBezTo>
                <a:cubicBezTo>
                  <a:pt x="159" y="348"/>
                  <a:pt x="161" y="346"/>
                  <a:pt x="162" y="343"/>
                </a:cubicBezTo>
                <a:cubicBezTo>
                  <a:pt x="167" y="332"/>
                  <a:pt x="167" y="332"/>
                  <a:pt x="167" y="332"/>
                </a:cubicBezTo>
                <a:cubicBezTo>
                  <a:pt x="169" y="326"/>
                  <a:pt x="166" y="320"/>
                  <a:pt x="160" y="318"/>
                </a:cubicBezTo>
                <a:close/>
                <a:moveTo>
                  <a:pt x="101" y="346"/>
                </a:moveTo>
                <a:cubicBezTo>
                  <a:pt x="96" y="349"/>
                  <a:pt x="90" y="350"/>
                  <a:pt x="84" y="350"/>
                </a:cubicBezTo>
                <a:cubicBezTo>
                  <a:pt x="67" y="350"/>
                  <a:pt x="52" y="340"/>
                  <a:pt x="45" y="325"/>
                </a:cubicBezTo>
                <a:cubicBezTo>
                  <a:pt x="35" y="304"/>
                  <a:pt x="45" y="279"/>
                  <a:pt x="66" y="269"/>
                </a:cubicBezTo>
                <a:cubicBezTo>
                  <a:pt x="72" y="266"/>
                  <a:pt x="77" y="265"/>
                  <a:pt x="84" y="265"/>
                </a:cubicBezTo>
                <a:cubicBezTo>
                  <a:pt x="100" y="265"/>
                  <a:pt x="115" y="275"/>
                  <a:pt x="122" y="290"/>
                </a:cubicBezTo>
                <a:cubicBezTo>
                  <a:pt x="132" y="311"/>
                  <a:pt x="123" y="336"/>
                  <a:pt x="101" y="346"/>
                </a:cubicBezTo>
                <a:close/>
                <a:moveTo>
                  <a:pt x="266" y="349"/>
                </a:moveTo>
                <a:cubicBezTo>
                  <a:pt x="261" y="347"/>
                  <a:pt x="261" y="347"/>
                  <a:pt x="261" y="347"/>
                </a:cubicBezTo>
                <a:cubicBezTo>
                  <a:pt x="262" y="343"/>
                  <a:pt x="261" y="340"/>
                  <a:pt x="261" y="336"/>
                </a:cubicBezTo>
                <a:cubicBezTo>
                  <a:pt x="266" y="334"/>
                  <a:pt x="266" y="334"/>
                  <a:pt x="266" y="334"/>
                </a:cubicBezTo>
                <a:cubicBezTo>
                  <a:pt x="269" y="332"/>
                  <a:pt x="270" y="329"/>
                  <a:pt x="269" y="326"/>
                </a:cubicBezTo>
                <a:cubicBezTo>
                  <a:pt x="266" y="320"/>
                  <a:pt x="266" y="320"/>
                  <a:pt x="266" y="320"/>
                </a:cubicBezTo>
                <a:cubicBezTo>
                  <a:pt x="264" y="317"/>
                  <a:pt x="261" y="315"/>
                  <a:pt x="258" y="317"/>
                </a:cubicBezTo>
                <a:cubicBezTo>
                  <a:pt x="253" y="319"/>
                  <a:pt x="253" y="319"/>
                  <a:pt x="253" y="319"/>
                </a:cubicBezTo>
                <a:cubicBezTo>
                  <a:pt x="251" y="316"/>
                  <a:pt x="248" y="314"/>
                  <a:pt x="245" y="312"/>
                </a:cubicBezTo>
                <a:cubicBezTo>
                  <a:pt x="247" y="307"/>
                  <a:pt x="247" y="307"/>
                  <a:pt x="247" y="307"/>
                </a:cubicBezTo>
                <a:cubicBezTo>
                  <a:pt x="248" y="304"/>
                  <a:pt x="246" y="300"/>
                  <a:pt x="243" y="299"/>
                </a:cubicBezTo>
                <a:cubicBezTo>
                  <a:pt x="237" y="297"/>
                  <a:pt x="237" y="297"/>
                  <a:pt x="237" y="297"/>
                </a:cubicBezTo>
                <a:cubicBezTo>
                  <a:pt x="234" y="296"/>
                  <a:pt x="230" y="297"/>
                  <a:pt x="229" y="300"/>
                </a:cubicBezTo>
                <a:cubicBezTo>
                  <a:pt x="228" y="305"/>
                  <a:pt x="228" y="305"/>
                  <a:pt x="228" y="305"/>
                </a:cubicBezTo>
                <a:cubicBezTo>
                  <a:pt x="224" y="305"/>
                  <a:pt x="220" y="305"/>
                  <a:pt x="217" y="306"/>
                </a:cubicBezTo>
                <a:cubicBezTo>
                  <a:pt x="214" y="301"/>
                  <a:pt x="214" y="301"/>
                  <a:pt x="214" y="301"/>
                </a:cubicBezTo>
                <a:cubicBezTo>
                  <a:pt x="213" y="298"/>
                  <a:pt x="209" y="296"/>
                  <a:pt x="206" y="298"/>
                </a:cubicBezTo>
                <a:cubicBezTo>
                  <a:pt x="200" y="301"/>
                  <a:pt x="200" y="301"/>
                  <a:pt x="200" y="301"/>
                </a:cubicBezTo>
                <a:cubicBezTo>
                  <a:pt x="197" y="302"/>
                  <a:pt x="196" y="306"/>
                  <a:pt x="197" y="309"/>
                </a:cubicBezTo>
                <a:cubicBezTo>
                  <a:pt x="200" y="313"/>
                  <a:pt x="200" y="313"/>
                  <a:pt x="200" y="313"/>
                </a:cubicBezTo>
                <a:cubicBezTo>
                  <a:pt x="197" y="316"/>
                  <a:pt x="194" y="318"/>
                  <a:pt x="192" y="321"/>
                </a:cubicBezTo>
                <a:cubicBezTo>
                  <a:pt x="187" y="320"/>
                  <a:pt x="187" y="320"/>
                  <a:pt x="187" y="320"/>
                </a:cubicBezTo>
                <a:cubicBezTo>
                  <a:pt x="184" y="318"/>
                  <a:pt x="181" y="320"/>
                  <a:pt x="180" y="323"/>
                </a:cubicBezTo>
                <a:cubicBezTo>
                  <a:pt x="177" y="329"/>
                  <a:pt x="177" y="329"/>
                  <a:pt x="177" y="329"/>
                </a:cubicBezTo>
                <a:cubicBezTo>
                  <a:pt x="177" y="331"/>
                  <a:pt x="177" y="332"/>
                  <a:pt x="177" y="334"/>
                </a:cubicBezTo>
                <a:cubicBezTo>
                  <a:pt x="178" y="335"/>
                  <a:pt x="179" y="336"/>
                  <a:pt x="181" y="337"/>
                </a:cubicBezTo>
                <a:cubicBezTo>
                  <a:pt x="186" y="339"/>
                  <a:pt x="186" y="339"/>
                  <a:pt x="186" y="339"/>
                </a:cubicBezTo>
                <a:cubicBezTo>
                  <a:pt x="185" y="342"/>
                  <a:pt x="186" y="346"/>
                  <a:pt x="186" y="350"/>
                </a:cubicBezTo>
                <a:cubicBezTo>
                  <a:pt x="181" y="352"/>
                  <a:pt x="181" y="352"/>
                  <a:pt x="181" y="352"/>
                </a:cubicBezTo>
                <a:cubicBezTo>
                  <a:pt x="178" y="353"/>
                  <a:pt x="177" y="357"/>
                  <a:pt x="179" y="360"/>
                </a:cubicBezTo>
                <a:cubicBezTo>
                  <a:pt x="181" y="366"/>
                  <a:pt x="181" y="366"/>
                  <a:pt x="181" y="366"/>
                </a:cubicBezTo>
                <a:cubicBezTo>
                  <a:pt x="183" y="369"/>
                  <a:pt x="186" y="370"/>
                  <a:pt x="189" y="369"/>
                </a:cubicBezTo>
                <a:cubicBezTo>
                  <a:pt x="194" y="367"/>
                  <a:pt x="194" y="367"/>
                  <a:pt x="194" y="367"/>
                </a:cubicBezTo>
                <a:cubicBezTo>
                  <a:pt x="196" y="370"/>
                  <a:pt x="199" y="372"/>
                  <a:pt x="202" y="374"/>
                </a:cubicBezTo>
                <a:cubicBezTo>
                  <a:pt x="200" y="379"/>
                  <a:pt x="200" y="379"/>
                  <a:pt x="200" y="379"/>
                </a:cubicBezTo>
                <a:cubicBezTo>
                  <a:pt x="200" y="381"/>
                  <a:pt x="200" y="382"/>
                  <a:pt x="200" y="384"/>
                </a:cubicBezTo>
                <a:cubicBezTo>
                  <a:pt x="201" y="385"/>
                  <a:pt x="202" y="386"/>
                  <a:pt x="204" y="387"/>
                </a:cubicBezTo>
                <a:cubicBezTo>
                  <a:pt x="210" y="389"/>
                  <a:pt x="210" y="389"/>
                  <a:pt x="210" y="389"/>
                </a:cubicBezTo>
                <a:cubicBezTo>
                  <a:pt x="212" y="390"/>
                  <a:pt x="213" y="390"/>
                  <a:pt x="215" y="389"/>
                </a:cubicBezTo>
                <a:cubicBezTo>
                  <a:pt x="216" y="388"/>
                  <a:pt x="217" y="387"/>
                  <a:pt x="218" y="386"/>
                </a:cubicBezTo>
                <a:cubicBezTo>
                  <a:pt x="219" y="381"/>
                  <a:pt x="219" y="381"/>
                  <a:pt x="219" y="381"/>
                </a:cubicBezTo>
                <a:cubicBezTo>
                  <a:pt x="223" y="381"/>
                  <a:pt x="227" y="381"/>
                  <a:pt x="230" y="380"/>
                </a:cubicBezTo>
                <a:cubicBezTo>
                  <a:pt x="233" y="385"/>
                  <a:pt x="233" y="385"/>
                  <a:pt x="233" y="385"/>
                </a:cubicBezTo>
                <a:cubicBezTo>
                  <a:pt x="234" y="388"/>
                  <a:pt x="238" y="389"/>
                  <a:pt x="241" y="388"/>
                </a:cubicBezTo>
                <a:cubicBezTo>
                  <a:pt x="247" y="385"/>
                  <a:pt x="247" y="385"/>
                  <a:pt x="247" y="385"/>
                </a:cubicBezTo>
                <a:cubicBezTo>
                  <a:pt x="250" y="384"/>
                  <a:pt x="251" y="380"/>
                  <a:pt x="250" y="377"/>
                </a:cubicBezTo>
                <a:cubicBezTo>
                  <a:pt x="247" y="372"/>
                  <a:pt x="247" y="372"/>
                  <a:pt x="247" y="372"/>
                </a:cubicBezTo>
                <a:cubicBezTo>
                  <a:pt x="250" y="370"/>
                  <a:pt x="253" y="367"/>
                  <a:pt x="255" y="364"/>
                </a:cubicBezTo>
                <a:cubicBezTo>
                  <a:pt x="260" y="366"/>
                  <a:pt x="260" y="366"/>
                  <a:pt x="260" y="366"/>
                </a:cubicBezTo>
                <a:cubicBezTo>
                  <a:pt x="261" y="367"/>
                  <a:pt x="263" y="367"/>
                  <a:pt x="264" y="366"/>
                </a:cubicBezTo>
                <a:cubicBezTo>
                  <a:pt x="266" y="365"/>
                  <a:pt x="267" y="364"/>
                  <a:pt x="267" y="363"/>
                </a:cubicBezTo>
                <a:cubicBezTo>
                  <a:pt x="270" y="356"/>
                  <a:pt x="270" y="356"/>
                  <a:pt x="270" y="356"/>
                </a:cubicBezTo>
                <a:cubicBezTo>
                  <a:pt x="271" y="353"/>
                  <a:pt x="269" y="350"/>
                  <a:pt x="266" y="349"/>
                </a:cubicBezTo>
                <a:close/>
                <a:moveTo>
                  <a:pt x="233" y="364"/>
                </a:moveTo>
                <a:cubicBezTo>
                  <a:pt x="230" y="366"/>
                  <a:pt x="227" y="366"/>
                  <a:pt x="224" y="366"/>
                </a:cubicBezTo>
                <a:cubicBezTo>
                  <a:pt x="214" y="366"/>
                  <a:pt x="206" y="361"/>
                  <a:pt x="202" y="353"/>
                </a:cubicBezTo>
                <a:cubicBezTo>
                  <a:pt x="197" y="341"/>
                  <a:pt x="202" y="327"/>
                  <a:pt x="214" y="321"/>
                </a:cubicBezTo>
                <a:cubicBezTo>
                  <a:pt x="217" y="320"/>
                  <a:pt x="220" y="319"/>
                  <a:pt x="223" y="319"/>
                </a:cubicBezTo>
                <a:cubicBezTo>
                  <a:pt x="233" y="319"/>
                  <a:pt x="241" y="325"/>
                  <a:pt x="245" y="333"/>
                </a:cubicBezTo>
                <a:cubicBezTo>
                  <a:pt x="250" y="345"/>
                  <a:pt x="245" y="359"/>
                  <a:pt x="233" y="364"/>
                </a:cubicBezTo>
                <a:close/>
                <a:moveTo>
                  <a:pt x="378" y="160"/>
                </a:moveTo>
                <a:cubicBezTo>
                  <a:pt x="364" y="155"/>
                  <a:pt x="364" y="155"/>
                  <a:pt x="364" y="155"/>
                </a:cubicBezTo>
                <a:cubicBezTo>
                  <a:pt x="365" y="144"/>
                  <a:pt x="364" y="133"/>
                  <a:pt x="362" y="122"/>
                </a:cubicBezTo>
                <a:cubicBezTo>
                  <a:pt x="377" y="115"/>
                  <a:pt x="377" y="115"/>
                  <a:pt x="377" y="115"/>
                </a:cubicBezTo>
                <a:cubicBezTo>
                  <a:pt x="386" y="111"/>
                  <a:pt x="390" y="100"/>
                  <a:pt x="386" y="91"/>
                </a:cubicBezTo>
                <a:cubicBezTo>
                  <a:pt x="377" y="73"/>
                  <a:pt x="377" y="73"/>
                  <a:pt x="377" y="73"/>
                </a:cubicBezTo>
                <a:cubicBezTo>
                  <a:pt x="373" y="64"/>
                  <a:pt x="362" y="60"/>
                  <a:pt x="353" y="64"/>
                </a:cubicBezTo>
                <a:cubicBezTo>
                  <a:pt x="339" y="71"/>
                  <a:pt x="339" y="71"/>
                  <a:pt x="339" y="71"/>
                </a:cubicBezTo>
                <a:cubicBezTo>
                  <a:pt x="332" y="62"/>
                  <a:pt x="323" y="54"/>
                  <a:pt x="314" y="48"/>
                </a:cubicBezTo>
                <a:cubicBezTo>
                  <a:pt x="320" y="33"/>
                  <a:pt x="320" y="33"/>
                  <a:pt x="320" y="33"/>
                </a:cubicBezTo>
                <a:cubicBezTo>
                  <a:pt x="323" y="24"/>
                  <a:pt x="319" y="13"/>
                  <a:pt x="309" y="10"/>
                </a:cubicBezTo>
                <a:cubicBezTo>
                  <a:pt x="290" y="3"/>
                  <a:pt x="290" y="3"/>
                  <a:pt x="290" y="3"/>
                </a:cubicBezTo>
                <a:cubicBezTo>
                  <a:pt x="281" y="0"/>
                  <a:pt x="271" y="5"/>
                  <a:pt x="267" y="14"/>
                </a:cubicBezTo>
                <a:cubicBezTo>
                  <a:pt x="262" y="29"/>
                  <a:pt x="262" y="29"/>
                  <a:pt x="262" y="29"/>
                </a:cubicBezTo>
                <a:cubicBezTo>
                  <a:pt x="251" y="27"/>
                  <a:pt x="240" y="28"/>
                  <a:pt x="229" y="30"/>
                </a:cubicBezTo>
                <a:cubicBezTo>
                  <a:pt x="222" y="15"/>
                  <a:pt x="222" y="15"/>
                  <a:pt x="222" y="15"/>
                </a:cubicBezTo>
                <a:cubicBezTo>
                  <a:pt x="218" y="6"/>
                  <a:pt x="207" y="2"/>
                  <a:pt x="198" y="7"/>
                </a:cubicBezTo>
                <a:cubicBezTo>
                  <a:pt x="180" y="15"/>
                  <a:pt x="180" y="15"/>
                  <a:pt x="180" y="15"/>
                </a:cubicBezTo>
                <a:cubicBezTo>
                  <a:pt x="171" y="19"/>
                  <a:pt x="167" y="30"/>
                  <a:pt x="171" y="39"/>
                </a:cubicBezTo>
                <a:cubicBezTo>
                  <a:pt x="178" y="53"/>
                  <a:pt x="178" y="53"/>
                  <a:pt x="178" y="53"/>
                </a:cubicBezTo>
                <a:cubicBezTo>
                  <a:pt x="169" y="60"/>
                  <a:pt x="161" y="69"/>
                  <a:pt x="155" y="78"/>
                </a:cubicBezTo>
                <a:cubicBezTo>
                  <a:pt x="140" y="72"/>
                  <a:pt x="140" y="72"/>
                  <a:pt x="140" y="72"/>
                </a:cubicBezTo>
                <a:cubicBezTo>
                  <a:pt x="131" y="69"/>
                  <a:pt x="120" y="74"/>
                  <a:pt x="117" y="83"/>
                </a:cubicBezTo>
                <a:cubicBezTo>
                  <a:pt x="110" y="102"/>
                  <a:pt x="110" y="102"/>
                  <a:pt x="110" y="102"/>
                </a:cubicBezTo>
                <a:cubicBezTo>
                  <a:pt x="109" y="106"/>
                  <a:pt x="109" y="111"/>
                  <a:pt x="111" y="116"/>
                </a:cubicBezTo>
                <a:cubicBezTo>
                  <a:pt x="113" y="120"/>
                  <a:pt x="116" y="123"/>
                  <a:pt x="121" y="125"/>
                </a:cubicBezTo>
                <a:cubicBezTo>
                  <a:pt x="136" y="130"/>
                  <a:pt x="136" y="130"/>
                  <a:pt x="136" y="130"/>
                </a:cubicBezTo>
                <a:cubicBezTo>
                  <a:pt x="135" y="141"/>
                  <a:pt x="135" y="152"/>
                  <a:pt x="137" y="163"/>
                </a:cubicBezTo>
                <a:cubicBezTo>
                  <a:pt x="123" y="170"/>
                  <a:pt x="123" y="170"/>
                  <a:pt x="123" y="170"/>
                </a:cubicBezTo>
                <a:cubicBezTo>
                  <a:pt x="114" y="174"/>
                  <a:pt x="110" y="185"/>
                  <a:pt x="114" y="194"/>
                </a:cubicBezTo>
                <a:cubicBezTo>
                  <a:pt x="122" y="212"/>
                  <a:pt x="122" y="212"/>
                  <a:pt x="122" y="212"/>
                </a:cubicBezTo>
                <a:cubicBezTo>
                  <a:pt x="126" y="221"/>
                  <a:pt x="137" y="225"/>
                  <a:pt x="146" y="221"/>
                </a:cubicBezTo>
                <a:cubicBezTo>
                  <a:pt x="161" y="214"/>
                  <a:pt x="161" y="214"/>
                  <a:pt x="161" y="214"/>
                </a:cubicBezTo>
                <a:cubicBezTo>
                  <a:pt x="168" y="223"/>
                  <a:pt x="176" y="231"/>
                  <a:pt x="185" y="237"/>
                </a:cubicBezTo>
                <a:cubicBezTo>
                  <a:pt x="179" y="252"/>
                  <a:pt x="179" y="252"/>
                  <a:pt x="179" y="252"/>
                </a:cubicBezTo>
                <a:cubicBezTo>
                  <a:pt x="178" y="256"/>
                  <a:pt x="178" y="261"/>
                  <a:pt x="180" y="266"/>
                </a:cubicBezTo>
                <a:cubicBezTo>
                  <a:pt x="182" y="270"/>
                  <a:pt x="185" y="273"/>
                  <a:pt x="190" y="275"/>
                </a:cubicBezTo>
                <a:cubicBezTo>
                  <a:pt x="209" y="282"/>
                  <a:pt x="209" y="282"/>
                  <a:pt x="209" y="282"/>
                </a:cubicBezTo>
                <a:cubicBezTo>
                  <a:pt x="213" y="284"/>
                  <a:pt x="218" y="283"/>
                  <a:pt x="223" y="281"/>
                </a:cubicBezTo>
                <a:cubicBezTo>
                  <a:pt x="227" y="279"/>
                  <a:pt x="230" y="276"/>
                  <a:pt x="232" y="271"/>
                </a:cubicBezTo>
                <a:cubicBezTo>
                  <a:pt x="238" y="256"/>
                  <a:pt x="238" y="256"/>
                  <a:pt x="238" y="256"/>
                </a:cubicBezTo>
                <a:cubicBezTo>
                  <a:pt x="248" y="258"/>
                  <a:pt x="260" y="257"/>
                  <a:pt x="271" y="255"/>
                </a:cubicBezTo>
                <a:cubicBezTo>
                  <a:pt x="277" y="270"/>
                  <a:pt x="277" y="270"/>
                  <a:pt x="277" y="270"/>
                </a:cubicBezTo>
                <a:cubicBezTo>
                  <a:pt x="281" y="279"/>
                  <a:pt x="292" y="283"/>
                  <a:pt x="301" y="278"/>
                </a:cubicBezTo>
                <a:cubicBezTo>
                  <a:pt x="319" y="270"/>
                  <a:pt x="319" y="270"/>
                  <a:pt x="319" y="270"/>
                </a:cubicBezTo>
                <a:cubicBezTo>
                  <a:pt x="328" y="266"/>
                  <a:pt x="332" y="255"/>
                  <a:pt x="328" y="246"/>
                </a:cubicBezTo>
                <a:cubicBezTo>
                  <a:pt x="322" y="232"/>
                  <a:pt x="322" y="232"/>
                  <a:pt x="322" y="232"/>
                </a:cubicBezTo>
                <a:cubicBezTo>
                  <a:pt x="330" y="225"/>
                  <a:pt x="338" y="216"/>
                  <a:pt x="344" y="207"/>
                </a:cubicBezTo>
                <a:cubicBezTo>
                  <a:pt x="359" y="213"/>
                  <a:pt x="359" y="213"/>
                  <a:pt x="359" y="213"/>
                </a:cubicBezTo>
                <a:cubicBezTo>
                  <a:pt x="364" y="215"/>
                  <a:pt x="368" y="214"/>
                  <a:pt x="373" y="212"/>
                </a:cubicBezTo>
                <a:cubicBezTo>
                  <a:pt x="377" y="210"/>
                  <a:pt x="380" y="207"/>
                  <a:pt x="382" y="202"/>
                </a:cubicBezTo>
                <a:cubicBezTo>
                  <a:pt x="389" y="183"/>
                  <a:pt x="389" y="183"/>
                  <a:pt x="389" y="183"/>
                </a:cubicBezTo>
                <a:cubicBezTo>
                  <a:pt x="393" y="174"/>
                  <a:pt x="388" y="164"/>
                  <a:pt x="378" y="160"/>
                </a:cubicBezTo>
                <a:close/>
                <a:moveTo>
                  <a:pt x="279" y="207"/>
                </a:moveTo>
                <a:cubicBezTo>
                  <a:pt x="270" y="212"/>
                  <a:pt x="260" y="214"/>
                  <a:pt x="250" y="214"/>
                </a:cubicBezTo>
                <a:cubicBezTo>
                  <a:pt x="222" y="214"/>
                  <a:pt x="197" y="197"/>
                  <a:pt x="185" y="172"/>
                </a:cubicBezTo>
                <a:cubicBezTo>
                  <a:pt x="169" y="137"/>
                  <a:pt x="184" y="94"/>
                  <a:pt x="220" y="78"/>
                </a:cubicBezTo>
                <a:cubicBezTo>
                  <a:pt x="229" y="74"/>
                  <a:pt x="239" y="71"/>
                  <a:pt x="250" y="71"/>
                </a:cubicBezTo>
                <a:cubicBezTo>
                  <a:pt x="277" y="71"/>
                  <a:pt x="303" y="88"/>
                  <a:pt x="314" y="113"/>
                </a:cubicBezTo>
                <a:cubicBezTo>
                  <a:pt x="331" y="148"/>
                  <a:pt x="315" y="191"/>
                  <a:pt x="279" y="207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34" name="稻壳儿小白白(http://dwz.cn/Wu2UP)"/>
          <p:cNvSpPr/>
          <p:nvPr/>
        </p:nvSpPr>
        <p:spPr>
          <a:xfrm>
            <a:off x="2305050" y="3836988"/>
            <a:ext cx="560388" cy="560387"/>
          </a:xfrm>
          <a:prstGeom prst="ellipse">
            <a:avLst/>
          </a:prstGeom>
          <a:solidFill>
            <a:srgbClr val="63CFF6"/>
          </a:solidFill>
          <a:ln w="9525">
            <a:noFill/>
          </a:ln>
        </p:spPr>
        <p:txBody>
          <a:bodyPr/>
          <a:lstStyle/>
          <a:p>
            <a:pPr eaLnBrk="1" hangingPunct="1"/>
            <a:endParaRPr lang="en-US" altLang="zh-CN" sz="1200" dirty="0"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pic>
        <p:nvPicPr>
          <p:cNvPr id="48135" name="稻壳儿小白白(http://dwz.cn/Wu2UP)"/>
          <p:cNvPicPr/>
          <p:nvPr/>
        </p:nvPicPr>
        <p:blipFill>
          <a:blip r:embed="rId1"/>
          <a:stretch>
            <a:fillRect/>
          </a:stretch>
        </p:blipFill>
        <p:spPr>
          <a:xfrm>
            <a:off x="2584450" y="1785938"/>
            <a:ext cx="2036763" cy="23352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136" name="稻壳儿小白白(http://dwz.cn/Wu2UP)"/>
          <p:cNvSpPr/>
          <p:nvPr/>
        </p:nvSpPr>
        <p:spPr>
          <a:xfrm>
            <a:off x="1874838" y="3408363"/>
            <a:ext cx="1422400" cy="1420812"/>
          </a:xfrm>
          <a:custGeom>
            <a:avLst/>
            <a:gdLst>
              <a:gd name="txL" fmla="*/ 0 w 500"/>
              <a:gd name="txT" fmla="*/ 0 h 500"/>
              <a:gd name="txR" fmla="*/ 500 w 500"/>
              <a:gd name="txB" fmla="*/ 500 h 500"/>
            </a:gdLst>
            <a:ahLst/>
            <a:cxnLst>
              <a:cxn ang="0">
                <a:pos x="711200" y="1420812"/>
              </a:cxn>
              <a:cxn ang="0">
                <a:pos x="0" y="710406"/>
              </a:cxn>
              <a:cxn ang="0">
                <a:pos x="711200" y="0"/>
              </a:cxn>
              <a:cxn ang="0">
                <a:pos x="989990" y="56832"/>
              </a:cxn>
              <a:cxn ang="0">
                <a:pos x="884733" y="213122"/>
              </a:cxn>
              <a:cxn ang="0">
                <a:pos x="711200" y="181864"/>
              </a:cxn>
              <a:cxn ang="0">
                <a:pos x="182067" y="710406"/>
              </a:cxn>
              <a:cxn ang="0">
                <a:pos x="711200" y="1236106"/>
              </a:cxn>
              <a:cxn ang="0">
                <a:pos x="1237488" y="710406"/>
              </a:cxn>
              <a:cxn ang="0">
                <a:pos x="1177747" y="466026"/>
              </a:cxn>
              <a:cxn ang="0">
                <a:pos x="1308608" y="323945"/>
              </a:cxn>
              <a:cxn ang="0">
                <a:pos x="1422400" y="710406"/>
              </a:cxn>
              <a:cxn ang="0">
                <a:pos x="711200" y="1420812"/>
              </a:cxn>
            </a:cxnLst>
            <a:rect l="txL" t="txT" r="txR" b="txB"/>
            <a:pathLst>
              <a:path w="500" h="500">
                <a:moveTo>
                  <a:pt x="250" y="500"/>
                </a:moveTo>
                <a:cubicBezTo>
                  <a:pt x="112" y="500"/>
                  <a:pt x="0" y="388"/>
                  <a:pt x="0" y="250"/>
                </a:cubicBezTo>
                <a:cubicBezTo>
                  <a:pt x="0" y="112"/>
                  <a:pt x="112" y="0"/>
                  <a:pt x="250" y="0"/>
                </a:cubicBezTo>
                <a:cubicBezTo>
                  <a:pt x="285" y="0"/>
                  <a:pt x="318" y="7"/>
                  <a:pt x="348" y="20"/>
                </a:cubicBezTo>
                <a:cubicBezTo>
                  <a:pt x="311" y="75"/>
                  <a:pt x="311" y="75"/>
                  <a:pt x="311" y="75"/>
                </a:cubicBezTo>
                <a:cubicBezTo>
                  <a:pt x="291" y="68"/>
                  <a:pt x="271" y="64"/>
                  <a:pt x="250" y="64"/>
                </a:cubicBezTo>
                <a:cubicBezTo>
                  <a:pt x="147" y="64"/>
                  <a:pt x="64" y="147"/>
                  <a:pt x="64" y="250"/>
                </a:cubicBezTo>
                <a:cubicBezTo>
                  <a:pt x="64" y="352"/>
                  <a:pt x="147" y="435"/>
                  <a:pt x="250" y="435"/>
                </a:cubicBezTo>
                <a:cubicBezTo>
                  <a:pt x="352" y="435"/>
                  <a:pt x="435" y="352"/>
                  <a:pt x="435" y="250"/>
                </a:cubicBezTo>
                <a:cubicBezTo>
                  <a:pt x="435" y="219"/>
                  <a:pt x="427" y="189"/>
                  <a:pt x="414" y="164"/>
                </a:cubicBezTo>
                <a:cubicBezTo>
                  <a:pt x="460" y="114"/>
                  <a:pt x="460" y="114"/>
                  <a:pt x="460" y="114"/>
                </a:cubicBezTo>
                <a:cubicBezTo>
                  <a:pt x="485" y="153"/>
                  <a:pt x="500" y="200"/>
                  <a:pt x="500" y="250"/>
                </a:cubicBezTo>
                <a:cubicBezTo>
                  <a:pt x="500" y="388"/>
                  <a:pt x="388" y="500"/>
                  <a:pt x="250" y="500"/>
                </a:cubicBezTo>
                <a:close/>
              </a:path>
            </a:pathLst>
          </a:custGeom>
          <a:solidFill>
            <a:srgbClr val="63CFF6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37" name="稻壳儿小白白(http://dwz.cn/Wu2UP)"/>
          <p:cNvSpPr/>
          <p:nvPr/>
        </p:nvSpPr>
        <p:spPr>
          <a:xfrm>
            <a:off x="1497013" y="3030538"/>
            <a:ext cx="2176462" cy="2174875"/>
          </a:xfrm>
          <a:custGeom>
            <a:avLst/>
            <a:gdLst>
              <a:gd name="txL" fmla="*/ 0 w 765"/>
              <a:gd name="txT" fmla="*/ 0 h 765"/>
              <a:gd name="txR" fmla="*/ 765 w 765"/>
              <a:gd name="txB" fmla="*/ 765 h 765"/>
            </a:gdLst>
            <a:ahLst/>
            <a:cxnLst>
              <a:cxn ang="0">
                <a:pos x="1089654" y="2174875"/>
              </a:cxn>
              <a:cxn ang="0">
                <a:pos x="0" y="1088859"/>
              </a:cxn>
              <a:cxn ang="0">
                <a:pos x="1089654" y="0"/>
              </a:cxn>
              <a:cxn ang="0">
                <a:pos x="1598917" y="127934"/>
              </a:cxn>
              <a:cxn ang="0">
                <a:pos x="1505031" y="264397"/>
              </a:cxn>
              <a:cxn ang="0">
                <a:pos x="1089654" y="164892"/>
              </a:cxn>
              <a:cxn ang="0">
                <a:pos x="435292" y="434975"/>
              </a:cxn>
              <a:cxn ang="0">
                <a:pos x="165013" y="1088859"/>
              </a:cxn>
              <a:cxn ang="0">
                <a:pos x="435292" y="1739900"/>
              </a:cxn>
              <a:cxn ang="0">
                <a:pos x="1089654" y="2009983"/>
              </a:cxn>
              <a:cxn ang="0">
                <a:pos x="1741170" y="1739900"/>
              </a:cxn>
              <a:cxn ang="0">
                <a:pos x="2011449" y="1088859"/>
              </a:cxn>
              <a:cxn ang="0">
                <a:pos x="1820831" y="528793"/>
              </a:cxn>
              <a:cxn ang="0">
                <a:pos x="1934633" y="406545"/>
              </a:cxn>
              <a:cxn ang="0">
                <a:pos x="2176462" y="1088859"/>
              </a:cxn>
              <a:cxn ang="0">
                <a:pos x="1089654" y="2174875"/>
              </a:cxn>
            </a:cxnLst>
            <a:rect l="txL" t="txT" r="txR" b="txB"/>
            <a:pathLst>
              <a:path w="765" h="765">
                <a:moveTo>
                  <a:pt x="383" y="765"/>
                </a:moveTo>
                <a:cubicBezTo>
                  <a:pt x="171" y="765"/>
                  <a:pt x="0" y="594"/>
                  <a:pt x="0" y="383"/>
                </a:cubicBezTo>
                <a:cubicBezTo>
                  <a:pt x="0" y="171"/>
                  <a:pt x="171" y="0"/>
                  <a:pt x="383" y="0"/>
                </a:cubicBezTo>
                <a:cubicBezTo>
                  <a:pt x="447" y="0"/>
                  <a:pt x="508" y="16"/>
                  <a:pt x="562" y="45"/>
                </a:cubicBezTo>
                <a:cubicBezTo>
                  <a:pt x="529" y="93"/>
                  <a:pt x="529" y="93"/>
                  <a:pt x="529" y="93"/>
                </a:cubicBezTo>
                <a:cubicBezTo>
                  <a:pt x="485" y="71"/>
                  <a:pt x="435" y="58"/>
                  <a:pt x="383" y="58"/>
                </a:cubicBezTo>
                <a:cubicBezTo>
                  <a:pt x="293" y="59"/>
                  <a:pt x="212" y="95"/>
                  <a:pt x="153" y="153"/>
                </a:cubicBezTo>
                <a:cubicBezTo>
                  <a:pt x="95" y="212"/>
                  <a:pt x="59" y="293"/>
                  <a:pt x="58" y="383"/>
                </a:cubicBezTo>
                <a:cubicBezTo>
                  <a:pt x="59" y="472"/>
                  <a:pt x="95" y="553"/>
                  <a:pt x="153" y="612"/>
                </a:cubicBezTo>
                <a:cubicBezTo>
                  <a:pt x="212" y="671"/>
                  <a:pt x="293" y="707"/>
                  <a:pt x="383" y="707"/>
                </a:cubicBezTo>
                <a:cubicBezTo>
                  <a:pt x="472" y="707"/>
                  <a:pt x="553" y="671"/>
                  <a:pt x="612" y="612"/>
                </a:cubicBezTo>
                <a:cubicBezTo>
                  <a:pt x="671" y="553"/>
                  <a:pt x="707" y="472"/>
                  <a:pt x="707" y="383"/>
                </a:cubicBezTo>
                <a:cubicBezTo>
                  <a:pt x="707" y="309"/>
                  <a:pt x="682" y="240"/>
                  <a:pt x="640" y="186"/>
                </a:cubicBezTo>
                <a:cubicBezTo>
                  <a:pt x="680" y="143"/>
                  <a:pt x="680" y="143"/>
                  <a:pt x="680" y="143"/>
                </a:cubicBezTo>
                <a:cubicBezTo>
                  <a:pt x="733" y="208"/>
                  <a:pt x="765" y="292"/>
                  <a:pt x="765" y="383"/>
                </a:cubicBezTo>
                <a:cubicBezTo>
                  <a:pt x="765" y="594"/>
                  <a:pt x="594" y="765"/>
                  <a:pt x="383" y="765"/>
                </a:cubicBezTo>
                <a:close/>
              </a:path>
            </a:pathLst>
          </a:custGeom>
          <a:solidFill>
            <a:srgbClr val="63CFF6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38" name="稻壳儿小白白(http://dwz.cn/Wu2UP)"/>
          <p:cNvSpPr/>
          <p:nvPr/>
        </p:nvSpPr>
        <p:spPr>
          <a:xfrm>
            <a:off x="1111250" y="2643188"/>
            <a:ext cx="2951163" cy="2947987"/>
          </a:xfrm>
          <a:custGeom>
            <a:avLst/>
            <a:gdLst>
              <a:gd name="txL" fmla="*/ 0 w 1038"/>
              <a:gd name="txT" fmla="*/ 0 h 1037"/>
              <a:gd name="txR" fmla="*/ 1038 w 1038"/>
              <a:gd name="txB" fmla="*/ 1037 h 1037"/>
            </a:gdLst>
            <a:ahLst/>
            <a:cxnLst>
              <a:cxn ang="0">
                <a:pos x="1475582" y="0"/>
              </a:cxn>
              <a:cxn ang="0">
                <a:pos x="2203421" y="193311"/>
              </a:cxn>
              <a:cxn ang="0">
                <a:pos x="2103912" y="338294"/>
              </a:cxn>
              <a:cxn ang="0">
                <a:pos x="1475582" y="176254"/>
              </a:cxn>
              <a:cxn ang="0">
                <a:pos x="557252" y="557189"/>
              </a:cxn>
              <a:cxn ang="0">
                <a:pos x="176274" y="1475415"/>
              </a:cxn>
              <a:cxn ang="0">
                <a:pos x="557252" y="2393640"/>
              </a:cxn>
              <a:cxn ang="0">
                <a:pos x="1475582" y="2774576"/>
              </a:cxn>
              <a:cxn ang="0">
                <a:pos x="2393911" y="2393640"/>
              </a:cxn>
              <a:cxn ang="0">
                <a:pos x="2774889" y="1475415"/>
              </a:cxn>
              <a:cxn ang="0">
                <a:pos x="2464989" y="636788"/>
              </a:cxn>
              <a:cxn ang="0">
                <a:pos x="2587243" y="506019"/>
              </a:cxn>
              <a:cxn ang="0">
                <a:pos x="2951163" y="1475415"/>
              </a:cxn>
              <a:cxn ang="0">
                <a:pos x="1475582" y="2947987"/>
              </a:cxn>
              <a:cxn ang="0">
                <a:pos x="0" y="1475415"/>
              </a:cxn>
              <a:cxn ang="0">
                <a:pos x="1475582" y="0"/>
              </a:cxn>
            </a:cxnLst>
            <a:rect l="txL" t="txT" r="txR" b="txB"/>
            <a:pathLst>
              <a:path w="1038" h="1037">
                <a:moveTo>
                  <a:pt x="519" y="0"/>
                </a:moveTo>
                <a:cubicBezTo>
                  <a:pt x="612" y="0"/>
                  <a:pt x="700" y="25"/>
                  <a:pt x="775" y="68"/>
                </a:cubicBezTo>
                <a:cubicBezTo>
                  <a:pt x="740" y="119"/>
                  <a:pt x="740" y="119"/>
                  <a:pt x="740" y="119"/>
                </a:cubicBezTo>
                <a:cubicBezTo>
                  <a:pt x="675" y="83"/>
                  <a:pt x="599" y="62"/>
                  <a:pt x="519" y="62"/>
                </a:cubicBezTo>
                <a:cubicBezTo>
                  <a:pt x="392" y="62"/>
                  <a:pt x="278" y="113"/>
                  <a:pt x="196" y="196"/>
                </a:cubicBezTo>
                <a:cubicBezTo>
                  <a:pt x="113" y="278"/>
                  <a:pt x="62" y="392"/>
                  <a:pt x="62" y="519"/>
                </a:cubicBezTo>
                <a:cubicBezTo>
                  <a:pt x="62" y="645"/>
                  <a:pt x="113" y="759"/>
                  <a:pt x="196" y="842"/>
                </a:cubicBezTo>
                <a:cubicBezTo>
                  <a:pt x="278" y="925"/>
                  <a:pt x="392" y="976"/>
                  <a:pt x="519" y="976"/>
                </a:cubicBezTo>
                <a:cubicBezTo>
                  <a:pt x="645" y="976"/>
                  <a:pt x="759" y="925"/>
                  <a:pt x="842" y="842"/>
                </a:cubicBezTo>
                <a:cubicBezTo>
                  <a:pt x="925" y="759"/>
                  <a:pt x="976" y="645"/>
                  <a:pt x="976" y="519"/>
                </a:cubicBezTo>
                <a:cubicBezTo>
                  <a:pt x="976" y="406"/>
                  <a:pt x="935" y="303"/>
                  <a:pt x="867" y="224"/>
                </a:cubicBezTo>
                <a:cubicBezTo>
                  <a:pt x="910" y="178"/>
                  <a:pt x="910" y="178"/>
                  <a:pt x="910" y="178"/>
                </a:cubicBezTo>
                <a:cubicBezTo>
                  <a:pt x="989" y="269"/>
                  <a:pt x="1037" y="388"/>
                  <a:pt x="1038" y="519"/>
                </a:cubicBezTo>
                <a:cubicBezTo>
                  <a:pt x="1037" y="805"/>
                  <a:pt x="805" y="1037"/>
                  <a:pt x="519" y="1037"/>
                </a:cubicBezTo>
                <a:cubicBezTo>
                  <a:pt x="232" y="1037"/>
                  <a:pt x="0" y="805"/>
                  <a:pt x="0" y="519"/>
                </a:cubicBezTo>
                <a:cubicBezTo>
                  <a:pt x="0" y="232"/>
                  <a:pt x="232" y="0"/>
                  <a:pt x="519" y="0"/>
                </a:cubicBezTo>
                <a:close/>
              </a:path>
            </a:pathLst>
          </a:custGeom>
          <a:solidFill>
            <a:srgbClr val="63CFF6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48139" name="稻壳儿小白白(http://dwz.cn/Wu2UP)"/>
          <p:cNvCxnSpPr/>
          <p:nvPr/>
        </p:nvCxnSpPr>
        <p:spPr>
          <a:xfrm>
            <a:off x="5364163" y="3906838"/>
            <a:ext cx="425450" cy="0"/>
          </a:xfrm>
          <a:prstGeom prst="straightConnector1">
            <a:avLst/>
          </a:prstGeom>
          <a:ln w="9525" cap="flat" cmpd="sng">
            <a:solidFill>
              <a:srgbClr val="C1C7D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140" name="稻壳儿小白白(http://dwz.cn/Wu2UP)"/>
          <p:cNvCxnSpPr/>
          <p:nvPr/>
        </p:nvCxnSpPr>
        <p:spPr>
          <a:xfrm>
            <a:off x="5370513" y="5441315"/>
            <a:ext cx="425450" cy="0"/>
          </a:xfrm>
          <a:prstGeom prst="straightConnector1">
            <a:avLst/>
          </a:prstGeom>
          <a:ln w="9525" cap="flat" cmpd="sng">
            <a:solidFill>
              <a:srgbClr val="C1C7D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162" name="稻壳儿小白白(http://dwz.cn/Wu2UP)"/>
          <p:cNvCxnSpPr/>
          <p:nvPr/>
        </p:nvCxnSpPr>
        <p:spPr>
          <a:xfrm>
            <a:off x="5364480" y="2447290"/>
            <a:ext cx="425450" cy="0"/>
          </a:xfrm>
          <a:prstGeom prst="straightConnector1">
            <a:avLst/>
          </a:prstGeom>
          <a:ln w="9525" cap="flat" cmpd="sng">
            <a:solidFill>
              <a:srgbClr val="C1C7D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8142" name="稻壳儿小白白(http://dwz.cn/Wu2UP)"/>
          <p:cNvSpPr/>
          <p:nvPr/>
        </p:nvSpPr>
        <p:spPr>
          <a:xfrm>
            <a:off x="5910898" y="4986338"/>
            <a:ext cx="908050" cy="909637"/>
          </a:xfrm>
          <a:prstGeom prst="ellipse">
            <a:avLst/>
          </a:prstGeom>
          <a:solidFill>
            <a:srgbClr val="63CFF6"/>
          </a:solidFill>
          <a:ln w="9525">
            <a:noFill/>
          </a:ln>
        </p:spPr>
        <p:txBody>
          <a:bodyPr/>
          <a:lstStyle/>
          <a:p>
            <a:pPr eaLnBrk="1" hangingPunct="1"/>
            <a:endParaRPr lang="en-US" altLang="zh-CN" sz="1200" dirty="0"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48143" name="稻壳儿小白白(http://dwz.cn/Wu2UP)"/>
          <p:cNvSpPr>
            <a:spLocks noEditPoints="1"/>
          </p:cNvSpPr>
          <p:nvPr/>
        </p:nvSpPr>
        <p:spPr>
          <a:xfrm>
            <a:off x="6103938" y="5221605"/>
            <a:ext cx="522287" cy="411163"/>
          </a:xfrm>
          <a:custGeom>
            <a:avLst/>
            <a:gdLst>
              <a:gd name="txL" fmla="*/ 0 w 1152"/>
              <a:gd name="txT" fmla="*/ 0 h 908"/>
              <a:gd name="txR" fmla="*/ 1152 w 1152"/>
              <a:gd name="txB" fmla="*/ 908 h 908"/>
            </a:gdLst>
            <a:ahLst/>
            <a:cxnLst>
              <a:cxn ang="0">
                <a:pos x="439320" y="235468"/>
              </a:cxn>
              <a:cxn ang="0">
                <a:pos x="519113" y="399390"/>
              </a:cxn>
              <a:cxn ang="0">
                <a:pos x="511406" y="411163"/>
              </a:cxn>
              <a:cxn ang="0">
                <a:pos x="10881" y="411163"/>
              </a:cxn>
              <a:cxn ang="0">
                <a:pos x="3174" y="399390"/>
              </a:cxn>
              <a:cxn ang="0">
                <a:pos x="82967" y="235468"/>
              </a:cxn>
              <a:cxn ang="0">
                <a:pos x="90675" y="230940"/>
              </a:cxn>
              <a:cxn ang="0">
                <a:pos x="159134" y="230940"/>
              </a:cxn>
              <a:cxn ang="0">
                <a:pos x="165482" y="233657"/>
              </a:cxn>
              <a:cxn ang="0">
                <a:pos x="179536" y="249505"/>
              </a:cxn>
              <a:cxn ang="0">
                <a:pos x="193137" y="264448"/>
              </a:cxn>
              <a:cxn ang="0">
                <a:pos x="111530" y="264448"/>
              </a:cxn>
              <a:cxn ang="0">
                <a:pos x="104276" y="268977"/>
              </a:cxn>
              <a:cxn ang="0">
                <a:pos x="51231" y="377654"/>
              </a:cxn>
              <a:cxn ang="0">
                <a:pos x="471056" y="377654"/>
              </a:cxn>
              <a:cxn ang="0">
                <a:pos x="418011" y="268977"/>
              </a:cxn>
              <a:cxn ang="0">
                <a:pos x="410757" y="264448"/>
              </a:cxn>
              <a:cxn ang="0">
                <a:pos x="329150" y="264448"/>
              </a:cxn>
              <a:cxn ang="0">
                <a:pos x="342751" y="249505"/>
              </a:cxn>
              <a:cxn ang="0">
                <a:pos x="356805" y="233657"/>
              </a:cxn>
              <a:cxn ang="0">
                <a:pos x="363153" y="230940"/>
              </a:cxn>
              <a:cxn ang="0">
                <a:pos x="431612" y="230940"/>
              </a:cxn>
              <a:cxn ang="0">
                <a:pos x="439320" y="235468"/>
              </a:cxn>
              <a:cxn ang="0">
                <a:pos x="378567" y="123621"/>
              </a:cxn>
              <a:cxn ang="0">
                <a:pos x="268851" y="315617"/>
              </a:cxn>
              <a:cxn ang="0">
                <a:pos x="253436" y="315617"/>
              </a:cxn>
              <a:cxn ang="0">
                <a:pos x="145533" y="148073"/>
              </a:cxn>
              <a:cxn ang="0">
                <a:pos x="249809" y="6792"/>
              </a:cxn>
              <a:cxn ang="0">
                <a:pos x="378567" y="123621"/>
              </a:cxn>
              <a:cxn ang="0">
                <a:pos x="323256" y="123621"/>
              </a:cxn>
              <a:cxn ang="0">
                <a:pos x="261144" y="61584"/>
              </a:cxn>
              <a:cxn ang="0">
                <a:pos x="199031" y="123621"/>
              </a:cxn>
              <a:cxn ang="0">
                <a:pos x="261144" y="185657"/>
              </a:cxn>
              <a:cxn ang="0">
                <a:pos x="323256" y="123621"/>
              </a:cxn>
              <a:cxn ang="0">
                <a:pos x="323256" y="123621"/>
              </a:cxn>
              <a:cxn ang="0">
                <a:pos x="323256" y="123621"/>
              </a:cxn>
            </a:cxnLst>
            <a:rect l="txL" t="txT" r="txR" b="txB"/>
            <a:pathLst>
              <a:path w="1152" h="908">
                <a:moveTo>
                  <a:pt x="969" y="520"/>
                </a:moveTo>
                <a:cubicBezTo>
                  <a:pt x="1145" y="882"/>
                  <a:pt x="1145" y="882"/>
                  <a:pt x="1145" y="882"/>
                </a:cubicBezTo>
                <a:cubicBezTo>
                  <a:pt x="1152" y="896"/>
                  <a:pt x="1145" y="908"/>
                  <a:pt x="1128" y="908"/>
                </a:cubicBezTo>
                <a:cubicBezTo>
                  <a:pt x="24" y="908"/>
                  <a:pt x="24" y="908"/>
                  <a:pt x="24" y="908"/>
                </a:cubicBezTo>
                <a:cubicBezTo>
                  <a:pt x="7" y="908"/>
                  <a:pt x="0" y="896"/>
                  <a:pt x="7" y="882"/>
                </a:cubicBezTo>
                <a:cubicBezTo>
                  <a:pt x="183" y="520"/>
                  <a:pt x="183" y="520"/>
                  <a:pt x="183" y="520"/>
                </a:cubicBezTo>
                <a:cubicBezTo>
                  <a:pt x="186" y="514"/>
                  <a:pt x="193" y="510"/>
                  <a:pt x="200" y="510"/>
                </a:cubicBezTo>
                <a:cubicBezTo>
                  <a:pt x="351" y="510"/>
                  <a:pt x="351" y="510"/>
                  <a:pt x="351" y="510"/>
                </a:cubicBezTo>
                <a:cubicBezTo>
                  <a:pt x="355" y="510"/>
                  <a:pt x="362" y="512"/>
                  <a:pt x="365" y="516"/>
                </a:cubicBezTo>
                <a:cubicBezTo>
                  <a:pt x="375" y="528"/>
                  <a:pt x="385" y="539"/>
                  <a:pt x="396" y="551"/>
                </a:cubicBezTo>
                <a:cubicBezTo>
                  <a:pt x="406" y="562"/>
                  <a:pt x="416" y="573"/>
                  <a:pt x="426" y="584"/>
                </a:cubicBezTo>
                <a:cubicBezTo>
                  <a:pt x="246" y="584"/>
                  <a:pt x="246" y="584"/>
                  <a:pt x="246" y="584"/>
                </a:cubicBezTo>
                <a:cubicBezTo>
                  <a:pt x="240" y="584"/>
                  <a:pt x="232" y="589"/>
                  <a:pt x="230" y="594"/>
                </a:cubicBezTo>
                <a:cubicBezTo>
                  <a:pt x="113" y="834"/>
                  <a:pt x="113" y="834"/>
                  <a:pt x="113" y="834"/>
                </a:cubicBezTo>
                <a:cubicBezTo>
                  <a:pt x="1039" y="834"/>
                  <a:pt x="1039" y="834"/>
                  <a:pt x="1039" y="834"/>
                </a:cubicBezTo>
                <a:cubicBezTo>
                  <a:pt x="922" y="594"/>
                  <a:pt x="922" y="594"/>
                  <a:pt x="922" y="594"/>
                </a:cubicBezTo>
                <a:cubicBezTo>
                  <a:pt x="920" y="589"/>
                  <a:pt x="912" y="584"/>
                  <a:pt x="906" y="584"/>
                </a:cubicBezTo>
                <a:cubicBezTo>
                  <a:pt x="726" y="584"/>
                  <a:pt x="726" y="584"/>
                  <a:pt x="726" y="584"/>
                </a:cubicBezTo>
                <a:cubicBezTo>
                  <a:pt x="736" y="573"/>
                  <a:pt x="746" y="562"/>
                  <a:pt x="756" y="551"/>
                </a:cubicBezTo>
                <a:cubicBezTo>
                  <a:pt x="766" y="539"/>
                  <a:pt x="777" y="528"/>
                  <a:pt x="787" y="516"/>
                </a:cubicBezTo>
                <a:cubicBezTo>
                  <a:pt x="790" y="512"/>
                  <a:pt x="796" y="510"/>
                  <a:pt x="801" y="510"/>
                </a:cubicBezTo>
                <a:cubicBezTo>
                  <a:pt x="952" y="510"/>
                  <a:pt x="952" y="510"/>
                  <a:pt x="952" y="510"/>
                </a:cubicBezTo>
                <a:cubicBezTo>
                  <a:pt x="959" y="510"/>
                  <a:pt x="966" y="514"/>
                  <a:pt x="969" y="520"/>
                </a:cubicBezTo>
                <a:close/>
                <a:moveTo>
                  <a:pt x="835" y="273"/>
                </a:moveTo>
                <a:cubicBezTo>
                  <a:pt x="835" y="470"/>
                  <a:pt x="670" y="508"/>
                  <a:pt x="593" y="697"/>
                </a:cubicBezTo>
                <a:cubicBezTo>
                  <a:pt x="587" y="713"/>
                  <a:pt x="565" y="713"/>
                  <a:pt x="559" y="697"/>
                </a:cubicBezTo>
                <a:cubicBezTo>
                  <a:pt x="489" y="526"/>
                  <a:pt x="348" y="479"/>
                  <a:pt x="321" y="327"/>
                </a:cubicBezTo>
                <a:cubicBezTo>
                  <a:pt x="295" y="176"/>
                  <a:pt x="399" y="29"/>
                  <a:pt x="551" y="15"/>
                </a:cubicBezTo>
                <a:cubicBezTo>
                  <a:pt x="705" y="0"/>
                  <a:pt x="835" y="121"/>
                  <a:pt x="835" y="273"/>
                </a:cubicBezTo>
                <a:close/>
                <a:moveTo>
                  <a:pt x="713" y="273"/>
                </a:moveTo>
                <a:cubicBezTo>
                  <a:pt x="713" y="197"/>
                  <a:pt x="651" y="136"/>
                  <a:pt x="576" y="136"/>
                </a:cubicBezTo>
                <a:cubicBezTo>
                  <a:pt x="500" y="136"/>
                  <a:pt x="439" y="197"/>
                  <a:pt x="439" y="273"/>
                </a:cubicBezTo>
                <a:cubicBezTo>
                  <a:pt x="439" y="348"/>
                  <a:pt x="500" y="410"/>
                  <a:pt x="576" y="410"/>
                </a:cubicBezTo>
                <a:cubicBezTo>
                  <a:pt x="651" y="410"/>
                  <a:pt x="713" y="348"/>
                  <a:pt x="713" y="273"/>
                </a:cubicBezTo>
                <a:close/>
                <a:moveTo>
                  <a:pt x="713" y="273"/>
                </a:moveTo>
                <a:cubicBezTo>
                  <a:pt x="713" y="273"/>
                  <a:pt x="713" y="273"/>
                  <a:pt x="713" y="273"/>
                </a:cubicBezTo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6" name="稻壳儿小白白(http://dwz.cn/Wu2UP)"/>
          <p:cNvSpPr/>
          <p:nvPr/>
        </p:nvSpPr>
        <p:spPr>
          <a:xfrm>
            <a:off x="5907723" y="1992948"/>
            <a:ext cx="908050" cy="908050"/>
          </a:xfrm>
          <a:prstGeom prst="ellipse">
            <a:avLst/>
          </a:prstGeom>
          <a:solidFill>
            <a:srgbClr val="63CFF6"/>
          </a:solidFill>
          <a:ln w="9525">
            <a:noFill/>
          </a:ln>
        </p:spPr>
        <p:txBody>
          <a:bodyPr/>
          <a:lstStyle/>
          <a:p>
            <a:pPr eaLnBrk="1" hangingPunct="1"/>
            <a:endParaRPr lang="en-US" altLang="zh-CN" sz="1200" dirty="0"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48147" name="稻壳儿小白白(http://dwz.cn/Wu2UP)"/>
          <p:cNvSpPr/>
          <p:nvPr/>
        </p:nvSpPr>
        <p:spPr>
          <a:xfrm>
            <a:off x="6145848" y="2244408"/>
            <a:ext cx="452437" cy="412750"/>
          </a:xfrm>
          <a:custGeom>
            <a:avLst/>
            <a:gdLst>
              <a:gd name="txL" fmla="*/ 0 w 84"/>
              <a:gd name="txT" fmla="*/ 0 h 76"/>
              <a:gd name="txR" fmla="*/ 84 w 84"/>
              <a:gd name="txB" fmla="*/ 76 h 76"/>
            </a:gdLst>
            <a:ahLst/>
            <a:cxnLst>
              <a:cxn ang="0">
                <a:pos x="350100" y="173789"/>
              </a:cxn>
              <a:cxn ang="0">
                <a:pos x="409348" y="162928"/>
              </a:cxn>
              <a:cxn ang="0">
                <a:pos x="441665" y="54309"/>
              </a:cxn>
              <a:cxn ang="0">
                <a:pos x="398575" y="5431"/>
              </a:cxn>
              <a:cxn ang="0">
                <a:pos x="290852" y="27155"/>
              </a:cxn>
              <a:cxn ang="0">
                <a:pos x="269308" y="81464"/>
              </a:cxn>
              <a:cxn ang="0">
                <a:pos x="296239" y="114049"/>
              </a:cxn>
              <a:cxn ang="0">
                <a:pos x="59248" y="325855"/>
              </a:cxn>
              <a:cxn ang="0">
                <a:pos x="48475" y="179220"/>
              </a:cxn>
              <a:cxn ang="0">
                <a:pos x="70020" y="157497"/>
              </a:cxn>
              <a:cxn ang="0">
                <a:pos x="150812" y="152066"/>
              </a:cxn>
              <a:cxn ang="0">
                <a:pos x="161585" y="48878"/>
              </a:cxn>
              <a:cxn ang="0">
                <a:pos x="59248" y="43447"/>
              </a:cxn>
              <a:cxn ang="0">
                <a:pos x="37703" y="124911"/>
              </a:cxn>
              <a:cxn ang="0">
                <a:pos x="21545" y="146635"/>
              </a:cxn>
              <a:cxn ang="0">
                <a:pos x="0" y="190082"/>
              </a:cxn>
              <a:cxn ang="0">
                <a:pos x="16158" y="358441"/>
              </a:cxn>
              <a:cxn ang="0">
                <a:pos x="226218" y="407319"/>
              </a:cxn>
              <a:cxn ang="0">
                <a:pos x="274694" y="396457"/>
              </a:cxn>
              <a:cxn ang="0">
                <a:pos x="307011" y="369303"/>
              </a:cxn>
              <a:cxn ang="0">
                <a:pos x="312397" y="380164"/>
              </a:cxn>
              <a:cxn ang="0">
                <a:pos x="371645" y="385595"/>
              </a:cxn>
              <a:cxn ang="0">
                <a:pos x="414734" y="342148"/>
              </a:cxn>
              <a:cxn ang="0">
                <a:pos x="420120" y="287839"/>
              </a:cxn>
              <a:cxn ang="0">
                <a:pos x="371645" y="233530"/>
              </a:cxn>
              <a:cxn ang="0">
                <a:pos x="312397" y="228099"/>
              </a:cxn>
              <a:cxn ang="0">
                <a:pos x="269308" y="271546"/>
              </a:cxn>
              <a:cxn ang="0">
                <a:pos x="263922" y="325855"/>
              </a:cxn>
              <a:cxn ang="0">
                <a:pos x="274694" y="336717"/>
              </a:cxn>
              <a:cxn ang="0">
                <a:pos x="242377" y="363872"/>
              </a:cxn>
              <a:cxn ang="0">
                <a:pos x="118495" y="336717"/>
              </a:cxn>
              <a:cxn ang="0">
                <a:pos x="328555" y="146635"/>
              </a:cxn>
              <a:cxn ang="0">
                <a:pos x="350100" y="173789"/>
              </a:cxn>
            </a:cxnLst>
            <a:rect l="txL" t="txT" r="txR" b="txB"/>
            <a:pathLst>
              <a:path w="84" h="76">
                <a:moveTo>
                  <a:pt x="65" y="32"/>
                </a:moveTo>
                <a:cubicBezTo>
                  <a:pt x="69" y="36"/>
                  <a:pt x="75" y="34"/>
                  <a:pt x="76" y="30"/>
                </a:cubicBezTo>
                <a:cubicBezTo>
                  <a:pt x="82" y="10"/>
                  <a:pt x="82" y="10"/>
                  <a:pt x="82" y="10"/>
                </a:cubicBezTo>
                <a:cubicBezTo>
                  <a:pt x="84" y="5"/>
                  <a:pt x="79" y="0"/>
                  <a:pt x="74" y="1"/>
                </a:cubicBezTo>
                <a:cubicBezTo>
                  <a:pt x="54" y="5"/>
                  <a:pt x="54" y="5"/>
                  <a:pt x="54" y="5"/>
                </a:cubicBezTo>
                <a:cubicBezTo>
                  <a:pt x="49" y="6"/>
                  <a:pt x="47" y="11"/>
                  <a:pt x="50" y="15"/>
                </a:cubicBezTo>
                <a:cubicBezTo>
                  <a:pt x="55" y="21"/>
                  <a:pt x="55" y="21"/>
                  <a:pt x="55" y="21"/>
                </a:cubicBezTo>
                <a:cubicBezTo>
                  <a:pt x="11" y="60"/>
                  <a:pt x="11" y="60"/>
                  <a:pt x="11" y="60"/>
                </a:cubicBezTo>
                <a:cubicBezTo>
                  <a:pt x="9" y="33"/>
                  <a:pt x="9" y="33"/>
                  <a:pt x="9" y="33"/>
                </a:cubicBezTo>
                <a:cubicBezTo>
                  <a:pt x="13" y="29"/>
                  <a:pt x="13" y="29"/>
                  <a:pt x="13" y="29"/>
                </a:cubicBezTo>
                <a:cubicBezTo>
                  <a:pt x="18" y="32"/>
                  <a:pt x="24" y="32"/>
                  <a:pt x="28" y="28"/>
                </a:cubicBezTo>
                <a:cubicBezTo>
                  <a:pt x="34" y="23"/>
                  <a:pt x="34" y="15"/>
                  <a:pt x="30" y="9"/>
                </a:cubicBezTo>
                <a:cubicBezTo>
                  <a:pt x="25" y="3"/>
                  <a:pt x="16" y="3"/>
                  <a:pt x="11" y="8"/>
                </a:cubicBezTo>
                <a:cubicBezTo>
                  <a:pt x="6" y="12"/>
                  <a:pt x="5" y="18"/>
                  <a:pt x="7" y="23"/>
                </a:cubicBezTo>
                <a:cubicBezTo>
                  <a:pt x="4" y="27"/>
                  <a:pt x="4" y="27"/>
                  <a:pt x="4" y="27"/>
                </a:cubicBezTo>
                <a:cubicBezTo>
                  <a:pt x="1" y="29"/>
                  <a:pt x="0" y="32"/>
                  <a:pt x="0" y="35"/>
                </a:cubicBezTo>
                <a:cubicBezTo>
                  <a:pt x="3" y="66"/>
                  <a:pt x="3" y="66"/>
                  <a:pt x="3" y="66"/>
                </a:cubicBezTo>
                <a:cubicBezTo>
                  <a:pt x="42" y="75"/>
                  <a:pt x="42" y="75"/>
                  <a:pt x="42" y="75"/>
                </a:cubicBezTo>
                <a:cubicBezTo>
                  <a:pt x="46" y="76"/>
                  <a:pt x="49" y="75"/>
                  <a:pt x="51" y="73"/>
                </a:cubicBezTo>
                <a:cubicBezTo>
                  <a:pt x="57" y="68"/>
                  <a:pt x="57" y="68"/>
                  <a:pt x="57" y="68"/>
                </a:cubicBezTo>
                <a:cubicBezTo>
                  <a:pt x="58" y="70"/>
                  <a:pt x="58" y="70"/>
                  <a:pt x="58" y="70"/>
                </a:cubicBezTo>
                <a:cubicBezTo>
                  <a:pt x="61" y="73"/>
                  <a:pt x="66" y="73"/>
                  <a:pt x="69" y="71"/>
                </a:cubicBezTo>
                <a:cubicBezTo>
                  <a:pt x="77" y="63"/>
                  <a:pt x="77" y="63"/>
                  <a:pt x="77" y="63"/>
                </a:cubicBezTo>
                <a:cubicBezTo>
                  <a:pt x="80" y="60"/>
                  <a:pt x="80" y="56"/>
                  <a:pt x="78" y="53"/>
                </a:cubicBezTo>
                <a:cubicBezTo>
                  <a:pt x="69" y="43"/>
                  <a:pt x="69" y="43"/>
                  <a:pt x="69" y="43"/>
                </a:cubicBezTo>
                <a:cubicBezTo>
                  <a:pt x="66" y="40"/>
                  <a:pt x="61" y="39"/>
                  <a:pt x="58" y="42"/>
                </a:cubicBezTo>
                <a:cubicBezTo>
                  <a:pt x="50" y="50"/>
                  <a:pt x="50" y="50"/>
                  <a:pt x="50" y="50"/>
                </a:cubicBezTo>
                <a:cubicBezTo>
                  <a:pt x="47" y="52"/>
                  <a:pt x="47" y="57"/>
                  <a:pt x="49" y="60"/>
                </a:cubicBezTo>
                <a:cubicBezTo>
                  <a:pt x="51" y="62"/>
                  <a:pt x="51" y="62"/>
                  <a:pt x="51" y="62"/>
                </a:cubicBezTo>
                <a:cubicBezTo>
                  <a:pt x="45" y="67"/>
                  <a:pt x="45" y="67"/>
                  <a:pt x="45" y="67"/>
                </a:cubicBezTo>
                <a:cubicBezTo>
                  <a:pt x="22" y="62"/>
                  <a:pt x="22" y="62"/>
                  <a:pt x="22" y="62"/>
                </a:cubicBezTo>
                <a:cubicBezTo>
                  <a:pt x="61" y="27"/>
                  <a:pt x="61" y="27"/>
                  <a:pt x="61" y="27"/>
                </a:cubicBezTo>
                <a:lnTo>
                  <a:pt x="65" y="32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9" name="稻壳儿小白白(http://dwz.cn/Wu2UP)"/>
          <p:cNvSpPr txBox="1"/>
          <p:nvPr/>
        </p:nvSpPr>
        <p:spPr>
          <a:xfrm>
            <a:off x="6951980" y="2244725"/>
            <a:ext cx="2494280" cy="386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 dirty="0">
                <a:solidFill>
                  <a:srgbClr val="445469"/>
                </a:solidFill>
                <a:sym typeface="Arial" panose="020B0604020202090204" pitchFamily="34" charset="0"/>
              </a:rPr>
              <a:t>遇到的问题与解决方案</a:t>
            </a:r>
            <a:endParaRPr lang="zh-CN" altLang="en-US" sz="1600" b="1" dirty="0">
              <a:solidFill>
                <a:srgbClr val="445469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48151" name="稻壳儿小白白(http://dwz.cn/Wu2UP)"/>
          <p:cNvSpPr txBox="1"/>
          <p:nvPr/>
        </p:nvSpPr>
        <p:spPr>
          <a:xfrm>
            <a:off x="6951980" y="3714115"/>
            <a:ext cx="2379980" cy="386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 dirty="0">
                <a:solidFill>
                  <a:srgbClr val="445469"/>
                </a:solidFill>
                <a:sym typeface="Arial" panose="020B0604020202090204" pitchFamily="34" charset="0"/>
              </a:rPr>
              <a:t>项目不足</a:t>
            </a:r>
            <a:endParaRPr lang="zh-CN" altLang="en-US" sz="1600" b="1" dirty="0">
              <a:solidFill>
                <a:srgbClr val="445469"/>
              </a:solidFill>
              <a:sym typeface="Arial" panose="020B0604020202090204" pitchFamily="34" charset="0"/>
            </a:endParaRPr>
          </a:p>
        </p:txBody>
      </p:sp>
      <p:sp>
        <p:nvSpPr>
          <p:cNvPr id="48153" name="稻壳儿小白白(http://dwz.cn/Wu2UP)"/>
          <p:cNvSpPr txBox="1"/>
          <p:nvPr/>
        </p:nvSpPr>
        <p:spPr>
          <a:xfrm>
            <a:off x="6951663" y="5260658"/>
            <a:ext cx="2151062" cy="386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项目总结</a:t>
            </a:r>
            <a:endParaRPr lang="zh-CN" altLang="en-US" sz="1600" b="1" dirty="0">
              <a:solidFill>
                <a:srgbClr val="445469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grpSp>
        <p:nvGrpSpPr>
          <p:cNvPr id="48156" name="组合 39"/>
          <p:cNvGrpSpPr/>
          <p:nvPr/>
        </p:nvGrpSpPr>
        <p:grpSpPr>
          <a:xfrm>
            <a:off x="242570" y="111125"/>
            <a:ext cx="4008438" cy="611188"/>
            <a:chOff x="0" y="0"/>
            <a:chExt cx="4008674" cy="611426"/>
          </a:xfrm>
        </p:grpSpPr>
        <p:grpSp>
          <p:nvGrpSpPr>
            <p:cNvPr id="48157" name="组合 45"/>
            <p:cNvGrpSpPr/>
            <p:nvPr/>
          </p:nvGrpSpPr>
          <p:grpSpPr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48160" name="Picture 25@|13FFC:16777215|FBC:16777215|LFC:16777215|LBC:1677721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48161" name="Oval 36@|1FFC:15773696|FBC:16777215|LFC:16777215|LBC:16777215"/>
              <p:cNvSpPr/>
              <p:nvPr/>
            </p:nvSpPr>
            <p:spPr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1176"/>
                </a:srgbClr>
              </a:solidFill>
              <a:ln w="9525">
                <a:noFill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300" dirty="0">
                  <a:solidFill>
                    <a:srgbClr val="FFFFFF"/>
                  </a:solidFill>
                  <a:latin typeface="Arial" panose="020B0604020202090204" pitchFamily="34" charset="0"/>
                  <a:sym typeface="Arial" panose="020B0604020202090204" pitchFamily="34" charset="0"/>
                </a:endParaRPr>
              </a:p>
            </p:txBody>
          </p:sp>
        </p:grpSp>
        <p:sp>
          <p:nvSpPr>
            <p:cNvPr id="48158" name="文本框 50"/>
            <p:cNvSpPr txBox="1"/>
            <p:nvPr/>
          </p:nvSpPr>
          <p:spPr>
            <a:xfrm>
              <a:off x="68488" y="13326"/>
              <a:ext cx="474451" cy="5847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3200" b="1" dirty="0">
                  <a:solidFill>
                    <a:schemeClr val="bg1"/>
                  </a:solidFill>
                  <a:latin typeface="Arial" panose="020B0604020202090204" pitchFamily="34" charset="0"/>
                  <a:cs typeface="Vrinda" pitchFamily="34" charset="0"/>
                  <a:sym typeface="Arial" panose="020B0604020202090204" pitchFamily="34" charset="0"/>
                </a:rPr>
                <a:t>5</a:t>
              </a:r>
              <a:endParaRPr lang="zh-CN" altLang="en-US" sz="3200" b="1" dirty="0">
                <a:solidFill>
                  <a:schemeClr val="bg1"/>
                </a:solidFill>
                <a:latin typeface="Arial" panose="020B0604020202090204" pitchFamily="34" charset="0"/>
                <a:ea typeface="Vrinda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48159" name="文本框 51"/>
            <p:cNvSpPr txBox="1"/>
            <p:nvPr/>
          </p:nvSpPr>
          <p:spPr>
            <a:xfrm>
              <a:off x="679914" y="26637"/>
              <a:ext cx="3328760" cy="522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rgbClr val="4B5E75"/>
                  </a:solidFill>
                  <a:latin typeface="Arial" panose="020B0604020202090204" pitchFamily="34" charset="0"/>
                  <a:cs typeface="Vrinda" pitchFamily="34" charset="0"/>
                  <a:sym typeface="Arial" panose="020B0604020202090204" pitchFamily="34" charset="0"/>
                </a:rPr>
                <a:t>项目总结</a:t>
              </a:r>
              <a:endParaRPr lang="zh-CN" altLang="en-US" sz="2800" b="1" dirty="0">
                <a:solidFill>
                  <a:srgbClr val="4B5E75"/>
                </a:solidFill>
                <a:latin typeface="Arial" panose="020B0604020202090204" pitchFamily="34" charset="0"/>
                <a:cs typeface="Vrinda" pitchFamily="34" charset="0"/>
                <a:sym typeface="Arial" panose="020B0604020202090204" pitchFamily="34" charset="0"/>
              </a:endParaRPr>
            </a:p>
          </p:txBody>
        </p:sp>
      </p:grpSp>
      <p:sp>
        <p:nvSpPr>
          <p:cNvPr id="6" name="稻壳儿小白白(http://dwz.cn/Wu2UP)"/>
          <p:cNvSpPr/>
          <p:nvPr/>
        </p:nvSpPr>
        <p:spPr>
          <a:xfrm>
            <a:off x="5907723" y="3452178"/>
            <a:ext cx="908050" cy="909637"/>
          </a:xfrm>
          <a:prstGeom prst="ellipse">
            <a:avLst/>
          </a:prstGeom>
          <a:solidFill>
            <a:srgbClr val="63CFF6"/>
          </a:solidFill>
          <a:ln w="9525">
            <a:noFill/>
          </a:ln>
        </p:spPr>
        <p:txBody>
          <a:bodyPr/>
          <a:p>
            <a:pPr eaLnBrk="1" hangingPunct="1"/>
            <a:endParaRPr lang="en-US" altLang="zh-CN" sz="1200" dirty="0"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7" name="稻壳儿小白白(http://dwz.cn/Wu2UP)"/>
          <p:cNvSpPr>
            <a:spLocks noEditPoints="1"/>
          </p:cNvSpPr>
          <p:nvPr/>
        </p:nvSpPr>
        <p:spPr>
          <a:xfrm>
            <a:off x="6097588" y="3639503"/>
            <a:ext cx="528637" cy="527050"/>
          </a:xfrm>
          <a:custGeom>
            <a:avLst/>
            <a:gdLst>
              <a:gd name="txL" fmla="*/ 0 w 393"/>
              <a:gd name="txT" fmla="*/ 0 h 391"/>
              <a:gd name="txR" fmla="*/ 393 w 393"/>
              <a:gd name="txB" fmla="*/ 391 h 391"/>
            </a:gdLst>
            <a:ahLst/>
            <a:cxnLst>
              <a:cxn ang="0">
                <a:pos x="203115" y="397646"/>
              </a:cxn>
              <a:cxn ang="0">
                <a:pos x="213876" y="358556"/>
              </a:cxn>
              <a:cxn ang="0">
                <a:pos x="164106" y="338336"/>
              </a:cxn>
              <a:cxn ang="0">
                <a:pos x="145274" y="303290"/>
              </a:cxn>
              <a:cxn ang="0">
                <a:pos x="95504" y="324857"/>
              </a:cxn>
              <a:cxn ang="0">
                <a:pos x="56496" y="312725"/>
              </a:cxn>
              <a:cxn ang="0">
                <a:pos x="36319" y="362600"/>
              </a:cxn>
              <a:cxn ang="0">
                <a:pos x="1345" y="381471"/>
              </a:cxn>
              <a:cxn ang="0">
                <a:pos x="21522" y="404386"/>
              </a:cxn>
              <a:cxn ang="0">
                <a:pos x="4035" y="455608"/>
              </a:cxn>
              <a:cxn ang="0">
                <a:pos x="41699" y="471784"/>
              </a:cxn>
              <a:cxn ang="0">
                <a:pos x="56496" y="513570"/>
              </a:cxn>
              <a:cxn ang="0">
                <a:pos x="91469" y="525702"/>
              </a:cxn>
              <a:cxn ang="0">
                <a:pos x="129133" y="505483"/>
              </a:cxn>
              <a:cxn ang="0">
                <a:pos x="168142" y="516266"/>
              </a:cxn>
              <a:cxn ang="0">
                <a:pos x="188319" y="466392"/>
              </a:cxn>
              <a:cxn ang="0">
                <a:pos x="217911" y="462348"/>
              </a:cxn>
              <a:cxn ang="0">
                <a:pos x="135858" y="466392"/>
              </a:cxn>
              <a:cxn ang="0">
                <a:pos x="88779" y="362600"/>
              </a:cxn>
              <a:cxn ang="0">
                <a:pos x="135858" y="466392"/>
              </a:cxn>
              <a:cxn ang="0">
                <a:pos x="351080" y="452913"/>
              </a:cxn>
              <a:cxn ang="0">
                <a:pos x="357805" y="431345"/>
              </a:cxn>
              <a:cxn ang="0">
                <a:pos x="329557" y="420562"/>
              </a:cxn>
              <a:cxn ang="0">
                <a:pos x="318796" y="400342"/>
              </a:cxn>
              <a:cxn ang="0">
                <a:pos x="291894" y="412474"/>
              </a:cxn>
              <a:cxn ang="0">
                <a:pos x="269026" y="405734"/>
              </a:cxn>
              <a:cxn ang="0">
                <a:pos x="258265" y="432693"/>
              </a:cxn>
              <a:cxn ang="0">
                <a:pos x="238088" y="443477"/>
              </a:cxn>
              <a:cxn ang="0">
                <a:pos x="250195" y="456956"/>
              </a:cxn>
              <a:cxn ang="0">
                <a:pos x="240779" y="485263"/>
              </a:cxn>
              <a:cxn ang="0">
                <a:pos x="260956" y="494699"/>
              </a:cxn>
              <a:cxn ang="0">
                <a:pos x="269026" y="517614"/>
              </a:cxn>
              <a:cxn ang="0">
                <a:pos x="289203" y="524354"/>
              </a:cxn>
              <a:cxn ang="0">
                <a:pos x="309380" y="512223"/>
              </a:cxn>
              <a:cxn ang="0">
                <a:pos x="332248" y="518962"/>
              </a:cxn>
              <a:cxn ang="0">
                <a:pos x="343009" y="490655"/>
              </a:cxn>
              <a:cxn ang="0">
                <a:pos x="359150" y="489307"/>
              </a:cxn>
              <a:cxn ang="0">
                <a:pos x="313416" y="490655"/>
              </a:cxn>
              <a:cxn ang="0">
                <a:pos x="287858" y="432693"/>
              </a:cxn>
              <a:cxn ang="0">
                <a:pos x="313416" y="490655"/>
              </a:cxn>
              <a:cxn ang="0">
                <a:pos x="486938" y="164450"/>
              </a:cxn>
              <a:cxn ang="0">
                <a:pos x="507115" y="98401"/>
              </a:cxn>
              <a:cxn ang="0">
                <a:pos x="422372" y="64702"/>
              </a:cxn>
              <a:cxn ang="0">
                <a:pos x="390088" y="4044"/>
              </a:cxn>
              <a:cxn ang="0">
                <a:pos x="308035" y="40439"/>
              </a:cxn>
              <a:cxn ang="0">
                <a:pos x="242124" y="20219"/>
              </a:cxn>
              <a:cxn ang="0">
                <a:pos x="208496" y="105140"/>
              </a:cxn>
              <a:cxn ang="0">
                <a:pos x="147965" y="137491"/>
              </a:cxn>
              <a:cxn ang="0">
                <a:pos x="182938" y="175234"/>
              </a:cxn>
              <a:cxn ang="0">
                <a:pos x="153345" y="261503"/>
              </a:cxn>
              <a:cxn ang="0">
                <a:pos x="216566" y="288462"/>
              </a:cxn>
              <a:cxn ang="0">
                <a:pos x="242124" y="358556"/>
              </a:cxn>
              <a:cxn ang="0">
                <a:pos x="299965" y="378775"/>
              </a:cxn>
              <a:cxn ang="0">
                <a:pos x="364531" y="343728"/>
              </a:cxn>
              <a:cxn ang="0">
                <a:pos x="429097" y="363948"/>
              </a:cxn>
              <a:cxn ang="0">
                <a:pos x="462726" y="279026"/>
              </a:cxn>
              <a:cxn ang="0">
                <a:pos x="513841" y="272287"/>
              </a:cxn>
              <a:cxn ang="0">
                <a:pos x="375292" y="279026"/>
              </a:cxn>
              <a:cxn ang="0">
                <a:pos x="295929" y="105140"/>
              </a:cxn>
              <a:cxn ang="0">
                <a:pos x="375292" y="279026"/>
              </a:cxn>
            </a:cxnLst>
            <a:rect l="txL" t="txT" r="txR" b="txB"/>
            <a:pathLst>
              <a:path w="393" h="391">
                <a:moveTo>
                  <a:pt x="160" y="318"/>
                </a:moveTo>
                <a:cubicBezTo>
                  <a:pt x="151" y="315"/>
                  <a:pt x="151" y="315"/>
                  <a:pt x="151" y="315"/>
                </a:cubicBezTo>
                <a:cubicBezTo>
                  <a:pt x="152" y="308"/>
                  <a:pt x="152" y="302"/>
                  <a:pt x="151" y="295"/>
                </a:cubicBezTo>
                <a:cubicBezTo>
                  <a:pt x="159" y="291"/>
                  <a:pt x="159" y="291"/>
                  <a:pt x="159" y="291"/>
                </a:cubicBezTo>
                <a:cubicBezTo>
                  <a:pt x="165" y="289"/>
                  <a:pt x="167" y="282"/>
                  <a:pt x="164" y="277"/>
                </a:cubicBezTo>
                <a:cubicBezTo>
                  <a:pt x="159" y="266"/>
                  <a:pt x="159" y="266"/>
                  <a:pt x="159" y="266"/>
                </a:cubicBezTo>
                <a:cubicBezTo>
                  <a:pt x="157" y="261"/>
                  <a:pt x="151" y="258"/>
                  <a:pt x="145" y="261"/>
                </a:cubicBezTo>
                <a:cubicBezTo>
                  <a:pt x="137" y="265"/>
                  <a:pt x="137" y="265"/>
                  <a:pt x="137" y="265"/>
                </a:cubicBezTo>
                <a:cubicBezTo>
                  <a:pt x="132" y="260"/>
                  <a:pt x="128" y="255"/>
                  <a:pt x="122" y="251"/>
                </a:cubicBezTo>
                <a:cubicBezTo>
                  <a:pt x="125" y="242"/>
                  <a:pt x="125" y="242"/>
                  <a:pt x="125" y="242"/>
                </a:cubicBezTo>
                <a:cubicBezTo>
                  <a:pt x="127" y="237"/>
                  <a:pt x="125" y="231"/>
                  <a:pt x="119" y="229"/>
                </a:cubicBezTo>
                <a:cubicBezTo>
                  <a:pt x="108" y="225"/>
                  <a:pt x="108" y="225"/>
                  <a:pt x="108" y="225"/>
                </a:cubicBezTo>
                <a:cubicBezTo>
                  <a:pt x="103" y="223"/>
                  <a:pt x="96" y="226"/>
                  <a:pt x="94" y="231"/>
                </a:cubicBezTo>
                <a:cubicBezTo>
                  <a:pt x="91" y="240"/>
                  <a:pt x="91" y="240"/>
                  <a:pt x="91" y="240"/>
                </a:cubicBezTo>
                <a:cubicBezTo>
                  <a:pt x="84" y="239"/>
                  <a:pt x="78" y="239"/>
                  <a:pt x="71" y="241"/>
                </a:cubicBezTo>
                <a:cubicBezTo>
                  <a:pt x="67" y="232"/>
                  <a:pt x="67" y="232"/>
                  <a:pt x="67" y="232"/>
                </a:cubicBezTo>
                <a:cubicBezTo>
                  <a:pt x="65" y="227"/>
                  <a:pt x="58" y="224"/>
                  <a:pt x="53" y="227"/>
                </a:cubicBezTo>
                <a:cubicBezTo>
                  <a:pt x="42" y="232"/>
                  <a:pt x="42" y="232"/>
                  <a:pt x="42" y="232"/>
                </a:cubicBezTo>
                <a:cubicBezTo>
                  <a:pt x="37" y="234"/>
                  <a:pt x="34" y="241"/>
                  <a:pt x="37" y="246"/>
                </a:cubicBezTo>
                <a:cubicBezTo>
                  <a:pt x="41" y="254"/>
                  <a:pt x="41" y="254"/>
                  <a:pt x="41" y="254"/>
                </a:cubicBezTo>
                <a:cubicBezTo>
                  <a:pt x="36" y="259"/>
                  <a:pt x="31" y="264"/>
                  <a:pt x="27" y="269"/>
                </a:cubicBezTo>
                <a:cubicBezTo>
                  <a:pt x="19" y="266"/>
                  <a:pt x="19" y="266"/>
                  <a:pt x="19" y="266"/>
                </a:cubicBezTo>
                <a:cubicBezTo>
                  <a:pt x="13" y="264"/>
                  <a:pt x="7" y="267"/>
                  <a:pt x="5" y="272"/>
                </a:cubicBezTo>
                <a:cubicBezTo>
                  <a:pt x="1" y="283"/>
                  <a:pt x="1" y="283"/>
                  <a:pt x="1" y="283"/>
                </a:cubicBezTo>
                <a:cubicBezTo>
                  <a:pt x="0" y="286"/>
                  <a:pt x="0" y="289"/>
                  <a:pt x="1" y="291"/>
                </a:cubicBezTo>
                <a:cubicBezTo>
                  <a:pt x="2" y="294"/>
                  <a:pt x="4" y="296"/>
                  <a:pt x="7" y="297"/>
                </a:cubicBezTo>
                <a:cubicBezTo>
                  <a:pt x="16" y="300"/>
                  <a:pt x="16" y="300"/>
                  <a:pt x="16" y="300"/>
                </a:cubicBezTo>
                <a:cubicBezTo>
                  <a:pt x="15" y="307"/>
                  <a:pt x="15" y="313"/>
                  <a:pt x="17" y="320"/>
                </a:cubicBezTo>
                <a:cubicBezTo>
                  <a:pt x="8" y="324"/>
                  <a:pt x="8" y="324"/>
                  <a:pt x="8" y="324"/>
                </a:cubicBezTo>
                <a:cubicBezTo>
                  <a:pt x="3" y="326"/>
                  <a:pt x="0" y="333"/>
                  <a:pt x="3" y="338"/>
                </a:cubicBezTo>
                <a:cubicBezTo>
                  <a:pt x="8" y="349"/>
                  <a:pt x="8" y="349"/>
                  <a:pt x="8" y="349"/>
                </a:cubicBezTo>
                <a:cubicBezTo>
                  <a:pt x="10" y="354"/>
                  <a:pt x="17" y="357"/>
                  <a:pt x="22" y="354"/>
                </a:cubicBezTo>
                <a:cubicBezTo>
                  <a:pt x="31" y="350"/>
                  <a:pt x="31" y="350"/>
                  <a:pt x="31" y="350"/>
                </a:cubicBezTo>
                <a:cubicBezTo>
                  <a:pt x="35" y="356"/>
                  <a:pt x="40" y="360"/>
                  <a:pt x="45" y="364"/>
                </a:cubicBezTo>
                <a:cubicBezTo>
                  <a:pt x="42" y="373"/>
                  <a:pt x="42" y="373"/>
                  <a:pt x="42" y="373"/>
                </a:cubicBezTo>
                <a:cubicBezTo>
                  <a:pt x="41" y="375"/>
                  <a:pt x="41" y="378"/>
                  <a:pt x="42" y="381"/>
                </a:cubicBezTo>
                <a:cubicBezTo>
                  <a:pt x="43" y="383"/>
                  <a:pt x="45" y="385"/>
                  <a:pt x="48" y="386"/>
                </a:cubicBezTo>
                <a:cubicBezTo>
                  <a:pt x="59" y="390"/>
                  <a:pt x="59" y="390"/>
                  <a:pt x="59" y="390"/>
                </a:cubicBezTo>
                <a:cubicBezTo>
                  <a:pt x="62" y="391"/>
                  <a:pt x="65" y="391"/>
                  <a:pt x="68" y="390"/>
                </a:cubicBezTo>
                <a:cubicBezTo>
                  <a:pt x="70" y="389"/>
                  <a:pt x="72" y="387"/>
                  <a:pt x="73" y="384"/>
                </a:cubicBezTo>
                <a:cubicBezTo>
                  <a:pt x="76" y="375"/>
                  <a:pt x="76" y="375"/>
                  <a:pt x="76" y="375"/>
                </a:cubicBezTo>
                <a:cubicBezTo>
                  <a:pt x="83" y="376"/>
                  <a:pt x="90" y="376"/>
                  <a:pt x="96" y="375"/>
                </a:cubicBezTo>
                <a:cubicBezTo>
                  <a:pt x="100" y="383"/>
                  <a:pt x="100" y="383"/>
                  <a:pt x="100" y="383"/>
                </a:cubicBezTo>
                <a:cubicBezTo>
                  <a:pt x="103" y="388"/>
                  <a:pt x="109" y="391"/>
                  <a:pt x="114" y="388"/>
                </a:cubicBezTo>
                <a:cubicBezTo>
                  <a:pt x="125" y="383"/>
                  <a:pt x="125" y="383"/>
                  <a:pt x="125" y="383"/>
                </a:cubicBezTo>
                <a:cubicBezTo>
                  <a:pt x="131" y="381"/>
                  <a:pt x="133" y="374"/>
                  <a:pt x="130" y="369"/>
                </a:cubicBezTo>
                <a:cubicBezTo>
                  <a:pt x="126" y="361"/>
                  <a:pt x="126" y="361"/>
                  <a:pt x="126" y="361"/>
                </a:cubicBezTo>
                <a:cubicBezTo>
                  <a:pt x="132" y="356"/>
                  <a:pt x="136" y="351"/>
                  <a:pt x="140" y="346"/>
                </a:cubicBezTo>
                <a:cubicBezTo>
                  <a:pt x="149" y="349"/>
                  <a:pt x="149" y="349"/>
                  <a:pt x="149" y="349"/>
                </a:cubicBezTo>
                <a:cubicBezTo>
                  <a:pt x="151" y="350"/>
                  <a:pt x="154" y="350"/>
                  <a:pt x="157" y="349"/>
                </a:cubicBezTo>
                <a:cubicBezTo>
                  <a:pt x="159" y="348"/>
                  <a:pt x="161" y="346"/>
                  <a:pt x="162" y="343"/>
                </a:cubicBezTo>
                <a:cubicBezTo>
                  <a:pt x="167" y="332"/>
                  <a:pt x="167" y="332"/>
                  <a:pt x="167" y="332"/>
                </a:cubicBezTo>
                <a:cubicBezTo>
                  <a:pt x="169" y="326"/>
                  <a:pt x="166" y="320"/>
                  <a:pt x="160" y="318"/>
                </a:cubicBezTo>
                <a:close/>
                <a:moveTo>
                  <a:pt x="101" y="346"/>
                </a:moveTo>
                <a:cubicBezTo>
                  <a:pt x="96" y="349"/>
                  <a:pt x="90" y="350"/>
                  <a:pt x="84" y="350"/>
                </a:cubicBezTo>
                <a:cubicBezTo>
                  <a:pt x="67" y="350"/>
                  <a:pt x="52" y="340"/>
                  <a:pt x="45" y="325"/>
                </a:cubicBezTo>
                <a:cubicBezTo>
                  <a:pt x="35" y="304"/>
                  <a:pt x="45" y="279"/>
                  <a:pt x="66" y="269"/>
                </a:cubicBezTo>
                <a:cubicBezTo>
                  <a:pt x="72" y="266"/>
                  <a:pt x="77" y="265"/>
                  <a:pt x="84" y="265"/>
                </a:cubicBezTo>
                <a:cubicBezTo>
                  <a:pt x="100" y="265"/>
                  <a:pt x="115" y="275"/>
                  <a:pt x="122" y="290"/>
                </a:cubicBezTo>
                <a:cubicBezTo>
                  <a:pt x="132" y="311"/>
                  <a:pt x="123" y="336"/>
                  <a:pt x="101" y="346"/>
                </a:cubicBezTo>
                <a:close/>
                <a:moveTo>
                  <a:pt x="266" y="349"/>
                </a:moveTo>
                <a:cubicBezTo>
                  <a:pt x="261" y="347"/>
                  <a:pt x="261" y="347"/>
                  <a:pt x="261" y="347"/>
                </a:cubicBezTo>
                <a:cubicBezTo>
                  <a:pt x="262" y="343"/>
                  <a:pt x="261" y="340"/>
                  <a:pt x="261" y="336"/>
                </a:cubicBezTo>
                <a:cubicBezTo>
                  <a:pt x="266" y="334"/>
                  <a:pt x="266" y="334"/>
                  <a:pt x="266" y="334"/>
                </a:cubicBezTo>
                <a:cubicBezTo>
                  <a:pt x="269" y="332"/>
                  <a:pt x="270" y="329"/>
                  <a:pt x="269" y="326"/>
                </a:cubicBezTo>
                <a:cubicBezTo>
                  <a:pt x="266" y="320"/>
                  <a:pt x="266" y="320"/>
                  <a:pt x="266" y="320"/>
                </a:cubicBezTo>
                <a:cubicBezTo>
                  <a:pt x="264" y="317"/>
                  <a:pt x="261" y="315"/>
                  <a:pt x="258" y="317"/>
                </a:cubicBezTo>
                <a:cubicBezTo>
                  <a:pt x="253" y="319"/>
                  <a:pt x="253" y="319"/>
                  <a:pt x="253" y="319"/>
                </a:cubicBezTo>
                <a:cubicBezTo>
                  <a:pt x="251" y="316"/>
                  <a:pt x="248" y="314"/>
                  <a:pt x="245" y="312"/>
                </a:cubicBezTo>
                <a:cubicBezTo>
                  <a:pt x="247" y="307"/>
                  <a:pt x="247" y="307"/>
                  <a:pt x="247" y="307"/>
                </a:cubicBezTo>
                <a:cubicBezTo>
                  <a:pt x="248" y="304"/>
                  <a:pt x="246" y="300"/>
                  <a:pt x="243" y="299"/>
                </a:cubicBezTo>
                <a:cubicBezTo>
                  <a:pt x="237" y="297"/>
                  <a:pt x="237" y="297"/>
                  <a:pt x="237" y="297"/>
                </a:cubicBezTo>
                <a:cubicBezTo>
                  <a:pt x="234" y="296"/>
                  <a:pt x="230" y="297"/>
                  <a:pt x="229" y="300"/>
                </a:cubicBezTo>
                <a:cubicBezTo>
                  <a:pt x="228" y="305"/>
                  <a:pt x="228" y="305"/>
                  <a:pt x="228" y="305"/>
                </a:cubicBezTo>
                <a:cubicBezTo>
                  <a:pt x="224" y="305"/>
                  <a:pt x="220" y="305"/>
                  <a:pt x="217" y="306"/>
                </a:cubicBezTo>
                <a:cubicBezTo>
                  <a:pt x="214" y="301"/>
                  <a:pt x="214" y="301"/>
                  <a:pt x="214" y="301"/>
                </a:cubicBezTo>
                <a:cubicBezTo>
                  <a:pt x="213" y="298"/>
                  <a:pt x="209" y="296"/>
                  <a:pt x="206" y="298"/>
                </a:cubicBezTo>
                <a:cubicBezTo>
                  <a:pt x="200" y="301"/>
                  <a:pt x="200" y="301"/>
                  <a:pt x="200" y="301"/>
                </a:cubicBezTo>
                <a:cubicBezTo>
                  <a:pt x="197" y="302"/>
                  <a:pt x="196" y="306"/>
                  <a:pt x="197" y="309"/>
                </a:cubicBezTo>
                <a:cubicBezTo>
                  <a:pt x="200" y="313"/>
                  <a:pt x="200" y="313"/>
                  <a:pt x="200" y="313"/>
                </a:cubicBezTo>
                <a:cubicBezTo>
                  <a:pt x="197" y="316"/>
                  <a:pt x="194" y="318"/>
                  <a:pt x="192" y="321"/>
                </a:cubicBezTo>
                <a:cubicBezTo>
                  <a:pt x="187" y="320"/>
                  <a:pt x="187" y="320"/>
                  <a:pt x="187" y="320"/>
                </a:cubicBezTo>
                <a:cubicBezTo>
                  <a:pt x="184" y="318"/>
                  <a:pt x="181" y="320"/>
                  <a:pt x="180" y="323"/>
                </a:cubicBezTo>
                <a:cubicBezTo>
                  <a:pt x="177" y="329"/>
                  <a:pt x="177" y="329"/>
                  <a:pt x="177" y="329"/>
                </a:cubicBezTo>
                <a:cubicBezTo>
                  <a:pt x="177" y="331"/>
                  <a:pt x="177" y="332"/>
                  <a:pt x="177" y="334"/>
                </a:cubicBezTo>
                <a:cubicBezTo>
                  <a:pt x="178" y="335"/>
                  <a:pt x="179" y="336"/>
                  <a:pt x="181" y="337"/>
                </a:cubicBezTo>
                <a:cubicBezTo>
                  <a:pt x="186" y="339"/>
                  <a:pt x="186" y="339"/>
                  <a:pt x="186" y="339"/>
                </a:cubicBezTo>
                <a:cubicBezTo>
                  <a:pt x="185" y="342"/>
                  <a:pt x="186" y="346"/>
                  <a:pt x="186" y="350"/>
                </a:cubicBezTo>
                <a:cubicBezTo>
                  <a:pt x="181" y="352"/>
                  <a:pt x="181" y="352"/>
                  <a:pt x="181" y="352"/>
                </a:cubicBezTo>
                <a:cubicBezTo>
                  <a:pt x="178" y="353"/>
                  <a:pt x="177" y="357"/>
                  <a:pt x="179" y="360"/>
                </a:cubicBezTo>
                <a:cubicBezTo>
                  <a:pt x="181" y="366"/>
                  <a:pt x="181" y="366"/>
                  <a:pt x="181" y="366"/>
                </a:cubicBezTo>
                <a:cubicBezTo>
                  <a:pt x="183" y="369"/>
                  <a:pt x="186" y="370"/>
                  <a:pt x="189" y="369"/>
                </a:cubicBezTo>
                <a:cubicBezTo>
                  <a:pt x="194" y="367"/>
                  <a:pt x="194" y="367"/>
                  <a:pt x="194" y="367"/>
                </a:cubicBezTo>
                <a:cubicBezTo>
                  <a:pt x="196" y="370"/>
                  <a:pt x="199" y="372"/>
                  <a:pt x="202" y="374"/>
                </a:cubicBezTo>
                <a:cubicBezTo>
                  <a:pt x="200" y="379"/>
                  <a:pt x="200" y="379"/>
                  <a:pt x="200" y="379"/>
                </a:cubicBezTo>
                <a:cubicBezTo>
                  <a:pt x="200" y="381"/>
                  <a:pt x="200" y="382"/>
                  <a:pt x="200" y="384"/>
                </a:cubicBezTo>
                <a:cubicBezTo>
                  <a:pt x="201" y="385"/>
                  <a:pt x="202" y="386"/>
                  <a:pt x="204" y="387"/>
                </a:cubicBezTo>
                <a:cubicBezTo>
                  <a:pt x="210" y="389"/>
                  <a:pt x="210" y="389"/>
                  <a:pt x="210" y="389"/>
                </a:cubicBezTo>
                <a:cubicBezTo>
                  <a:pt x="212" y="390"/>
                  <a:pt x="213" y="390"/>
                  <a:pt x="215" y="389"/>
                </a:cubicBezTo>
                <a:cubicBezTo>
                  <a:pt x="216" y="388"/>
                  <a:pt x="217" y="387"/>
                  <a:pt x="218" y="386"/>
                </a:cubicBezTo>
                <a:cubicBezTo>
                  <a:pt x="219" y="381"/>
                  <a:pt x="219" y="381"/>
                  <a:pt x="219" y="381"/>
                </a:cubicBezTo>
                <a:cubicBezTo>
                  <a:pt x="223" y="381"/>
                  <a:pt x="227" y="381"/>
                  <a:pt x="230" y="380"/>
                </a:cubicBezTo>
                <a:cubicBezTo>
                  <a:pt x="233" y="385"/>
                  <a:pt x="233" y="385"/>
                  <a:pt x="233" y="385"/>
                </a:cubicBezTo>
                <a:cubicBezTo>
                  <a:pt x="234" y="388"/>
                  <a:pt x="238" y="389"/>
                  <a:pt x="241" y="388"/>
                </a:cubicBezTo>
                <a:cubicBezTo>
                  <a:pt x="247" y="385"/>
                  <a:pt x="247" y="385"/>
                  <a:pt x="247" y="385"/>
                </a:cubicBezTo>
                <a:cubicBezTo>
                  <a:pt x="250" y="384"/>
                  <a:pt x="251" y="380"/>
                  <a:pt x="250" y="377"/>
                </a:cubicBezTo>
                <a:cubicBezTo>
                  <a:pt x="247" y="372"/>
                  <a:pt x="247" y="372"/>
                  <a:pt x="247" y="372"/>
                </a:cubicBezTo>
                <a:cubicBezTo>
                  <a:pt x="250" y="370"/>
                  <a:pt x="253" y="367"/>
                  <a:pt x="255" y="364"/>
                </a:cubicBezTo>
                <a:cubicBezTo>
                  <a:pt x="260" y="366"/>
                  <a:pt x="260" y="366"/>
                  <a:pt x="260" y="366"/>
                </a:cubicBezTo>
                <a:cubicBezTo>
                  <a:pt x="261" y="367"/>
                  <a:pt x="263" y="367"/>
                  <a:pt x="264" y="366"/>
                </a:cubicBezTo>
                <a:cubicBezTo>
                  <a:pt x="266" y="365"/>
                  <a:pt x="267" y="364"/>
                  <a:pt x="267" y="363"/>
                </a:cubicBezTo>
                <a:cubicBezTo>
                  <a:pt x="270" y="356"/>
                  <a:pt x="270" y="356"/>
                  <a:pt x="270" y="356"/>
                </a:cubicBezTo>
                <a:cubicBezTo>
                  <a:pt x="271" y="353"/>
                  <a:pt x="269" y="350"/>
                  <a:pt x="266" y="349"/>
                </a:cubicBezTo>
                <a:close/>
                <a:moveTo>
                  <a:pt x="233" y="364"/>
                </a:moveTo>
                <a:cubicBezTo>
                  <a:pt x="230" y="366"/>
                  <a:pt x="227" y="366"/>
                  <a:pt x="224" y="366"/>
                </a:cubicBezTo>
                <a:cubicBezTo>
                  <a:pt x="214" y="366"/>
                  <a:pt x="206" y="361"/>
                  <a:pt x="202" y="353"/>
                </a:cubicBezTo>
                <a:cubicBezTo>
                  <a:pt x="197" y="341"/>
                  <a:pt x="202" y="327"/>
                  <a:pt x="214" y="321"/>
                </a:cubicBezTo>
                <a:cubicBezTo>
                  <a:pt x="217" y="320"/>
                  <a:pt x="220" y="319"/>
                  <a:pt x="223" y="319"/>
                </a:cubicBezTo>
                <a:cubicBezTo>
                  <a:pt x="233" y="319"/>
                  <a:pt x="241" y="325"/>
                  <a:pt x="245" y="333"/>
                </a:cubicBezTo>
                <a:cubicBezTo>
                  <a:pt x="250" y="345"/>
                  <a:pt x="245" y="359"/>
                  <a:pt x="233" y="364"/>
                </a:cubicBezTo>
                <a:close/>
                <a:moveTo>
                  <a:pt x="378" y="160"/>
                </a:moveTo>
                <a:cubicBezTo>
                  <a:pt x="364" y="155"/>
                  <a:pt x="364" y="155"/>
                  <a:pt x="364" y="155"/>
                </a:cubicBezTo>
                <a:cubicBezTo>
                  <a:pt x="365" y="144"/>
                  <a:pt x="364" y="133"/>
                  <a:pt x="362" y="122"/>
                </a:cubicBezTo>
                <a:cubicBezTo>
                  <a:pt x="377" y="115"/>
                  <a:pt x="377" y="115"/>
                  <a:pt x="377" y="115"/>
                </a:cubicBezTo>
                <a:cubicBezTo>
                  <a:pt x="386" y="111"/>
                  <a:pt x="390" y="100"/>
                  <a:pt x="386" y="91"/>
                </a:cubicBezTo>
                <a:cubicBezTo>
                  <a:pt x="377" y="73"/>
                  <a:pt x="377" y="73"/>
                  <a:pt x="377" y="73"/>
                </a:cubicBezTo>
                <a:cubicBezTo>
                  <a:pt x="373" y="64"/>
                  <a:pt x="362" y="60"/>
                  <a:pt x="353" y="64"/>
                </a:cubicBezTo>
                <a:cubicBezTo>
                  <a:pt x="339" y="71"/>
                  <a:pt x="339" y="71"/>
                  <a:pt x="339" y="71"/>
                </a:cubicBezTo>
                <a:cubicBezTo>
                  <a:pt x="332" y="62"/>
                  <a:pt x="323" y="54"/>
                  <a:pt x="314" y="48"/>
                </a:cubicBezTo>
                <a:cubicBezTo>
                  <a:pt x="320" y="33"/>
                  <a:pt x="320" y="33"/>
                  <a:pt x="320" y="33"/>
                </a:cubicBezTo>
                <a:cubicBezTo>
                  <a:pt x="323" y="24"/>
                  <a:pt x="319" y="13"/>
                  <a:pt x="309" y="10"/>
                </a:cubicBezTo>
                <a:cubicBezTo>
                  <a:pt x="290" y="3"/>
                  <a:pt x="290" y="3"/>
                  <a:pt x="290" y="3"/>
                </a:cubicBezTo>
                <a:cubicBezTo>
                  <a:pt x="281" y="0"/>
                  <a:pt x="271" y="5"/>
                  <a:pt x="267" y="14"/>
                </a:cubicBezTo>
                <a:cubicBezTo>
                  <a:pt x="262" y="29"/>
                  <a:pt x="262" y="29"/>
                  <a:pt x="262" y="29"/>
                </a:cubicBezTo>
                <a:cubicBezTo>
                  <a:pt x="251" y="27"/>
                  <a:pt x="240" y="28"/>
                  <a:pt x="229" y="30"/>
                </a:cubicBezTo>
                <a:cubicBezTo>
                  <a:pt x="222" y="15"/>
                  <a:pt x="222" y="15"/>
                  <a:pt x="222" y="15"/>
                </a:cubicBezTo>
                <a:cubicBezTo>
                  <a:pt x="218" y="6"/>
                  <a:pt x="207" y="2"/>
                  <a:pt x="198" y="7"/>
                </a:cubicBezTo>
                <a:cubicBezTo>
                  <a:pt x="180" y="15"/>
                  <a:pt x="180" y="15"/>
                  <a:pt x="180" y="15"/>
                </a:cubicBezTo>
                <a:cubicBezTo>
                  <a:pt x="171" y="19"/>
                  <a:pt x="167" y="30"/>
                  <a:pt x="171" y="39"/>
                </a:cubicBezTo>
                <a:cubicBezTo>
                  <a:pt x="178" y="53"/>
                  <a:pt x="178" y="53"/>
                  <a:pt x="178" y="53"/>
                </a:cubicBezTo>
                <a:cubicBezTo>
                  <a:pt x="169" y="60"/>
                  <a:pt x="161" y="69"/>
                  <a:pt x="155" y="78"/>
                </a:cubicBezTo>
                <a:cubicBezTo>
                  <a:pt x="140" y="72"/>
                  <a:pt x="140" y="72"/>
                  <a:pt x="140" y="72"/>
                </a:cubicBezTo>
                <a:cubicBezTo>
                  <a:pt x="131" y="69"/>
                  <a:pt x="120" y="74"/>
                  <a:pt x="117" y="83"/>
                </a:cubicBezTo>
                <a:cubicBezTo>
                  <a:pt x="110" y="102"/>
                  <a:pt x="110" y="102"/>
                  <a:pt x="110" y="102"/>
                </a:cubicBezTo>
                <a:cubicBezTo>
                  <a:pt x="109" y="106"/>
                  <a:pt x="109" y="111"/>
                  <a:pt x="111" y="116"/>
                </a:cubicBezTo>
                <a:cubicBezTo>
                  <a:pt x="113" y="120"/>
                  <a:pt x="116" y="123"/>
                  <a:pt x="121" y="125"/>
                </a:cubicBezTo>
                <a:cubicBezTo>
                  <a:pt x="136" y="130"/>
                  <a:pt x="136" y="130"/>
                  <a:pt x="136" y="130"/>
                </a:cubicBezTo>
                <a:cubicBezTo>
                  <a:pt x="135" y="141"/>
                  <a:pt x="135" y="152"/>
                  <a:pt x="137" y="163"/>
                </a:cubicBezTo>
                <a:cubicBezTo>
                  <a:pt x="123" y="170"/>
                  <a:pt x="123" y="170"/>
                  <a:pt x="123" y="170"/>
                </a:cubicBezTo>
                <a:cubicBezTo>
                  <a:pt x="114" y="174"/>
                  <a:pt x="110" y="185"/>
                  <a:pt x="114" y="194"/>
                </a:cubicBezTo>
                <a:cubicBezTo>
                  <a:pt x="122" y="212"/>
                  <a:pt x="122" y="212"/>
                  <a:pt x="122" y="212"/>
                </a:cubicBezTo>
                <a:cubicBezTo>
                  <a:pt x="126" y="221"/>
                  <a:pt x="137" y="225"/>
                  <a:pt x="146" y="221"/>
                </a:cubicBezTo>
                <a:cubicBezTo>
                  <a:pt x="161" y="214"/>
                  <a:pt x="161" y="214"/>
                  <a:pt x="161" y="214"/>
                </a:cubicBezTo>
                <a:cubicBezTo>
                  <a:pt x="168" y="223"/>
                  <a:pt x="176" y="231"/>
                  <a:pt x="185" y="237"/>
                </a:cubicBezTo>
                <a:cubicBezTo>
                  <a:pt x="179" y="252"/>
                  <a:pt x="179" y="252"/>
                  <a:pt x="179" y="252"/>
                </a:cubicBezTo>
                <a:cubicBezTo>
                  <a:pt x="178" y="256"/>
                  <a:pt x="178" y="261"/>
                  <a:pt x="180" y="266"/>
                </a:cubicBezTo>
                <a:cubicBezTo>
                  <a:pt x="182" y="270"/>
                  <a:pt x="185" y="273"/>
                  <a:pt x="190" y="275"/>
                </a:cubicBezTo>
                <a:cubicBezTo>
                  <a:pt x="209" y="282"/>
                  <a:pt x="209" y="282"/>
                  <a:pt x="209" y="282"/>
                </a:cubicBezTo>
                <a:cubicBezTo>
                  <a:pt x="213" y="284"/>
                  <a:pt x="218" y="283"/>
                  <a:pt x="223" y="281"/>
                </a:cubicBezTo>
                <a:cubicBezTo>
                  <a:pt x="227" y="279"/>
                  <a:pt x="230" y="276"/>
                  <a:pt x="232" y="271"/>
                </a:cubicBezTo>
                <a:cubicBezTo>
                  <a:pt x="238" y="256"/>
                  <a:pt x="238" y="256"/>
                  <a:pt x="238" y="256"/>
                </a:cubicBezTo>
                <a:cubicBezTo>
                  <a:pt x="248" y="258"/>
                  <a:pt x="260" y="257"/>
                  <a:pt x="271" y="255"/>
                </a:cubicBezTo>
                <a:cubicBezTo>
                  <a:pt x="277" y="270"/>
                  <a:pt x="277" y="270"/>
                  <a:pt x="277" y="270"/>
                </a:cubicBezTo>
                <a:cubicBezTo>
                  <a:pt x="281" y="279"/>
                  <a:pt x="292" y="283"/>
                  <a:pt x="301" y="278"/>
                </a:cubicBezTo>
                <a:cubicBezTo>
                  <a:pt x="319" y="270"/>
                  <a:pt x="319" y="270"/>
                  <a:pt x="319" y="270"/>
                </a:cubicBezTo>
                <a:cubicBezTo>
                  <a:pt x="328" y="266"/>
                  <a:pt x="332" y="255"/>
                  <a:pt x="328" y="246"/>
                </a:cubicBezTo>
                <a:cubicBezTo>
                  <a:pt x="322" y="232"/>
                  <a:pt x="322" y="232"/>
                  <a:pt x="322" y="232"/>
                </a:cubicBezTo>
                <a:cubicBezTo>
                  <a:pt x="330" y="225"/>
                  <a:pt x="338" y="216"/>
                  <a:pt x="344" y="207"/>
                </a:cubicBezTo>
                <a:cubicBezTo>
                  <a:pt x="359" y="213"/>
                  <a:pt x="359" y="213"/>
                  <a:pt x="359" y="213"/>
                </a:cubicBezTo>
                <a:cubicBezTo>
                  <a:pt x="364" y="215"/>
                  <a:pt x="368" y="214"/>
                  <a:pt x="373" y="212"/>
                </a:cubicBezTo>
                <a:cubicBezTo>
                  <a:pt x="377" y="210"/>
                  <a:pt x="380" y="207"/>
                  <a:pt x="382" y="202"/>
                </a:cubicBezTo>
                <a:cubicBezTo>
                  <a:pt x="389" y="183"/>
                  <a:pt x="389" y="183"/>
                  <a:pt x="389" y="183"/>
                </a:cubicBezTo>
                <a:cubicBezTo>
                  <a:pt x="393" y="174"/>
                  <a:pt x="388" y="164"/>
                  <a:pt x="378" y="160"/>
                </a:cubicBezTo>
                <a:close/>
                <a:moveTo>
                  <a:pt x="279" y="207"/>
                </a:moveTo>
                <a:cubicBezTo>
                  <a:pt x="270" y="212"/>
                  <a:pt x="260" y="214"/>
                  <a:pt x="250" y="214"/>
                </a:cubicBezTo>
                <a:cubicBezTo>
                  <a:pt x="222" y="214"/>
                  <a:pt x="197" y="197"/>
                  <a:pt x="185" y="172"/>
                </a:cubicBezTo>
                <a:cubicBezTo>
                  <a:pt x="169" y="137"/>
                  <a:pt x="184" y="94"/>
                  <a:pt x="220" y="78"/>
                </a:cubicBezTo>
                <a:cubicBezTo>
                  <a:pt x="229" y="74"/>
                  <a:pt x="239" y="71"/>
                  <a:pt x="250" y="71"/>
                </a:cubicBezTo>
                <a:cubicBezTo>
                  <a:pt x="277" y="71"/>
                  <a:pt x="303" y="88"/>
                  <a:pt x="314" y="113"/>
                </a:cubicBezTo>
                <a:cubicBezTo>
                  <a:pt x="331" y="148"/>
                  <a:pt x="315" y="191"/>
                  <a:pt x="279" y="207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等腰三角形 66"/>
          <p:cNvSpPr/>
          <p:nvPr/>
        </p:nvSpPr>
        <p:spPr>
          <a:xfrm>
            <a:off x="9991725" y="1006475"/>
            <a:ext cx="2200275" cy="5873750"/>
          </a:xfrm>
          <a:custGeom>
            <a:avLst/>
            <a:gdLst>
              <a:gd name="txL" fmla="*/ 0 w 2200383"/>
              <a:gd name="txT" fmla="*/ 0 h 5873059"/>
              <a:gd name="txR" fmla="*/ 2200383 w 2200383"/>
              <a:gd name="txB" fmla="*/ 5873059 h 5873059"/>
            </a:gdLst>
            <a:ahLst/>
            <a:cxnLst>
              <a:cxn ang="0">
                <a:pos x="182" y="5854698"/>
              </a:cxn>
              <a:cxn ang="0">
                <a:pos x="152385" y="0"/>
              </a:cxn>
              <a:cxn ang="0">
                <a:pos x="2200275" y="2479728"/>
              </a:cxn>
              <a:cxn ang="0">
                <a:pos x="2190443" y="5873750"/>
              </a:cxn>
              <a:cxn ang="0">
                <a:pos x="182" y="5854698"/>
              </a:cxn>
            </a:cxnLst>
            <a:rect l="txL" t="txT" r="txR" b="txB"/>
            <a:pathLst>
              <a:path w="2200383" h="5873059">
                <a:moveTo>
                  <a:pt x="182" y="5854009"/>
                </a:moveTo>
                <a:cubicBezTo>
                  <a:pt x="-6231" y="3896323"/>
                  <a:pt x="158805" y="1957686"/>
                  <a:pt x="152392" y="0"/>
                </a:cubicBezTo>
                <a:lnTo>
                  <a:pt x="2200383" y="2479436"/>
                </a:lnTo>
                <a:cubicBezTo>
                  <a:pt x="2197106" y="3610644"/>
                  <a:pt x="2193828" y="4741851"/>
                  <a:pt x="2190551" y="5873059"/>
                </a:cubicBezTo>
                <a:lnTo>
                  <a:pt x="182" y="5854009"/>
                </a:lnTo>
                <a:close/>
              </a:path>
            </a:pathLst>
          </a:custGeom>
          <a:solidFill>
            <a:srgbClr val="F43A74">
              <a:alpha val="2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23" name="等腰三角形 67"/>
          <p:cNvSpPr/>
          <p:nvPr/>
        </p:nvSpPr>
        <p:spPr>
          <a:xfrm>
            <a:off x="7685088" y="-85725"/>
            <a:ext cx="4197350" cy="1422400"/>
          </a:xfrm>
          <a:custGeom>
            <a:avLst/>
            <a:gdLst>
              <a:gd name="txL" fmla="*/ 0 w 4197792"/>
              <a:gd name="txT" fmla="*/ 0 h 1423445"/>
              <a:gd name="txR" fmla="*/ 4197792 w 4197792"/>
              <a:gd name="txB" fmla="*/ 1423445 h 1423445"/>
            </a:gdLst>
            <a:ahLst/>
            <a:cxnLst>
              <a:cxn ang="0">
                <a:pos x="4197350" y="19036"/>
              </a:cxn>
              <a:cxn ang="0">
                <a:pos x="0" y="1422400"/>
              </a:cxn>
              <a:cxn ang="0">
                <a:pos x="1878959" y="0"/>
              </a:cxn>
              <a:cxn ang="0">
                <a:pos x="4197350" y="19036"/>
              </a:cxn>
            </a:cxnLst>
            <a:rect l="txL" t="txT" r="txR" b="txB"/>
            <a:pathLst>
              <a:path w="4197792" h="1423445">
                <a:moveTo>
                  <a:pt x="4197792" y="19050"/>
                </a:moveTo>
                <a:lnTo>
                  <a:pt x="0" y="1423445"/>
                </a:lnTo>
                <a:lnTo>
                  <a:pt x="1879157" y="0"/>
                </a:lnTo>
                <a:lnTo>
                  <a:pt x="4197792" y="1905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24" name="等腰三角形 64"/>
          <p:cNvSpPr/>
          <p:nvPr/>
        </p:nvSpPr>
        <p:spPr>
          <a:xfrm>
            <a:off x="-11112" y="3062288"/>
            <a:ext cx="6581775" cy="3795712"/>
          </a:xfrm>
          <a:custGeom>
            <a:avLst/>
            <a:gdLst>
              <a:gd name="txL" fmla="*/ 0 w 8194905"/>
              <a:gd name="txT" fmla="*/ 0 h 4726401"/>
              <a:gd name="txR" fmla="*/ 8194905 w 8194905"/>
              <a:gd name="txB" fmla="*/ 4726401 h 4726401"/>
            </a:gdLst>
            <a:ahLst/>
            <a:cxnLst>
              <a:cxn ang="0">
                <a:pos x="17342" y="2717510"/>
              </a:cxn>
              <a:cxn ang="0">
                <a:pos x="123" y="0"/>
              </a:cxn>
              <a:cxn ang="0">
                <a:pos x="6581776" y="3795712"/>
              </a:cxn>
              <a:cxn ang="0">
                <a:pos x="607878" y="3795711"/>
              </a:cxn>
              <a:cxn ang="0">
                <a:pos x="17342" y="2717510"/>
              </a:cxn>
            </a:cxnLst>
            <a:rect l="txL" t="txT" r="txR" b="txB"/>
            <a:pathLst>
              <a:path w="8194905" h="4726401">
                <a:moveTo>
                  <a:pt x="21592" y="3383830"/>
                </a:moveTo>
                <a:cubicBezTo>
                  <a:pt x="23971" y="1808363"/>
                  <a:pt x="-2226" y="1575467"/>
                  <a:pt x="153" y="0"/>
                </a:cubicBezTo>
                <a:lnTo>
                  <a:pt x="8194905" y="4726401"/>
                </a:lnTo>
                <a:lnTo>
                  <a:pt x="756863" y="4726400"/>
                </a:lnTo>
                <a:lnTo>
                  <a:pt x="21592" y="338383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25" name="椭圆 6"/>
          <p:cNvSpPr/>
          <p:nvPr/>
        </p:nvSpPr>
        <p:spPr>
          <a:xfrm>
            <a:off x="7372350" y="1144588"/>
            <a:ext cx="534988" cy="536575"/>
          </a:xfrm>
          <a:prstGeom prst="ellipse">
            <a:avLst/>
          </a:prstGeom>
          <a:solidFill>
            <a:srgbClr val="F43A74">
              <a:alpha val="20000"/>
            </a:srgbClr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56326" name="椭圆 7"/>
          <p:cNvSpPr/>
          <p:nvPr/>
        </p:nvSpPr>
        <p:spPr>
          <a:xfrm>
            <a:off x="8963025" y="2800350"/>
            <a:ext cx="381000" cy="381000"/>
          </a:xfrm>
          <a:prstGeom prst="ellipse">
            <a:avLst/>
          </a:prstGeom>
          <a:solidFill>
            <a:srgbClr val="F43A74">
              <a:alpha val="20000"/>
            </a:srgbClr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56327" name="椭圆 8"/>
          <p:cNvSpPr/>
          <p:nvPr/>
        </p:nvSpPr>
        <p:spPr>
          <a:xfrm>
            <a:off x="11114088" y="3937000"/>
            <a:ext cx="534987" cy="533400"/>
          </a:xfrm>
          <a:prstGeom prst="ellipse">
            <a:avLst/>
          </a:prstGeom>
          <a:solidFill>
            <a:srgbClr val="00B0F0">
              <a:alpha val="20000"/>
            </a:srgbClr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56328" name="椭圆 9"/>
          <p:cNvSpPr/>
          <p:nvPr/>
        </p:nvSpPr>
        <p:spPr>
          <a:xfrm>
            <a:off x="2197100" y="5580063"/>
            <a:ext cx="339725" cy="338137"/>
          </a:xfrm>
          <a:prstGeom prst="ellipse">
            <a:avLst/>
          </a:prstGeom>
          <a:solidFill>
            <a:srgbClr val="F43A74">
              <a:alpha val="20000"/>
            </a:srgbClr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56329" name="椭圆 10"/>
          <p:cNvSpPr/>
          <p:nvPr/>
        </p:nvSpPr>
        <p:spPr>
          <a:xfrm>
            <a:off x="4068763" y="5078413"/>
            <a:ext cx="338137" cy="339725"/>
          </a:xfrm>
          <a:prstGeom prst="ellipse">
            <a:avLst/>
          </a:prstGeom>
          <a:solidFill>
            <a:srgbClr val="F43A74">
              <a:alpha val="20000"/>
            </a:srgbClr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56330" name="椭圆 11"/>
          <p:cNvSpPr/>
          <p:nvPr/>
        </p:nvSpPr>
        <p:spPr>
          <a:xfrm>
            <a:off x="4518025" y="1681163"/>
            <a:ext cx="536575" cy="536575"/>
          </a:xfrm>
          <a:prstGeom prst="ellipse">
            <a:avLst/>
          </a:prstGeom>
          <a:solidFill>
            <a:srgbClr val="F43A74">
              <a:alpha val="20000"/>
            </a:srgbClr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cxnSp>
        <p:nvCxnSpPr>
          <p:cNvPr id="56331" name="直接连接符 12"/>
          <p:cNvCxnSpPr>
            <a:endCxn id="56325" idx="3"/>
          </p:cNvCxnSpPr>
          <p:nvPr/>
        </p:nvCxnSpPr>
        <p:spPr>
          <a:xfrm flipV="1">
            <a:off x="0" y="1603375"/>
            <a:ext cx="7450138" cy="4532313"/>
          </a:xfrm>
          <a:prstGeom prst="line">
            <a:avLst/>
          </a:prstGeom>
          <a:ln w="76200" cap="flat" cmpd="sng">
            <a:solidFill>
              <a:srgbClr val="00B0F0">
                <a:alpha val="18039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32" name="直接连接符 15"/>
          <p:cNvCxnSpPr>
            <a:stCxn id="56352" idx="7"/>
          </p:cNvCxnSpPr>
          <p:nvPr/>
        </p:nvCxnSpPr>
        <p:spPr>
          <a:xfrm flipV="1">
            <a:off x="1971675" y="0"/>
            <a:ext cx="3273425" cy="2343150"/>
          </a:xfrm>
          <a:prstGeom prst="line">
            <a:avLst/>
          </a:prstGeom>
          <a:ln w="76200" cap="flat" cmpd="sng">
            <a:solidFill>
              <a:srgbClr val="F43A74">
                <a:alpha val="18039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33" name="直接连接符 16"/>
          <p:cNvCxnSpPr>
            <a:endCxn id="56352" idx="2"/>
          </p:cNvCxnSpPr>
          <p:nvPr/>
        </p:nvCxnSpPr>
        <p:spPr>
          <a:xfrm flipV="1">
            <a:off x="-58737" y="2532063"/>
            <a:ext cx="1573212" cy="461962"/>
          </a:xfrm>
          <a:prstGeom prst="line">
            <a:avLst/>
          </a:prstGeom>
          <a:ln w="76200" cap="flat" cmpd="sng">
            <a:solidFill>
              <a:srgbClr val="F43A74">
                <a:alpha val="18039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34" name="直接连接符 17"/>
          <p:cNvCxnSpPr/>
          <p:nvPr/>
        </p:nvCxnSpPr>
        <p:spPr>
          <a:xfrm flipH="1">
            <a:off x="-155575" y="14288"/>
            <a:ext cx="1111250" cy="5126037"/>
          </a:xfrm>
          <a:prstGeom prst="line">
            <a:avLst/>
          </a:prstGeom>
          <a:ln w="76200" cap="flat" cmpd="sng">
            <a:solidFill>
              <a:srgbClr val="F43A74">
                <a:alpha val="18039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35" name="直接连接符 18"/>
          <p:cNvCxnSpPr>
            <a:stCxn id="56352" idx="5"/>
            <a:endCxn id="56329" idx="1"/>
          </p:cNvCxnSpPr>
          <p:nvPr/>
        </p:nvCxnSpPr>
        <p:spPr>
          <a:xfrm>
            <a:off x="1971675" y="2722563"/>
            <a:ext cx="2146300" cy="2405062"/>
          </a:xfrm>
          <a:prstGeom prst="line">
            <a:avLst/>
          </a:prstGeom>
          <a:ln w="76200" cap="flat" cmpd="sng">
            <a:solidFill>
              <a:srgbClr val="FFFF00">
                <a:alpha val="50195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36" name="直接连接符 19"/>
          <p:cNvCxnSpPr>
            <a:endCxn id="56329" idx="7"/>
          </p:cNvCxnSpPr>
          <p:nvPr/>
        </p:nvCxnSpPr>
        <p:spPr>
          <a:xfrm flipH="1">
            <a:off x="4357688" y="1597025"/>
            <a:ext cx="3127375" cy="3530600"/>
          </a:xfrm>
          <a:prstGeom prst="line">
            <a:avLst/>
          </a:prstGeom>
          <a:ln w="76200" cap="flat" cmpd="sng">
            <a:solidFill>
              <a:srgbClr val="00B0F0">
                <a:alpha val="18039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37" name="直接连接符 20"/>
          <p:cNvCxnSpPr/>
          <p:nvPr/>
        </p:nvCxnSpPr>
        <p:spPr>
          <a:xfrm>
            <a:off x="1100138" y="-144462"/>
            <a:ext cx="6272212" cy="1468437"/>
          </a:xfrm>
          <a:prstGeom prst="line">
            <a:avLst/>
          </a:prstGeom>
          <a:ln w="76200" cap="flat" cmpd="sng">
            <a:solidFill>
              <a:srgbClr val="00B0F0">
                <a:alpha val="18039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38" name="直接连接符 21"/>
          <p:cNvCxnSpPr>
            <a:stCxn id="56329" idx="6"/>
          </p:cNvCxnSpPr>
          <p:nvPr/>
        </p:nvCxnSpPr>
        <p:spPr>
          <a:xfrm flipV="1">
            <a:off x="4406900" y="4230688"/>
            <a:ext cx="6707188" cy="1017587"/>
          </a:xfrm>
          <a:prstGeom prst="line">
            <a:avLst/>
          </a:prstGeom>
          <a:ln w="76200" cap="flat" cmpd="sng">
            <a:solidFill>
              <a:srgbClr val="F43A74">
                <a:alpha val="18039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39" name="直接连接符 22"/>
          <p:cNvCxnSpPr>
            <a:endCxn id="56325" idx="4"/>
          </p:cNvCxnSpPr>
          <p:nvPr/>
        </p:nvCxnSpPr>
        <p:spPr>
          <a:xfrm flipH="1" flipV="1">
            <a:off x="7640638" y="1681163"/>
            <a:ext cx="1198562" cy="5176837"/>
          </a:xfrm>
          <a:prstGeom prst="line">
            <a:avLst/>
          </a:prstGeom>
          <a:ln w="76200" cap="flat" cmpd="sng">
            <a:solidFill>
              <a:srgbClr val="F43A74">
                <a:alpha val="18039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40" name="直接连接符 23"/>
          <p:cNvCxnSpPr>
            <a:endCxn id="56327" idx="3"/>
          </p:cNvCxnSpPr>
          <p:nvPr/>
        </p:nvCxnSpPr>
        <p:spPr>
          <a:xfrm flipV="1">
            <a:off x="9344025" y="4392613"/>
            <a:ext cx="1849438" cy="2465387"/>
          </a:xfrm>
          <a:prstGeom prst="line">
            <a:avLst/>
          </a:prstGeom>
          <a:ln w="76200" cap="flat" cmpd="sng">
            <a:solidFill>
              <a:srgbClr val="F43A74">
                <a:alpha val="18039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41" name="直接连接符 24"/>
          <p:cNvCxnSpPr/>
          <p:nvPr/>
        </p:nvCxnSpPr>
        <p:spPr>
          <a:xfrm flipH="1" flipV="1">
            <a:off x="10163175" y="958850"/>
            <a:ext cx="2028825" cy="2587625"/>
          </a:xfrm>
          <a:prstGeom prst="line">
            <a:avLst/>
          </a:prstGeom>
          <a:ln w="76200" cap="flat" cmpd="sng">
            <a:solidFill>
              <a:srgbClr val="FFFF00">
                <a:alpha val="50195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42" name="直接连接符 25"/>
          <p:cNvCxnSpPr>
            <a:stCxn id="56325" idx="7"/>
          </p:cNvCxnSpPr>
          <p:nvPr/>
        </p:nvCxnSpPr>
        <p:spPr>
          <a:xfrm flipV="1">
            <a:off x="7829550" y="-136525"/>
            <a:ext cx="1797050" cy="1360488"/>
          </a:xfrm>
          <a:prstGeom prst="line">
            <a:avLst/>
          </a:prstGeom>
          <a:ln w="76200" cap="flat" cmpd="sng">
            <a:solidFill>
              <a:srgbClr val="F43A74">
                <a:alpha val="18039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43" name="直接连接符 26"/>
          <p:cNvCxnSpPr/>
          <p:nvPr/>
        </p:nvCxnSpPr>
        <p:spPr>
          <a:xfrm flipV="1">
            <a:off x="7716838" y="-60325"/>
            <a:ext cx="474662" cy="1384300"/>
          </a:xfrm>
          <a:prstGeom prst="line">
            <a:avLst/>
          </a:prstGeom>
          <a:ln w="76200" cap="flat" cmpd="sng">
            <a:solidFill>
              <a:srgbClr val="F43A74">
                <a:alpha val="18039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44" name="直接连接符 27"/>
          <p:cNvCxnSpPr/>
          <p:nvPr/>
        </p:nvCxnSpPr>
        <p:spPr>
          <a:xfrm flipH="1">
            <a:off x="-136525" y="-60325"/>
            <a:ext cx="946150" cy="650875"/>
          </a:xfrm>
          <a:prstGeom prst="line">
            <a:avLst/>
          </a:prstGeom>
          <a:ln w="76200" cap="flat" cmpd="sng">
            <a:solidFill>
              <a:srgbClr val="FFFF00">
                <a:alpha val="50195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45" name="直接连接符 28"/>
          <p:cNvCxnSpPr/>
          <p:nvPr/>
        </p:nvCxnSpPr>
        <p:spPr>
          <a:xfrm flipH="1">
            <a:off x="10231438" y="-227012"/>
            <a:ext cx="42862" cy="1082675"/>
          </a:xfrm>
          <a:prstGeom prst="line">
            <a:avLst/>
          </a:prstGeom>
          <a:ln w="76200" cap="flat" cmpd="sng">
            <a:solidFill>
              <a:srgbClr val="00B0F0">
                <a:alpha val="18039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46" name="直接连接符 29"/>
          <p:cNvCxnSpPr/>
          <p:nvPr/>
        </p:nvCxnSpPr>
        <p:spPr>
          <a:xfrm flipH="1">
            <a:off x="10085388" y="360363"/>
            <a:ext cx="2270125" cy="474662"/>
          </a:xfrm>
          <a:prstGeom prst="line">
            <a:avLst/>
          </a:prstGeom>
          <a:ln w="76200" cap="flat" cmpd="sng">
            <a:solidFill>
              <a:srgbClr val="00B0F0">
                <a:alpha val="18039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47" name="直接连接符 30"/>
          <p:cNvCxnSpPr>
            <a:endCxn id="56353" idx="7"/>
          </p:cNvCxnSpPr>
          <p:nvPr/>
        </p:nvCxnSpPr>
        <p:spPr>
          <a:xfrm flipH="1">
            <a:off x="10328275" y="-144462"/>
            <a:ext cx="820738" cy="852487"/>
          </a:xfrm>
          <a:prstGeom prst="line">
            <a:avLst/>
          </a:prstGeom>
          <a:ln w="76200" cap="flat" cmpd="sng">
            <a:solidFill>
              <a:srgbClr val="F43A74">
                <a:alpha val="18039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6348" name="椭圆 31"/>
          <p:cNvSpPr/>
          <p:nvPr/>
        </p:nvSpPr>
        <p:spPr>
          <a:xfrm>
            <a:off x="3408363" y="850900"/>
            <a:ext cx="5111750" cy="5111750"/>
          </a:xfrm>
          <a:prstGeom prst="ellipse">
            <a:avLst/>
          </a:prstGeom>
          <a:solidFill>
            <a:srgbClr val="00B0F0">
              <a:alpha val="61176"/>
            </a:srgbClr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56349" name="等腰三角形 65"/>
          <p:cNvSpPr/>
          <p:nvPr/>
        </p:nvSpPr>
        <p:spPr>
          <a:xfrm rot="5400000">
            <a:off x="895350" y="31750"/>
            <a:ext cx="2560638" cy="2441575"/>
          </a:xfrm>
          <a:custGeom>
            <a:avLst/>
            <a:gdLst>
              <a:gd name="txL" fmla="*/ 0 w 2561282"/>
              <a:gd name="txT" fmla="*/ 0 h 2481088"/>
              <a:gd name="txR" fmla="*/ 2561282 w 2561282"/>
              <a:gd name="txB" fmla="*/ 2481088 h 2481088"/>
            </a:gdLst>
            <a:ahLst/>
            <a:cxnLst>
              <a:cxn ang="0">
                <a:pos x="0" y="2441575"/>
              </a:cxn>
              <a:cxn ang="0">
                <a:pos x="40550" y="0"/>
              </a:cxn>
              <a:cxn ang="0">
                <a:pos x="2560638" y="1597977"/>
              </a:cxn>
              <a:cxn ang="0">
                <a:pos x="0" y="2441575"/>
              </a:cxn>
            </a:cxnLst>
            <a:rect l="txL" t="txT" r="txR" b="txB"/>
            <a:pathLst>
              <a:path w="2561282" h="2481088">
                <a:moveTo>
                  <a:pt x="0" y="2481088"/>
                </a:moveTo>
                <a:lnTo>
                  <a:pt x="40560" y="0"/>
                </a:lnTo>
                <a:lnTo>
                  <a:pt x="2561282" y="1623838"/>
                </a:lnTo>
                <a:lnTo>
                  <a:pt x="0" y="2481088"/>
                </a:lnTo>
                <a:close/>
              </a:path>
            </a:pathLst>
          </a:custGeom>
          <a:solidFill>
            <a:srgbClr val="F43A74">
              <a:alpha val="2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50" name="等腰三角形 67"/>
          <p:cNvSpPr/>
          <p:nvPr/>
        </p:nvSpPr>
        <p:spPr>
          <a:xfrm>
            <a:off x="10864850" y="-76200"/>
            <a:ext cx="1365250" cy="6443663"/>
          </a:xfrm>
          <a:custGeom>
            <a:avLst/>
            <a:gdLst>
              <a:gd name="txL" fmla="*/ 0 w 1364807"/>
              <a:gd name="txT" fmla="*/ 0 h 6444205"/>
              <a:gd name="txR" fmla="*/ 1364807 w 1364807"/>
              <a:gd name="txB" fmla="*/ 6444205 h 6444205"/>
            </a:gdLst>
            <a:ahLst/>
            <a:cxnLst>
              <a:cxn ang="0">
                <a:pos x="1359783" y="6443663"/>
              </a:cxn>
              <a:cxn ang="0">
                <a:pos x="0" y="0"/>
              </a:cxn>
              <a:cxn ang="0">
                <a:pos x="1365250" y="43401"/>
              </a:cxn>
              <a:cxn ang="0">
                <a:pos x="1359783" y="6443663"/>
              </a:cxn>
            </a:cxnLst>
            <a:rect l="txL" t="txT" r="txR" b="txB"/>
            <a:pathLst>
              <a:path w="1364807" h="6444205">
                <a:moveTo>
                  <a:pt x="1359342" y="6444205"/>
                </a:moveTo>
                <a:lnTo>
                  <a:pt x="0" y="0"/>
                </a:lnTo>
                <a:lnTo>
                  <a:pt x="1364807" y="43405"/>
                </a:lnTo>
                <a:cubicBezTo>
                  <a:pt x="1362985" y="2177005"/>
                  <a:pt x="1361164" y="4310605"/>
                  <a:pt x="1359342" y="6444205"/>
                </a:cubicBezTo>
                <a:close/>
              </a:path>
            </a:pathLst>
          </a:custGeom>
          <a:solidFill>
            <a:srgbClr val="00B0F0">
              <a:alpha val="2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51" name="等腰三角形 64"/>
          <p:cNvSpPr/>
          <p:nvPr/>
        </p:nvSpPr>
        <p:spPr>
          <a:xfrm>
            <a:off x="-19050" y="6132513"/>
            <a:ext cx="2835275" cy="754062"/>
          </a:xfrm>
          <a:custGeom>
            <a:avLst/>
            <a:gdLst>
              <a:gd name="txL" fmla="*/ 0 w 1860627"/>
              <a:gd name="txT" fmla="*/ 0 h 754476"/>
              <a:gd name="txR" fmla="*/ 1860627 w 1860627"/>
              <a:gd name="txB" fmla="*/ 754476 h 754476"/>
            </a:gdLst>
            <a:ahLst/>
            <a:cxnLst>
              <a:cxn ang="0">
                <a:pos x="7145" y="737743"/>
              </a:cxn>
              <a:cxn ang="0">
                <a:pos x="0" y="0"/>
              </a:cxn>
              <a:cxn ang="0">
                <a:pos x="2835275" y="754062"/>
              </a:cxn>
              <a:cxn ang="0">
                <a:pos x="7145" y="737743"/>
              </a:cxn>
            </a:cxnLst>
            <a:rect l="txL" t="txT" r="txR" b="txB"/>
            <a:pathLst>
              <a:path w="1860627" h="754476">
                <a:moveTo>
                  <a:pt x="4689" y="738148"/>
                </a:moveTo>
                <a:lnTo>
                  <a:pt x="0" y="0"/>
                </a:lnTo>
                <a:lnTo>
                  <a:pt x="1860627" y="754476"/>
                </a:lnTo>
                <a:lnTo>
                  <a:pt x="4689" y="738148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52" name="椭圆 37"/>
          <p:cNvSpPr/>
          <p:nvPr/>
        </p:nvSpPr>
        <p:spPr>
          <a:xfrm>
            <a:off x="1514475" y="2263775"/>
            <a:ext cx="534988" cy="536575"/>
          </a:xfrm>
          <a:prstGeom prst="ellipse">
            <a:avLst/>
          </a:prstGeom>
          <a:solidFill>
            <a:srgbClr val="F43A74">
              <a:alpha val="20000"/>
            </a:srgbClr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56353" name="椭圆 38"/>
          <p:cNvSpPr/>
          <p:nvPr/>
        </p:nvSpPr>
        <p:spPr>
          <a:xfrm>
            <a:off x="9972675" y="647700"/>
            <a:ext cx="415925" cy="415925"/>
          </a:xfrm>
          <a:prstGeom prst="ellipse">
            <a:avLst/>
          </a:prstGeom>
          <a:solidFill>
            <a:srgbClr val="FFF8B4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cxnSp>
        <p:nvCxnSpPr>
          <p:cNvPr id="56354" name="直接连接符 39"/>
          <p:cNvCxnSpPr/>
          <p:nvPr/>
        </p:nvCxnSpPr>
        <p:spPr>
          <a:xfrm flipH="1">
            <a:off x="11420475" y="4157663"/>
            <a:ext cx="703263" cy="238125"/>
          </a:xfrm>
          <a:prstGeom prst="line">
            <a:avLst/>
          </a:prstGeom>
          <a:ln w="76200" cap="flat" cmpd="sng">
            <a:solidFill>
              <a:srgbClr val="00B0F0">
                <a:alpha val="18039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6355" name="文本框 14"/>
          <p:cNvSpPr txBox="1"/>
          <p:nvPr/>
        </p:nvSpPr>
        <p:spPr>
          <a:xfrm>
            <a:off x="3479800" y="2794000"/>
            <a:ext cx="4884738" cy="14462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8800" b="1" dirty="0">
                <a:solidFill>
                  <a:srgbClr val="FFFFFF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THANKS</a:t>
            </a:r>
            <a:endParaRPr lang="zh-CN" altLang="en-US" sz="8800" b="1" dirty="0">
              <a:solidFill>
                <a:srgbClr val="FFFFFF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4863" y="1243013"/>
            <a:ext cx="3017837" cy="30241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1" name="椭圆 7"/>
          <p:cNvSpPr/>
          <p:nvPr/>
        </p:nvSpPr>
        <p:spPr>
          <a:xfrm>
            <a:off x="4613275" y="1243013"/>
            <a:ext cx="3021013" cy="3021012"/>
          </a:xfrm>
          <a:prstGeom prst="ellipse">
            <a:avLst/>
          </a:prstGeom>
          <a:solidFill>
            <a:srgbClr val="00B0F0">
              <a:alpha val="61176"/>
            </a:srgbClr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7172" name="文本框 5"/>
          <p:cNvSpPr txBox="1"/>
          <p:nvPr/>
        </p:nvSpPr>
        <p:spPr>
          <a:xfrm>
            <a:off x="4951413" y="1646238"/>
            <a:ext cx="2344737" cy="221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3800" b="1" dirty="0">
                <a:solidFill>
                  <a:schemeClr val="bg1"/>
                </a:solidFill>
                <a:latin typeface="Arial" panose="020B0604020202090204" pitchFamily="34" charset="0"/>
                <a:cs typeface="Vrinda" pitchFamily="34" charset="0"/>
                <a:sym typeface="Arial" panose="020B0604020202090204" pitchFamily="34" charset="0"/>
              </a:rPr>
              <a:t>1</a:t>
            </a:r>
            <a:endParaRPr lang="zh-CN" altLang="en-US" sz="13800" b="1" dirty="0">
              <a:solidFill>
                <a:schemeClr val="bg1"/>
              </a:solidFill>
              <a:latin typeface="Arial" panose="020B0604020202090204" pitchFamily="34" charset="0"/>
              <a:ea typeface="Vrinda" pitchFamily="34" charset="0"/>
              <a:sym typeface="Arial" panose="020B0604020202090204" pitchFamily="34" charset="0"/>
            </a:endParaRPr>
          </a:p>
        </p:txBody>
      </p:sp>
      <p:sp>
        <p:nvSpPr>
          <p:cNvPr id="7173" name="文本框 9"/>
          <p:cNvSpPr txBox="1"/>
          <p:nvPr/>
        </p:nvSpPr>
        <p:spPr>
          <a:xfrm>
            <a:off x="2490788" y="4667250"/>
            <a:ext cx="7265987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6000" dirty="0">
                <a:solidFill>
                  <a:srgbClr val="7A8EA9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主要架构</a:t>
            </a:r>
            <a:endParaRPr lang="zh-CN" altLang="en-US" sz="6000" dirty="0">
              <a:solidFill>
                <a:srgbClr val="7A8EA9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稻壳儿小白白(http://dwz.cn/Wu2UP)"/>
          <p:cNvSpPr txBox="1"/>
          <p:nvPr/>
        </p:nvSpPr>
        <p:spPr>
          <a:xfrm>
            <a:off x="3794443" y="4714875"/>
            <a:ext cx="2001837" cy="317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单击编辑副标题</a:t>
            </a:r>
            <a:endParaRPr lang="en-US" altLang="zh-CN" sz="1400" dirty="0">
              <a:solidFill>
                <a:schemeClr val="bg1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8204" name="稻壳儿小白白(http://dwz.cn/Wu2UP)"/>
          <p:cNvSpPr txBox="1"/>
          <p:nvPr/>
        </p:nvSpPr>
        <p:spPr>
          <a:xfrm>
            <a:off x="8882063" y="4440238"/>
            <a:ext cx="2084387" cy="3794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第一季度</a:t>
            </a:r>
            <a:endParaRPr lang="en-US" altLang="zh-CN" b="1" dirty="0">
              <a:solidFill>
                <a:schemeClr val="bg1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8205" name="稻壳儿小白白(http://dwz.cn/Wu2UP)"/>
          <p:cNvSpPr txBox="1"/>
          <p:nvPr/>
        </p:nvSpPr>
        <p:spPr>
          <a:xfrm>
            <a:off x="8882380" y="4714875"/>
            <a:ext cx="2084388" cy="317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单击编辑副标题</a:t>
            </a:r>
            <a:endParaRPr lang="en-US" altLang="zh-CN" sz="1400" dirty="0">
              <a:solidFill>
                <a:schemeClr val="bg1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grpSp>
        <p:nvGrpSpPr>
          <p:cNvPr id="8211" name="组合 2"/>
          <p:cNvGrpSpPr/>
          <p:nvPr/>
        </p:nvGrpSpPr>
        <p:grpSpPr>
          <a:xfrm>
            <a:off x="244475" y="111125"/>
            <a:ext cx="4008438" cy="611188"/>
            <a:chOff x="0" y="0"/>
            <a:chExt cx="4008674" cy="611426"/>
          </a:xfrm>
        </p:grpSpPr>
        <p:grpSp>
          <p:nvGrpSpPr>
            <p:cNvPr id="8212" name="组合 24"/>
            <p:cNvGrpSpPr/>
            <p:nvPr/>
          </p:nvGrpSpPr>
          <p:grpSpPr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8215" name="Picture 25@|13FFC:16777215|FBC:16777215|LFC:16777215|LBC:16777215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8216" name="Oval 36@|1FFC:15773696|FBC:16777215|LFC:16777215|LBC:16777215"/>
              <p:cNvSpPr/>
              <p:nvPr/>
            </p:nvSpPr>
            <p:spPr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1176"/>
                </a:srgbClr>
              </a:solidFill>
              <a:ln w="9525">
                <a:noFill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300" dirty="0">
                  <a:solidFill>
                    <a:srgbClr val="FFFFFF"/>
                  </a:solidFill>
                  <a:latin typeface="Arial" panose="020B0604020202090204" pitchFamily="34" charset="0"/>
                  <a:sym typeface="Arial" panose="020B0604020202090204" pitchFamily="34" charset="0"/>
                </a:endParaRPr>
              </a:p>
            </p:txBody>
          </p:sp>
        </p:grpSp>
        <p:sp>
          <p:nvSpPr>
            <p:cNvPr id="8213" name="文本框 37"/>
            <p:cNvSpPr txBox="1"/>
            <p:nvPr/>
          </p:nvSpPr>
          <p:spPr>
            <a:xfrm>
              <a:off x="68488" y="13326"/>
              <a:ext cx="474451" cy="5847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3200" b="1" dirty="0">
                  <a:solidFill>
                    <a:schemeClr val="bg1"/>
                  </a:solidFill>
                  <a:latin typeface="Arial" panose="020B0604020202090204" pitchFamily="34" charset="0"/>
                  <a:cs typeface="Vrinda" pitchFamily="34" charset="0"/>
                  <a:sym typeface="Arial" panose="020B0604020202090204" pitchFamily="34" charset="0"/>
                </a:rPr>
                <a:t>1</a:t>
              </a:r>
              <a:endParaRPr lang="zh-CN" altLang="en-US" sz="3200" b="1" dirty="0">
                <a:solidFill>
                  <a:schemeClr val="bg1"/>
                </a:solidFill>
                <a:latin typeface="Arial" panose="020B0604020202090204" pitchFamily="34" charset="0"/>
                <a:ea typeface="Vrinda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8214" name="文本框 38"/>
            <p:cNvSpPr txBox="1"/>
            <p:nvPr/>
          </p:nvSpPr>
          <p:spPr>
            <a:xfrm>
              <a:off x="679914" y="26637"/>
              <a:ext cx="3328760" cy="522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rgbClr val="4B5E75"/>
                  </a:solidFill>
                  <a:latin typeface="Arial" panose="020B0604020202090204" pitchFamily="34" charset="0"/>
                  <a:sym typeface="Arial" panose="020B0604020202090204" pitchFamily="34" charset="0"/>
                </a:rPr>
                <a:t>主要架构</a:t>
              </a:r>
              <a:endParaRPr lang="zh-CN" altLang="en-US" sz="2800" b="1" dirty="0">
                <a:solidFill>
                  <a:srgbClr val="4B5E75"/>
                </a:solidFill>
                <a:latin typeface="Arial" panose="020B0604020202090204" pitchFamily="34" charset="0"/>
                <a:sym typeface="Arial" panose="020B0604020202090204" pitchFamily="34" charset="0"/>
              </a:endParaRPr>
            </a:p>
          </p:txBody>
        </p:sp>
      </p:grpSp>
      <p:pic>
        <p:nvPicPr>
          <p:cNvPr id="2" name="图片 1" descr="IMG_37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" y="724535"/>
            <a:ext cx="12146915" cy="6398895"/>
          </a:xfrm>
          <a:prstGeom prst="rect">
            <a:avLst/>
          </a:prstGeom>
        </p:spPr>
      </p:pic>
    </p:spTree>
  </p:cSld>
  <p:clrMapOvr>
    <a:masterClrMapping/>
  </p:clrMapOvr>
  <p:transition spd="slow"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4863" y="1243013"/>
            <a:ext cx="3017837" cy="30241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5" name="椭圆 7"/>
          <p:cNvSpPr/>
          <p:nvPr/>
        </p:nvSpPr>
        <p:spPr>
          <a:xfrm>
            <a:off x="4613275" y="1243013"/>
            <a:ext cx="3021013" cy="3021012"/>
          </a:xfrm>
          <a:prstGeom prst="ellipse">
            <a:avLst/>
          </a:prstGeom>
          <a:solidFill>
            <a:srgbClr val="00B0F0">
              <a:alpha val="61176"/>
            </a:srgbClr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8436" name="文本框 5"/>
          <p:cNvSpPr txBox="1"/>
          <p:nvPr/>
        </p:nvSpPr>
        <p:spPr>
          <a:xfrm>
            <a:off x="4951413" y="1646238"/>
            <a:ext cx="2344737" cy="221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3800" b="1" dirty="0">
                <a:solidFill>
                  <a:schemeClr val="bg1"/>
                </a:solidFill>
                <a:latin typeface="Arial" panose="020B0604020202090204" pitchFamily="34" charset="0"/>
                <a:cs typeface="Vrinda" pitchFamily="34" charset="0"/>
                <a:sym typeface="Arial" panose="020B0604020202090204" pitchFamily="34" charset="0"/>
              </a:rPr>
              <a:t>2</a:t>
            </a:r>
            <a:endParaRPr lang="zh-CN" altLang="en-US" sz="13800" b="1" dirty="0">
              <a:solidFill>
                <a:schemeClr val="bg1"/>
              </a:solidFill>
              <a:latin typeface="Arial" panose="020B0604020202090204" pitchFamily="34" charset="0"/>
              <a:ea typeface="Vrinda" pitchFamily="34" charset="0"/>
              <a:sym typeface="Arial" panose="020B0604020202090204" pitchFamily="34" charset="0"/>
            </a:endParaRPr>
          </a:p>
        </p:txBody>
      </p:sp>
      <p:sp>
        <p:nvSpPr>
          <p:cNvPr id="18437" name="文本框 9"/>
          <p:cNvSpPr txBox="1"/>
          <p:nvPr/>
        </p:nvSpPr>
        <p:spPr>
          <a:xfrm>
            <a:off x="2490788" y="4667250"/>
            <a:ext cx="7265987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6000" b="1" dirty="0">
                <a:solidFill>
                  <a:srgbClr val="7A8EA9"/>
                </a:solidFill>
                <a:sym typeface="Arial" panose="020B0604020202090204" pitchFamily="34" charset="0"/>
              </a:rPr>
              <a:t>环境搭建</a:t>
            </a:r>
            <a:endParaRPr lang="zh-CN" altLang="en-US" sz="6000" b="1" dirty="0">
              <a:solidFill>
                <a:srgbClr val="7A8EA9"/>
              </a:solidFill>
              <a:sym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稻壳儿小白白(http://dwz.cn/Wu2UP)"/>
          <p:cNvSpPr/>
          <p:nvPr/>
        </p:nvSpPr>
        <p:spPr>
          <a:xfrm>
            <a:off x="2671763" y="1211263"/>
            <a:ext cx="3143250" cy="1012825"/>
          </a:xfrm>
          <a:prstGeom prst="rect">
            <a:avLst/>
          </a:prstGeom>
          <a:noFill/>
          <a:ln w="9525" cap="flat" cmpd="sng">
            <a:solidFill>
              <a:srgbClr val="ADBACA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21682" tIns="60841" rIns="121682" bIns="60841"/>
          <a:p>
            <a:pPr algn="ctr" defTabSz="1217930" eaLnBrk="1" hangingPunct="1"/>
            <a:endParaRPr lang="en-US" altLang="zh-CN" sz="3100" dirty="0">
              <a:solidFill>
                <a:srgbClr val="262626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50179" name="稻壳儿小白白(http://dwz.cn/Wu2UP)"/>
          <p:cNvSpPr/>
          <p:nvPr/>
        </p:nvSpPr>
        <p:spPr>
          <a:xfrm>
            <a:off x="7332663" y="1211263"/>
            <a:ext cx="3143250" cy="1012825"/>
          </a:xfrm>
          <a:prstGeom prst="rect">
            <a:avLst/>
          </a:prstGeom>
          <a:noFill/>
          <a:ln w="9525" cap="flat" cmpd="sng">
            <a:solidFill>
              <a:srgbClr val="ADBACA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21682" tIns="60841" rIns="121682" bIns="60841"/>
          <a:p>
            <a:pPr algn="ctr" defTabSz="1217930" eaLnBrk="1" hangingPunct="1"/>
            <a:endParaRPr lang="en-US" altLang="zh-CN" sz="3100" dirty="0">
              <a:solidFill>
                <a:srgbClr val="262626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50180" name="稻壳儿小白白(http://dwz.cn/Wu2UP)"/>
          <p:cNvSpPr/>
          <p:nvPr/>
        </p:nvSpPr>
        <p:spPr>
          <a:xfrm>
            <a:off x="2671763" y="2568575"/>
            <a:ext cx="3143250" cy="1014413"/>
          </a:xfrm>
          <a:prstGeom prst="rect">
            <a:avLst/>
          </a:prstGeom>
          <a:noFill/>
          <a:ln w="9525" cap="flat" cmpd="sng">
            <a:solidFill>
              <a:srgbClr val="ADBACA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21682" tIns="60841" rIns="121682" bIns="60841"/>
          <a:p>
            <a:pPr algn="ctr" defTabSz="1217930" eaLnBrk="1" hangingPunct="1"/>
            <a:endParaRPr lang="en-US" altLang="zh-CN" sz="3100" dirty="0">
              <a:solidFill>
                <a:srgbClr val="262626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50181" name="稻壳儿小白白(http://dwz.cn/Wu2UP)"/>
          <p:cNvSpPr/>
          <p:nvPr/>
        </p:nvSpPr>
        <p:spPr>
          <a:xfrm>
            <a:off x="7332663" y="2568575"/>
            <a:ext cx="3143250" cy="1014413"/>
          </a:xfrm>
          <a:prstGeom prst="rect">
            <a:avLst/>
          </a:prstGeom>
          <a:noFill/>
          <a:ln w="9525" cap="flat" cmpd="sng">
            <a:solidFill>
              <a:srgbClr val="ADBACA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21682" tIns="60841" rIns="121682" bIns="60841"/>
          <a:p>
            <a:pPr algn="ctr" defTabSz="1217930" eaLnBrk="1" hangingPunct="1"/>
            <a:endParaRPr lang="en-US" altLang="zh-CN" sz="3100" dirty="0">
              <a:solidFill>
                <a:srgbClr val="262626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50182" name="稻壳儿小白白(http://dwz.cn/Wu2UP)"/>
          <p:cNvSpPr/>
          <p:nvPr/>
        </p:nvSpPr>
        <p:spPr>
          <a:xfrm>
            <a:off x="2671763" y="3927475"/>
            <a:ext cx="3143250" cy="1014413"/>
          </a:xfrm>
          <a:prstGeom prst="rect">
            <a:avLst/>
          </a:prstGeom>
          <a:noFill/>
          <a:ln w="9525" cap="flat" cmpd="sng">
            <a:solidFill>
              <a:srgbClr val="ADBACA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21682" tIns="60841" rIns="121682" bIns="60841"/>
          <a:p>
            <a:pPr algn="ctr" defTabSz="1217930" eaLnBrk="1" hangingPunct="1"/>
            <a:endParaRPr lang="en-US" altLang="zh-CN" sz="3100" dirty="0">
              <a:solidFill>
                <a:srgbClr val="262626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50183" name="稻壳儿小白白(http://dwz.cn/Wu2UP)"/>
          <p:cNvSpPr/>
          <p:nvPr/>
        </p:nvSpPr>
        <p:spPr>
          <a:xfrm>
            <a:off x="7332663" y="3927475"/>
            <a:ext cx="3143250" cy="1014413"/>
          </a:xfrm>
          <a:prstGeom prst="rect">
            <a:avLst/>
          </a:prstGeom>
          <a:noFill/>
          <a:ln w="9525" cap="flat" cmpd="sng">
            <a:solidFill>
              <a:srgbClr val="ADBACA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21682" tIns="60841" rIns="121682" bIns="60841"/>
          <a:p>
            <a:pPr algn="ctr" defTabSz="1217930" eaLnBrk="1" hangingPunct="1"/>
            <a:endParaRPr lang="en-US" altLang="zh-CN" sz="3100" dirty="0">
              <a:solidFill>
                <a:srgbClr val="262626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50184" name="稻壳儿小白白(http://dwz.cn/Wu2UP)"/>
          <p:cNvSpPr/>
          <p:nvPr/>
        </p:nvSpPr>
        <p:spPr>
          <a:xfrm>
            <a:off x="2671763" y="5286375"/>
            <a:ext cx="3143250" cy="1014413"/>
          </a:xfrm>
          <a:prstGeom prst="rect">
            <a:avLst/>
          </a:prstGeom>
          <a:noFill/>
          <a:ln w="9525" cap="flat" cmpd="sng">
            <a:solidFill>
              <a:srgbClr val="ADBACA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21682" tIns="60841" rIns="121682" bIns="60841"/>
          <a:p>
            <a:pPr algn="ctr" defTabSz="1217930" eaLnBrk="1" hangingPunct="1"/>
            <a:endParaRPr lang="en-US" altLang="zh-CN" sz="3100" dirty="0">
              <a:solidFill>
                <a:srgbClr val="262626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50185" name="稻壳儿小白白(http://dwz.cn/Wu2UP)"/>
          <p:cNvSpPr/>
          <p:nvPr/>
        </p:nvSpPr>
        <p:spPr>
          <a:xfrm>
            <a:off x="7332663" y="5286375"/>
            <a:ext cx="3143250" cy="1014413"/>
          </a:xfrm>
          <a:prstGeom prst="rect">
            <a:avLst/>
          </a:prstGeom>
          <a:noFill/>
          <a:ln w="9525" cap="flat" cmpd="sng">
            <a:solidFill>
              <a:srgbClr val="ADBACA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21682" tIns="60841" rIns="121682" bIns="60841"/>
          <a:p>
            <a:pPr algn="ctr" defTabSz="1217930" eaLnBrk="1" hangingPunct="1"/>
            <a:endParaRPr lang="en-US" altLang="zh-CN" sz="3100" dirty="0">
              <a:solidFill>
                <a:srgbClr val="262626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50189" name="稻壳儿小白白(http://dwz.cn/Wu2UP)"/>
          <p:cNvSpPr>
            <a:spLocks noEditPoints="1"/>
          </p:cNvSpPr>
          <p:nvPr/>
        </p:nvSpPr>
        <p:spPr>
          <a:xfrm>
            <a:off x="1998663" y="2832100"/>
            <a:ext cx="736600" cy="487363"/>
          </a:xfrm>
          <a:custGeom>
            <a:avLst/>
            <a:gdLst>
              <a:gd name="txL" fmla="*/ 0 w 77"/>
              <a:gd name="txT" fmla="*/ 0 h 51"/>
              <a:gd name="txR" fmla="*/ 77 w 77"/>
              <a:gd name="txB" fmla="*/ 51 h 51"/>
            </a:gdLst>
            <a:ahLst/>
            <a:cxnLst>
              <a:cxn ang="0">
                <a:pos x="736600" y="410914"/>
              </a:cxn>
              <a:cxn ang="0">
                <a:pos x="736600" y="449138"/>
              </a:cxn>
              <a:cxn ang="0">
                <a:pos x="669636" y="487363"/>
              </a:cxn>
              <a:cxn ang="0">
                <a:pos x="57397" y="487363"/>
              </a:cxn>
              <a:cxn ang="0">
                <a:pos x="0" y="449138"/>
              </a:cxn>
              <a:cxn ang="0">
                <a:pos x="0" y="410914"/>
              </a:cxn>
              <a:cxn ang="0">
                <a:pos x="57397" y="410914"/>
              </a:cxn>
              <a:cxn ang="0">
                <a:pos x="669636" y="410914"/>
              </a:cxn>
              <a:cxn ang="0">
                <a:pos x="736600" y="410914"/>
              </a:cxn>
              <a:cxn ang="0">
                <a:pos x="95662" y="324909"/>
              </a:cxn>
              <a:cxn ang="0">
                <a:pos x="95662" y="57337"/>
              </a:cxn>
              <a:cxn ang="0">
                <a:pos x="153060" y="0"/>
              </a:cxn>
              <a:cxn ang="0">
                <a:pos x="573974" y="0"/>
              </a:cxn>
              <a:cxn ang="0">
                <a:pos x="640938" y="57337"/>
              </a:cxn>
              <a:cxn ang="0">
                <a:pos x="640938" y="324909"/>
              </a:cxn>
              <a:cxn ang="0">
                <a:pos x="573974" y="391802"/>
              </a:cxn>
              <a:cxn ang="0">
                <a:pos x="153060" y="391802"/>
              </a:cxn>
              <a:cxn ang="0">
                <a:pos x="95662" y="324909"/>
              </a:cxn>
              <a:cxn ang="0">
                <a:pos x="143494" y="324909"/>
              </a:cxn>
              <a:cxn ang="0">
                <a:pos x="153060" y="344021"/>
              </a:cxn>
              <a:cxn ang="0">
                <a:pos x="573974" y="344021"/>
              </a:cxn>
              <a:cxn ang="0">
                <a:pos x="583540" y="324909"/>
              </a:cxn>
              <a:cxn ang="0">
                <a:pos x="583540" y="57337"/>
              </a:cxn>
              <a:cxn ang="0">
                <a:pos x="573974" y="47781"/>
              </a:cxn>
              <a:cxn ang="0">
                <a:pos x="153060" y="47781"/>
              </a:cxn>
              <a:cxn ang="0">
                <a:pos x="143494" y="57337"/>
              </a:cxn>
              <a:cxn ang="0">
                <a:pos x="143494" y="324909"/>
              </a:cxn>
              <a:cxn ang="0">
                <a:pos x="401782" y="449138"/>
              </a:cxn>
              <a:cxn ang="0">
                <a:pos x="401782" y="439582"/>
              </a:cxn>
              <a:cxn ang="0">
                <a:pos x="334818" y="439582"/>
              </a:cxn>
              <a:cxn ang="0">
                <a:pos x="325252" y="449138"/>
              </a:cxn>
              <a:cxn ang="0">
                <a:pos x="334818" y="449138"/>
              </a:cxn>
              <a:cxn ang="0">
                <a:pos x="401782" y="449138"/>
              </a:cxn>
              <a:cxn ang="0">
                <a:pos x="401782" y="449138"/>
              </a:cxn>
            </a:cxnLst>
            <a:rect l="txL" t="txT" r="txR" b="txB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0191" name="稻壳儿小白白(http://dwz.cn/Wu2UP)"/>
          <p:cNvSpPr>
            <a:spLocks noChangeAspect="1"/>
          </p:cNvSpPr>
          <p:nvPr/>
        </p:nvSpPr>
        <p:spPr>
          <a:xfrm>
            <a:off x="6842125" y="5440363"/>
            <a:ext cx="374650" cy="706437"/>
          </a:xfrm>
          <a:custGeom>
            <a:avLst/>
            <a:gdLst>
              <a:gd name="txL" fmla="*/ 0 w 36"/>
              <a:gd name="txT" fmla="*/ 0 h 68"/>
              <a:gd name="txR" fmla="*/ 36 w 36"/>
              <a:gd name="txB" fmla="*/ 68 h 68"/>
            </a:gdLst>
            <a:ahLst/>
            <a:cxnLst>
              <a:cxn ang="0">
                <a:pos x="228953" y="623327"/>
              </a:cxn>
              <a:cxn ang="0">
                <a:pos x="228953" y="696048"/>
              </a:cxn>
              <a:cxn ang="0">
                <a:pos x="218546" y="706437"/>
              </a:cxn>
              <a:cxn ang="0">
                <a:pos x="166511" y="706437"/>
              </a:cxn>
              <a:cxn ang="0">
                <a:pos x="156104" y="696048"/>
              </a:cxn>
              <a:cxn ang="0">
                <a:pos x="156104" y="623327"/>
              </a:cxn>
              <a:cxn ang="0">
                <a:pos x="10407" y="550605"/>
              </a:cxn>
              <a:cxn ang="0">
                <a:pos x="10407" y="540217"/>
              </a:cxn>
              <a:cxn ang="0">
                <a:pos x="52035" y="477884"/>
              </a:cxn>
              <a:cxn ang="0">
                <a:pos x="62442" y="477884"/>
              </a:cxn>
              <a:cxn ang="0">
                <a:pos x="62442" y="477884"/>
              </a:cxn>
              <a:cxn ang="0">
                <a:pos x="197732" y="529828"/>
              </a:cxn>
              <a:cxn ang="0">
                <a:pos x="270581" y="467495"/>
              </a:cxn>
              <a:cxn ang="0">
                <a:pos x="176918" y="394774"/>
              </a:cxn>
              <a:cxn ang="0">
                <a:pos x="10407" y="228553"/>
              </a:cxn>
              <a:cxn ang="0">
                <a:pos x="156104" y="83110"/>
              </a:cxn>
              <a:cxn ang="0">
                <a:pos x="156104" y="10389"/>
              </a:cxn>
              <a:cxn ang="0">
                <a:pos x="166511" y="0"/>
              </a:cxn>
              <a:cxn ang="0">
                <a:pos x="218546" y="0"/>
              </a:cxn>
              <a:cxn ang="0">
                <a:pos x="228953" y="10389"/>
              </a:cxn>
              <a:cxn ang="0">
                <a:pos x="228953" y="83110"/>
              </a:cxn>
              <a:cxn ang="0">
                <a:pos x="353836" y="135054"/>
              </a:cxn>
              <a:cxn ang="0">
                <a:pos x="353836" y="145443"/>
              </a:cxn>
              <a:cxn ang="0">
                <a:pos x="322615" y="207776"/>
              </a:cxn>
              <a:cxn ang="0">
                <a:pos x="312208" y="207776"/>
              </a:cxn>
              <a:cxn ang="0">
                <a:pos x="301801" y="207776"/>
              </a:cxn>
              <a:cxn ang="0">
                <a:pos x="197732" y="166220"/>
              </a:cxn>
              <a:cxn ang="0">
                <a:pos x="114476" y="228553"/>
              </a:cxn>
              <a:cxn ang="0">
                <a:pos x="218546" y="311663"/>
              </a:cxn>
              <a:cxn ang="0">
                <a:pos x="374650" y="467495"/>
              </a:cxn>
              <a:cxn ang="0">
                <a:pos x="228953" y="623327"/>
              </a:cxn>
            </a:cxnLst>
            <a:rect l="txL" t="txT" r="txR" b="txB"/>
            <a:pathLst>
              <a:path w="36" h="68">
                <a:moveTo>
                  <a:pt x="22" y="60"/>
                </a:moveTo>
                <a:cubicBezTo>
                  <a:pt x="22" y="67"/>
                  <a:pt x="22" y="67"/>
                  <a:pt x="22" y="67"/>
                </a:cubicBezTo>
                <a:cubicBezTo>
                  <a:pt x="22" y="67"/>
                  <a:pt x="22" y="68"/>
                  <a:pt x="21" y="68"/>
                </a:cubicBezTo>
                <a:cubicBezTo>
                  <a:pt x="16" y="68"/>
                  <a:pt x="16" y="68"/>
                  <a:pt x="16" y="68"/>
                </a:cubicBezTo>
                <a:cubicBezTo>
                  <a:pt x="15" y="68"/>
                  <a:pt x="15" y="67"/>
                  <a:pt x="15" y="67"/>
                </a:cubicBezTo>
                <a:cubicBezTo>
                  <a:pt x="15" y="60"/>
                  <a:pt x="15" y="60"/>
                  <a:pt x="15" y="60"/>
                </a:cubicBezTo>
                <a:cubicBezTo>
                  <a:pt x="6" y="59"/>
                  <a:pt x="1" y="53"/>
                  <a:pt x="1" y="53"/>
                </a:cubicBezTo>
                <a:cubicBezTo>
                  <a:pt x="0" y="53"/>
                  <a:pt x="0" y="52"/>
                  <a:pt x="1" y="52"/>
                </a:cubicBezTo>
                <a:cubicBezTo>
                  <a:pt x="5" y="46"/>
                  <a:pt x="5" y="46"/>
                  <a:pt x="5" y="46"/>
                </a:cubicBezTo>
                <a:cubicBezTo>
                  <a:pt x="5" y="46"/>
                  <a:pt x="5" y="46"/>
                  <a:pt x="6" y="46"/>
                </a:cubicBezTo>
                <a:cubicBezTo>
                  <a:pt x="6" y="46"/>
                  <a:pt x="6" y="46"/>
                  <a:pt x="6" y="46"/>
                </a:cubicBezTo>
                <a:cubicBezTo>
                  <a:pt x="7" y="46"/>
                  <a:pt x="12" y="51"/>
                  <a:pt x="19" y="51"/>
                </a:cubicBezTo>
                <a:cubicBezTo>
                  <a:pt x="22" y="51"/>
                  <a:pt x="26" y="49"/>
                  <a:pt x="26" y="45"/>
                </a:cubicBezTo>
                <a:cubicBezTo>
                  <a:pt x="26" y="41"/>
                  <a:pt x="22" y="40"/>
                  <a:pt x="17" y="38"/>
                </a:cubicBezTo>
                <a:cubicBezTo>
                  <a:pt x="10" y="35"/>
                  <a:pt x="1" y="32"/>
                  <a:pt x="1" y="22"/>
                </a:cubicBezTo>
                <a:cubicBezTo>
                  <a:pt x="1" y="15"/>
                  <a:pt x="7" y="9"/>
                  <a:pt x="15" y="8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0"/>
                  <a:pt x="15" y="0"/>
                  <a:pt x="16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8"/>
                  <a:pt x="22" y="8"/>
                  <a:pt x="22" y="8"/>
                </a:cubicBezTo>
                <a:cubicBezTo>
                  <a:pt x="30" y="8"/>
                  <a:pt x="34" y="13"/>
                  <a:pt x="34" y="13"/>
                </a:cubicBezTo>
                <a:cubicBezTo>
                  <a:pt x="35" y="13"/>
                  <a:pt x="35" y="14"/>
                  <a:pt x="34" y="14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0" y="20"/>
                </a:cubicBezTo>
                <a:cubicBezTo>
                  <a:pt x="30" y="20"/>
                  <a:pt x="30" y="20"/>
                  <a:pt x="29" y="20"/>
                </a:cubicBezTo>
                <a:cubicBezTo>
                  <a:pt x="29" y="20"/>
                  <a:pt x="25" y="16"/>
                  <a:pt x="19" y="16"/>
                </a:cubicBezTo>
                <a:cubicBezTo>
                  <a:pt x="14" y="16"/>
                  <a:pt x="11" y="18"/>
                  <a:pt x="11" y="22"/>
                </a:cubicBezTo>
                <a:cubicBezTo>
                  <a:pt x="11" y="26"/>
                  <a:pt x="16" y="28"/>
                  <a:pt x="21" y="30"/>
                </a:cubicBezTo>
                <a:cubicBezTo>
                  <a:pt x="28" y="32"/>
                  <a:pt x="36" y="36"/>
                  <a:pt x="36" y="45"/>
                </a:cubicBezTo>
                <a:cubicBezTo>
                  <a:pt x="36" y="52"/>
                  <a:pt x="30" y="59"/>
                  <a:pt x="22" y="6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0195" name="稻壳儿小白白(http://dwz.cn/Wu2UP)"/>
          <p:cNvSpPr>
            <a:spLocks noEditPoints="1"/>
          </p:cNvSpPr>
          <p:nvPr/>
        </p:nvSpPr>
        <p:spPr>
          <a:xfrm>
            <a:off x="6756400" y="1423988"/>
            <a:ext cx="544513" cy="585787"/>
          </a:xfrm>
          <a:custGeom>
            <a:avLst/>
            <a:gdLst>
              <a:gd name="txL" fmla="*/ 0 w 55"/>
              <a:gd name="txT" fmla="*/ 0 h 59"/>
              <a:gd name="txR" fmla="*/ 55 w 55"/>
              <a:gd name="txB" fmla="*/ 59 h 59"/>
            </a:gdLst>
            <a:ahLst/>
            <a:cxnLst>
              <a:cxn ang="0">
                <a:pos x="524713" y="327644"/>
              </a:cxn>
              <a:cxn ang="0">
                <a:pos x="524713" y="357429"/>
              </a:cxn>
              <a:cxn ang="0">
                <a:pos x="514812" y="407072"/>
              </a:cxn>
              <a:cxn ang="0">
                <a:pos x="514812" y="417001"/>
              </a:cxn>
              <a:cxn ang="0">
                <a:pos x="495012" y="486501"/>
              </a:cxn>
              <a:cxn ang="0">
                <a:pos x="386109" y="585787"/>
              </a:cxn>
              <a:cxn ang="0">
                <a:pos x="366309" y="585787"/>
              </a:cxn>
              <a:cxn ang="0">
                <a:pos x="336608" y="585787"/>
              </a:cxn>
              <a:cxn ang="0">
                <a:pos x="198005" y="556001"/>
              </a:cxn>
              <a:cxn ang="0">
                <a:pos x="148504" y="546073"/>
              </a:cxn>
              <a:cxn ang="0">
                <a:pos x="39601" y="546073"/>
              </a:cxn>
              <a:cxn ang="0">
                <a:pos x="0" y="496430"/>
              </a:cxn>
              <a:cxn ang="0">
                <a:pos x="0" y="268072"/>
              </a:cxn>
              <a:cxn ang="0">
                <a:pos x="39601" y="228358"/>
              </a:cxn>
              <a:cxn ang="0">
                <a:pos x="138603" y="228358"/>
              </a:cxn>
              <a:cxn ang="0">
                <a:pos x="188104" y="168786"/>
              </a:cxn>
              <a:cxn ang="0">
                <a:pos x="227705" y="129072"/>
              </a:cxn>
              <a:cxn ang="0">
                <a:pos x="267306" y="9929"/>
              </a:cxn>
              <a:cxn ang="0">
                <a:pos x="306907" y="0"/>
              </a:cxn>
              <a:cxn ang="0">
                <a:pos x="396009" y="49643"/>
              </a:cxn>
              <a:cxn ang="0">
                <a:pos x="405910" y="109215"/>
              </a:cxn>
              <a:cxn ang="0">
                <a:pos x="386109" y="178715"/>
              </a:cxn>
              <a:cxn ang="0">
                <a:pos x="445511" y="178715"/>
              </a:cxn>
              <a:cxn ang="0">
                <a:pos x="544513" y="268072"/>
              </a:cxn>
              <a:cxn ang="0">
                <a:pos x="524713" y="327644"/>
              </a:cxn>
              <a:cxn ang="0">
                <a:pos x="69302" y="456715"/>
              </a:cxn>
              <a:cxn ang="0">
                <a:pos x="39601" y="476572"/>
              </a:cxn>
              <a:cxn ang="0">
                <a:pos x="69302" y="496430"/>
              </a:cxn>
              <a:cxn ang="0">
                <a:pos x="89102" y="476572"/>
              </a:cxn>
              <a:cxn ang="0">
                <a:pos x="69302" y="456715"/>
              </a:cxn>
              <a:cxn ang="0">
                <a:pos x="445511" y="228358"/>
              </a:cxn>
              <a:cxn ang="0">
                <a:pos x="326708" y="228358"/>
              </a:cxn>
              <a:cxn ang="0">
                <a:pos x="356409" y="109215"/>
              </a:cxn>
              <a:cxn ang="0">
                <a:pos x="306907" y="49643"/>
              </a:cxn>
              <a:cxn ang="0">
                <a:pos x="257406" y="158857"/>
              </a:cxn>
              <a:cxn ang="0">
                <a:pos x="227705" y="188643"/>
              </a:cxn>
              <a:cxn ang="0">
                <a:pos x="148504" y="268072"/>
              </a:cxn>
              <a:cxn ang="0">
                <a:pos x="128703" y="268072"/>
              </a:cxn>
              <a:cxn ang="0">
                <a:pos x="128703" y="496430"/>
              </a:cxn>
              <a:cxn ang="0">
                <a:pos x="148504" y="496430"/>
              </a:cxn>
              <a:cxn ang="0">
                <a:pos x="217805" y="516287"/>
              </a:cxn>
              <a:cxn ang="0">
                <a:pos x="336608" y="546073"/>
              </a:cxn>
              <a:cxn ang="0">
                <a:pos x="376209" y="546073"/>
              </a:cxn>
              <a:cxn ang="0">
                <a:pos x="445511" y="486501"/>
              </a:cxn>
              <a:cxn ang="0">
                <a:pos x="445511" y="466644"/>
              </a:cxn>
              <a:cxn ang="0">
                <a:pos x="465311" y="417001"/>
              </a:cxn>
              <a:cxn ang="0">
                <a:pos x="465311" y="397144"/>
              </a:cxn>
              <a:cxn ang="0">
                <a:pos x="485112" y="357429"/>
              </a:cxn>
              <a:cxn ang="0">
                <a:pos x="465311" y="317715"/>
              </a:cxn>
              <a:cxn ang="0">
                <a:pos x="495012" y="268072"/>
              </a:cxn>
              <a:cxn ang="0">
                <a:pos x="445511" y="228358"/>
              </a:cxn>
            </a:cxnLst>
            <a:rect l="txL" t="txT" r="txR" b="txB"/>
            <a:pathLst>
              <a:path w="55" h="59">
                <a:moveTo>
                  <a:pt x="53" y="33"/>
                </a:moveTo>
                <a:cubicBezTo>
                  <a:pt x="53" y="34"/>
                  <a:pt x="53" y="35"/>
                  <a:pt x="53" y="36"/>
                </a:cubicBezTo>
                <a:cubicBezTo>
                  <a:pt x="53" y="37"/>
                  <a:pt x="53" y="39"/>
                  <a:pt x="52" y="41"/>
                </a:cubicBezTo>
                <a:cubicBezTo>
                  <a:pt x="52" y="41"/>
                  <a:pt x="52" y="42"/>
                  <a:pt x="52" y="42"/>
                </a:cubicBezTo>
                <a:cubicBezTo>
                  <a:pt x="52" y="45"/>
                  <a:pt x="51" y="47"/>
                  <a:pt x="50" y="49"/>
                </a:cubicBezTo>
                <a:cubicBezTo>
                  <a:pt x="50" y="55"/>
                  <a:pt x="45" y="59"/>
                  <a:pt x="39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4" y="59"/>
                  <a:pt x="34" y="59"/>
                  <a:pt x="34" y="59"/>
                </a:cubicBezTo>
                <a:cubicBezTo>
                  <a:pt x="29" y="59"/>
                  <a:pt x="24" y="58"/>
                  <a:pt x="20" y="56"/>
                </a:cubicBezTo>
                <a:cubicBezTo>
                  <a:pt x="19" y="56"/>
                  <a:pt x="16" y="55"/>
                  <a:pt x="15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2" y="55"/>
                  <a:pt x="0" y="53"/>
                  <a:pt x="0" y="5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5"/>
                  <a:pt x="2" y="23"/>
                  <a:pt x="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6" y="22"/>
                  <a:pt x="18" y="19"/>
                  <a:pt x="19" y="17"/>
                </a:cubicBezTo>
                <a:cubicBezTo>
                  <a:pt x="20" y="16"/>
                  <a:pt x="21" y="14"/>
                  <a:pt x="23" y="13"/>
                </a:cubicBezTo>
                <a:cubicBezTo>
                  <a:pt x="25" y="10"/>
                  <a:pt x="24" y="5"/>
                  <a:pt x="27" y="1"/>
                </a:cubicBezTo>
                <a:cubicBezTo>
                  <a:pt x="28" y="0"/>
                  <a:pt x="29" y="0"/>
                  <a:pt x="31" y="0"/>
                </a:cubicBezTo>
                <a:cubicBezTo>
                  <a:pt x="34" y="0"/>
                  <a:pt x="38" y="1"/>
                  <a:pt x="40" y="5"/>
                </a:cubicBezTo>
                <a:cubicBezTo>
                  <a:pt x="41" y="7"/>
                  <a:pt x="41" y="9"/>
                  <a:pt x="41" y="11"/>
                </a:cubicBezTo>
                <a:cubicBezTo>
                  <a:pt x="41" y="14"/>
                  <a:pt x="40" y="16"/>
                  <a:pt x="39" y="18"/>
                </a:cubicBezTo>
                <a:cubicBezTo>
                  <a:pt x="45" y="18"/>
                  <a:pt x="45" y="18"/>
                  <a:pt x="45" y="18"/>
                </a:cubicBezTo>
                <a:cubicBezTo>
                  <a:pt x="50" y="18"/>
                  <a:pt x="55" y="22"/>
                  <a:pt x="55" y="27"/>
                </a:cubicBezTo>
                <a:cubicBezTo>
                  <a:pt x="55" y="29"/>
                  <a:pt x="54" y="31"/>
                  <a:pt x="53" y="33"/>
                </a:cubicBezTo>
                <a:close/>
                <a:moveTo>
                  <a:pt x="7" y="46"/>
                </a:moveTo>
                <a:cubicBezTo>
                  <a:pt x="5" y="46"/>
                  <a:pt x="4" y="47"/>
                  <a:pt x="4" y="48"/>
                </a:cubicBezTo>
                <a:cubicBezTo>
                  <a:pt x="4" y="49"/>
                  <a:pt x="5" y="50"/>
                  <a:pt x="7" y="50"/>
                </a:cubicBezTo>
                <a:cubicBezTo>
                  <a:pt x="8" y="50"/>
                  <a:pt x="9" y="49"/>
                  <a:pt x="9" y="48"/>
                </a:cubicBezTo>
                <a:cubicBezTo>
                  <a:pt x="9" y="47"/>
                  <a:pt x="8" y="46"/>
                  <a:pt x="7" y="46"/>
                </a:cubicBezTo>
                <a:close/>
                <a:moveTo>
                  <a:pt x="45" y="23"/>
                </a:moveTo>
                <a:cubicBezTo>
                  <a:pt x="33" y="23"/>
                  <a:pt x="33" y="23"/>
                  <a:pt x="33" y="23"/>
                </a:cubicBezTo>
                <a:cubicBezTo>
                  <a:pt x="33" y="19"/>
                  <a:pt x="36" y="16"/>
                  <a:pt x="36" y="11"/>
                </a:cubicBezTo>
                <a:cubicBezTo>
                  <a:pt x="36" y="7"/>
                  <a:pt x="36" y="5"/>
                  <a:pt x="31" y="5"/>
                </a:cubicBezTo>
                <a:cubicBezTo>
                  <a:pt x="28" y="7"/>
                  <a:pt x="30" y="12"/>
                  <a:pt x="26" y="16"/>
                </a:cubicBezTo>
                <a:cubicBezTo>
                  <a:pt x="25" y="17"/>
                  <a:pt x="24" y="18"/>
                  <a:pt x="23" y="19"/>
                </a:cubicBezTo>
                <a:cubicBezTo>
                  <a:pt x="22" y="21"/>
                  <a:pt x="17" y="27"/>
                  <a:pt x="15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50"/>
                  <a:pt x="13" y="50"/>
                  <a:pt x="13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7" y="50"/>
                  <a:pt x="20" y="52"/>
                  <a:pt x="22" y="52"/>
                </a:cubicBezTo>
                <a:cubicBezTo>
                  <a:pt x="26" y="54"/>
                  <a:pt x="30" y="55"/>
                  <a:pt x="34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42" y="55"/>
                  <a:pt x="45" y="53"/>
                  <a:pt x="45" y="49"/>
                </a:cubicBezTo>
                <a:cubicBezTo>
                  <a:pt x="45" y="48"/>
                  <a:pt x="45" y="47"/>
                  <a:pt x="45" y="47"/>
                </a:cubicBezTo>
                <a:cubicBezTo>
                  <a:pt x="47" y="46"/>
                  <a:pt x="47" y="44"/>
                  <a:pt x="47" y="42"/>
                </a:cubicBezTo>
                <a:cubicBezTo>
                  <a:pt x="47" y="41"/>
                  <a:pt x="47" y="41"/>
                  <a:pt x="47" y="40"/>
                </a:cubicBezTo>
                <a:cubicBezTo>
                  <a:pt x="48" y="39"/>
                  <a:pt x="49" y="37"/>
                  <a:pt x="49" y="36"/>
                </a:cubicBezTo>
                <a:cubicBezTo>
                  <a:pt x="49" y="34"/>
                  <a:pt x="48" y="33"/>
                  <a:pt x="47" y="32"/>
                </a:cubicBezTo>
                <a:cubicBezTo>
                  <a:pt x="49" y="32"/>
                  <a:pt x="50" y="29"/>
                  <a:pt x="50" y="27"/>
                </a:cubicBezTo>
                <a:cubicBezTo>
                  <a:pt x="50" y="25"/>
                  <a:pt x="48" y="23"/>
                  <a:pt x="45" y="23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0202" name="稻壳儿小白白(http://dwz.cn/Wu2UP)"/>
          <p:cNvSpPr txBox="1"/>
          <p:nvPr/>
        </p:nvSpPr>
        <p:spPr>
          <a:xfrm>
            <a:off x="3089275" y="1398588"/>
            <a:ext cx="760413" cy="29464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600" b="1" dirty="0">
                <a:solidFill>
                  <a:srgbClr val="445469"/>
                </a:solidFill>
                <a:sym typeface="Arial" panose="020B0604020202090204" pitchFamily="34" charset="0"/>
              </a:rPr>
              <a:t>Python </a:t>
            </a:r>
            <a:endParaRPr lang="en-US" altLang="zh-CN" sz="1600" b="1" dirty="0">
              <a:solidFill>
                <a:srgbClr val="445469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50203" name="稻壳儿小白白(http://dwz.cn/Wu2UP)"/>
          <p:cNvSpPr txBox="1"/>
          <p:nvPr/>
        </p:nvSpPr>
        <p:spPr>
          <a:xfrm>
            <a:off x="3089275" y="1693228"/>
            <a:ext cx="2428875" cy="1841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defTabSz="1216025" eaLnBrk="1" hangingPunct="1">
              <a:spcBef>
                <a:spcPct val="20000"/>
              </a:spcBef>
            </a:pPr>
            <a:r>
              <a:rPr lang="en-US" altLang="zh-CN" sz="1200" b="1" dirty="0">
                <a:solidFill>
                  <a:srgbClr val="445469"/>
                </a:solidFill>
                <a:sym typeface="Arial" panose="020B0604020202090204" pitchFamily="34" charset="0"/>
              </a:rPr>
              <a:t>2.7.15+</a:t>
            </a:r>
            <a:endParaRPr lang="en-US" altLang="zh-CN" sz="1200" dirty="0">
              <a:solidFill>
                <a:srgbClr val="445469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50204" name="稻壳儿小白白(http://dwz.cn/Wu2UP)"/>
          <p:cNvSpPr txBox="1"/>
          <p:nvPr/>
        </p:nvSpPr>
        <p:spPr>
          <a:xfrm>
            <a:off x="7677785" y="1423988"/>
            <a:ext cx="762000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defTabSz="1216025" eaLnBrk="1" hangingPunct="1">
              <a:spcBef>
                <a:spcPct val="20000"/>
              </a:spcBef>
            </a:pPr>
            <a:r>
              <a:rPr lang="en-US" altLang="zh-CN" sz="1600" b="1" dirty="0">
                <a:solidFill>
                  <a:srgbClr val="445469"/>
                </a:solidFill>
                <a:sym typeface="Arial" panose="020B0604020202090204" pitchFamily="34" charset="0"/>
              </a:rPr>
              <a:t>Flask</a:t>
            </a:r>
            <a:endParaRPr lang="en-US" altLang="zh-CN" sz="1600" b="1" dirty="0">
              <a:solidFill>
                <a:srgbClr val="445469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50206" name="稻壳儿小白白(http://dwz.cn/Wu2UP)"/>
          <p:cNvSpPr txBox="1"/>
          <p:nvPr/>
        </p:nvSpPr>
        <p:spPr>
          <a:xfrm>
            <a:off x="3089275" y="2781300"/>
            <a:ext cx="989965" cy="2457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algn="ctr" defTabSz="1216025" eaLnBrk="1" hangingPunct="1">
              <a:spcBef>
                <a:spcPct val="20000"/>
              </a:spcBef>
            </a:pPr>
            <a:r>
              <a:rPr lang="en-US" altLang="zh-CN" sz="1600" b="1" dirty="0">
                <a:solidFill>
                  <a:srgbClr val="445469"/>
                </a:solidFill>
                <a:sym typeface="Arial" panose="020B0604020202090204" pitchFamily="34" charset="0"/>
              </a:rPr>
              <a:t>InfluxDB</a:t>
            </a:r>
            <a:endParaRPr lang="en-US" altLang="zh-CN" sz="1600" b="1" dirty="0">
              <a:solidFill>
                <a:srgbClr val="445469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50207" name="稻壳儿小白白(http://dwz.cn/Wu2UP)"/>
          <p:cNvSpPr txBox="1"/>
          <p:nvPr/>
        </p:nvSpPr>
        <p:spPr>
          <a:xfrm>
            <a:off x="3184525" y="3027045"/>
            <a:ext cx="2428875" cy="1841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defTabSz="1216025" eaLnBrk="1" hangingPunct="1">
              <a:spcBef>
                <a:spcPct val="20000"/>
              </a:spcBef>
            </a:pPr>
            <a:r>
              <a:rPr lang="en-US" altLang="zh-CN" sz="1200" b="1" dirty="0">
                <a:solidFill>
                  <a:srgbClr val="445469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1.6.1</a:t>
            </a:r>
            <a:endParaRPr lang="en-US" altLang="zh-CN" sz="1200" b="1" dirty="0">
              <a:solidFill>
                <a:srgbClr val="445469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50208" name="稻壳儿小白白(http://dwz.cn/Wu2UP)"/>
          <p:cNvSpPr txBox="1"/>
          <p:nvPr/>
        </p:nvSpPr>
        <p:spPr>
          <a:xfrm>
            <a:off x="7705725" y="2781300"/>
            <a:ext cx="762000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defTabSz="1216025" eaLnBrk="1" hangingPunct="1">
              <a:spcBef>
                <a:spcPct val="20000"/>
              </a:spcBef>
            </a:pPr>
            <a:r>
              <a:rPr lang="en-US" sz="1600" b="1" dirty="0">
                <a:solidFill>
                  <a:srgbClr val="445469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Hubot</a:t>
            </a:r>
            <a:endParaRPr lang="en-US" sz="1600" b="1" dirty="0">
              <a:solidFill>
                <a:srgbClr val="445469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50209" name="稻壳儿小白白(http://dwz.cn/Wu2UP)"/>
          <p:cNvSpPr txBox="1"/>
          <p:nvPr/>
        </p:nvSpPr>
        <p:spPr>
          <a:xfrm>
            <a:off x="7800975" y="3048000"/>
            <a:ext cx="2430463" cy="1841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defTabSz="1216025" eaLnBrk="1" hangingPunct="1">
              <a:spcBef>
                <a:spcPct val="20000"/>
              </a:spcBef>
            </a:pPr>
            <a:r>
              <a:rPr lang="en-US" sz="1200" b="1" dirty="0">
                <a:solidFill>
                  <a:srgbClr val="445469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5.8.0</a:t>
            </a:r>
            <a:endParaRPr lang="en-US" sz="1200" b="1" dirty="0">
              <a:solidFill>
                <a:srgbClr val="445469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50210" name="稻壳儿小白白(http://dwz.cn/Wu2UP)"/>
          <p:cNvSpPr txBox="1"/>
          <p:nvPr/>
        </p:nvSpPr>
        <p:spPr>
          <a:xfrm>
            <a:off x="3184525" y="4144963"/>
            <a:ext cx="760413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defTabSz="1216025" eaLnBrk="1" hangingPunct="1">
              <a:spcBef>
                <a:spcPct val="20000"/>
              </a:spcBef>
            </a:pPr>
            <a:r>
              <a:rPr lang="en-US" altLang="zh-CN" sz="1600" b="1" dirty="0">
                <a:solidFill>
                  <a:srgbClr val="445469"/>
                </a:solidFill>
                <a:sym typeface="Arial" panose="020B0604020202090204" pitchFamily="34" charset="0"/>
              </a:rPr>
              <a:t>telegraf</a:t>
            </a:r>
            <a:endParaRPr lang="en-US" altLang="zh-CN" sz="1600" b="1" dirty="0">
              <a:solidFill>
                <a:srgbClr val="445469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50211" name="稻壳儿小白白(http://dwz.cn/Wu2UP)"/>
          <p:cNvSpPr txBox="1"/>
          <p:nvPr/>
        </p:nvSpPr>
        <p:spPr>
          <a:xfrm>
            <a:off x="3184525" y="4413250"/>
            <a:ext cx="2428875" cy="1841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defTabSz="1216025" eaLnBrk="1" hangingPunct="1">
              <a:spcBef>
                <a:spcPct val="20000"/>
              </a:spcBef>
            </a:pPr>
            <a:r>
              <a:rPr lang="en-US" sz="1200" b="1" dirty="0">
                <a:solidFill>
                  <a:srgbClr val="445469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0.11.1</a:t>
            </a:r>
            <a:endParaRPr lang="en-US" sz="1200" b="1" dirty="0">
              <a:solidFill>
                <a:srgbClr val="445469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50212" name="稻壳儿小白白(http://dwz.cn/Wu2UP)"/>
          <p:cNvSpPr txBox="1"/>
          <p:nvPr/>
        </p:nvSpPr>
        <p:spPr>
          <a:xfrm>
            <a:off x="7705725" y="4144963"/>
            <a:ext cx="762000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defTabSz="1216025" eaLnBrk="1" hangingPunct="1">
              <a:spcBef>
                <a:spcPct val="20000"/>
              </a:spcBef>
            </a:pPr>
            <a:r>
              <a:rPr lang="en-US" altLang="zh-CN" sz="1600" b="1" dirty="0">
                <a:solidFill>
                  <a:srgbClr val="445469"/>
                </a:solidFill>
                <a:sym typeface="Arial" panose="020B0604020202090204" pitchFamily="34" charset="0"/>
              </a:rPr>
              <a:t>grafana</a:t>
            </a:r>
            <a:endParaRPr lang="en-US" altLang="zh-CN" sz="1600" b="1" dirty="0">
              <a:solidFill>
                <a:srgbClr val="445469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50213" name="稻壳儿小白白(http://dwz.cn/Wu2UP)"/>
          <p:cNvSpPr txBox="1"/>
          <p:nvPr/>
        </p:nvSpPr>
        <p:spPr>
          <a:xfrm>
            <a:off x="7753350" y="4413250"/>
            <a:ext cx="2430463" cy="1841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defTabSz="1216025" eaLnBrk="1" hangingPunct="1">
              <a:spcBef>
                <a:spcPct val="20000"/>
              </a:spcBef>
            </a:pPr>
            <a:r>
              <a:rPr lang="en-US" sz="1200" b="1" dirty="0">
                <a:solidFill>
                  <a:srgbClr val="445469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3.1.1</a:t>
            </a:r>
            <a:endParaRPr lang="en-US" sz="1200" b="1" dirty="0">
              <a:solidFill>
                <a:srgbClr val="445469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50214" name="稻壳儿小白白(http://dwz.cn/Wu2UP)"/>
          <p:cNvSpPr txBox="1"/>
          <p:nvPr/>
        </p:nvSpPr>
        <p:spPr>
          <a:xfrm>
            <a:off x="3184525" y="5646420"/>
            <a:ext cx="989965" cy="2946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600" b="1" dirty="0">
                <a:solidFill>
                  <a:srgbClr val="445469"/>
                </a:solidFill>
                <a:sym typeface="Arial" panose="020B0604020202090204" pitchFamily="34" charset="0"/>
              </a:rPr>
              <a:t>Apache2</a:t>
            </a:r>
            <a:endParaRPr lang="en-US" altLang="zh-CN" sz="1600" b="1" dirty="0">
              <a:solidFill>
                <a:srgbClr val="445469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50216" name="稻壳儿小白白(http://dwz.cn/Wu2UP)"/>
          <p:cNvSpPr txBox="1"/>
          <p:nvPr/>
        </p:nvSpPr>
        <p:spPr>
          <a:xfrm>
            <a:off x="7677785" y="5670550"/>
            <a:ext cx="2526030" cy="2457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algn="ctr" defTabSz="1216025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445469"/>
                </a:solidFill>
                <a:sym typeface="Arial" panose="020B0604020202090204" pitchFamily="34" charset="0"/>
              </a:rPr>
              <a:t>测试机和接入机系统 </a:t>
            </a:r>
            <a:r>
              <a:rPr lang="en-US" altLang="zh-CN" sz="1600" b="1" dirty="0">
                <a:solidFill>
                  <a:srgbClr val="445469"/>
                </a:solidFill>
                <a:sym typeface="Arial" panose="020B0604020202090204" pitchFamily="34" charset="0"/>
              </a:rPr>
              <a:t>Linux</a:t>
            </a:r>
            <a:endParaRPr lang="en-US" altLang="zh-CN" sz="1600" b="1" dirty="0">
              <a:solidFill>
                <a:srgbClr val="445469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grpSp>
        <p:nvGrpSpPr>
          <p:cNvPr id="21556" name="组合 57"/>
          <p:cNvGrpSpPr/>
          <p:nvPr/>
        </p:nvGrpSpPr>
        <p:grpSpPr>
          <a:xfrm>
            <a:off x="252730" y="111125"/>
            <a:ext cx="4008438" cy="611188"/>
            <a:chOff x="0" y="0"/>
            <a:chExt cx="4008674" cy="611426"/>
          </a:xfrm>
        </p:grpSpPr>
        <p:grpSp>
          <p:nvGrpSpPr>
            <p:cNvPr id="21557" name="组合 58"/>
            <p:cNvGrpSpPr/>
            <p:nvPr/>
          </p:nvGrpSpPr>
          <p:grpSpPr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21560" name="Picture 25@|13FFC:16777215|FBC:16777215|LFC:16777215|LBC:16777215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1561" name="Oval 36@|1FFC:15773696|FBC:16777215|LFC:16777215|LBC:16777215"/>
              <p:cNvSpPr/>
              <p:nvPr/>
            </p:nvSpPr>
            <p:spPr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1176"/>
                </a:srgbClr>
              </a:solidFill>
              <a:ln w="9525">
                <a:noFill/>
              </a:ln>
            </p:spPr>
            <p:txBody>
              <a:bodyPr anchor="ctr"/>
              <a:p>
                <a:pPr algn="ctr" eaLnBrk="1" hangingPunct="1"/>
                <a:endParaRPr lang="zh-CN" altLang="en-US" sz="300" dirty="0">
                  <a:solidFill>
                    <a:srgbClr val="FFFFFF"/>
                  </a:solidFill>
                  <a:latin typeface="Arial" panose="020B0604020202090204" pitchFamily="34" charset="0"/>
                  <a:sym typeface="Arial" panose="020B0604020202090204" pitchFamily="34" charset="0"/>
                </a:endParaRPr>
              </a:p>
            </p:txBody>
          </p:sp>
        </p:grpSp>
        <p:sp>
          <p:nvSpPr>
            <p:cNvPr id="21558" name="文本框 59"/>
            <p:cNvSpPr txBox="1"/>
            <p:nvPr/>
          </p:nvSpPr>
          <p:spPr>
            <a:xfrm>
              <a:off x="68488" y="13326"/>
              <a:ext cx="474451" cy="5837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en-US" altLang="zh-CN" sz="3200" b="1" dirty="0">
                  <a:solidFill>
                    <a:schemeClr val="bg1"/>
                  </a:solidFill>
                  <a:latin typeface="Arial" panose="020B0604020202090204" pitchFamily="34" charset="0"/>
                  <a:ea typeface="Vrinda" pitchFamily="34" charset="0"/>
                  <a:sym typeface="Arial" panose="020B0604020202090204" pitchFamily="34" charset="0"/>
                </a:rPr>
                <a:t>2</a:t>
              </a:r>
              <a:endParaRPr lang="en-US" altLang="zh-CN" sz="3200" b="1" dirty="0">
                <a:solidFill>
                  <a:schemeClr val="bg1"/>
                </a:solidFill>
                <a:latin typeface="Arial" panose="020B0604020202090204" pitchFamily="34" charset="0"/>
                <a:ea typeface="Vrinda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21559" name="文本框 60"/>
            <p:cNvSpPr txBox="1"/>
            <p:nvPr/>
          </p:nvSpPr>
          <p:spPr>
            <a:xfrm>
              <a:off x="679914" y="26637"/>
              <a:ext cx="3328760" cy="522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800" b="1" dirty="0">
                  <a:solidFill>
                    <a:srgbClr val="4B5E75"/>
                  </a:solidFill>
                  <a:sym typeface="Arial" panose="020B0604020202090204" pitchFamily="34" charset="0"/>
                </a:rPr>
                <a:t>环境搭建</a:t>
              </a:r>
              <a:endParaRPr lang="zh-CN" altLang="en-US" sz="2800" b="1" dirty="0">
                <a:solidFill>
                  <a:srgbClr val="4B5E75"/>
                </a:solidFill>
                <a:sym typeface="Arial" panose="020B0604020202090204" pitchFamily="34" charset="0"/>
              </a:endParaRPr>
            </a:p>
          </p:txBody>
        </p:sp>
      </p:grpSp>
      <p:sp>
        <p:nvSpPr>
          <p:cNvPr id="4" name="稻壳儿小白白(http://dwz.cn/Wu2UP)"/>
          <p:cNvSpPr txBox="1"/>
          <p:nvPr/>
        </p:nvSpPr>
        <p:spPr>
          <a:xfrm>
            <a:off x="7802880" y="1693228"/>
            <a:ext cx="2428875" cy="1841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defTabSz="1216025" eaLnBrk="1" hangingPunct="1">
              <a:spcBef>
                <a:spcPct val="20000"/>
              </a:spcBef>
            </a:pPr>
            <a:r>
              <a:rPr lang="en-US" altLang="zh-CN" sz="1200" b="1" dirty="0">
                <a:solidFill>
                  <a:srgbClr val="445469"/>
                </a:solidFill>
                <a:sym typeface="Arial" panose="020B0604020202090204" pitchFamily="34" charset="0"/>
              </a:rPr>
              <a:t>1.0.2</a:t>
            </a:r>
            <a:endParaRPr lang="en-US" altLang="zh-CN" sz="1200" dirty="0">
              <a:solidFill>
                <a:srgbClr val="445469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7" name="稻壳儿小白白(http://dwz.cn/Wu2UP)"/>
          <p:cNvSpPr/>
          <p:nvPr/>
        </p:nvSpPr>
        <p:spPr>
          <a:xfrm>
            <a:off x="1758950" y="1109663"/>
            <a:ext cx="1217613" cy="1216025"/>
          </a:xfrm>
          <a:prstGeom prst="ellipse">
            <a:avLst/>
          </a:prstGeom>
          <a:solidFill>
            <a:srgbClr val="63CFF6"/>
          </a:solidFill>
          <a:ln w="9525">
            <a:noFill/>
          </a:ln>
        </p:spPr>
        <p:txBody>
          <a:bodyPr lIns="121682" tIns="60841" rIns="121682" bIns="60841"/>
          <a:p>
            <a:pPr algn="ctr" defTabSz="1217930" eaLnBrk="1" hangingPunct="1"/>
            <a:endParaRPr lang="en-US" altLang="zh-CN" sz="3100" dirty="0">
              <a:solidFill>
                <a:srgbClr val="262626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8" name="稻壳儿小白白(http://dwz.cn/Wu2UP)"/>
          <p:cNvSpPr/>
          <p:nvPr/>
        </p:nvSpPr>
        <p:spPr>
          <a:xfrm>
            <a:off x="6419850" y="1109663"/>
            <a:ext cx="1217613" cy="1216025"/>
          </a:xfrm>
          <a:prstGeom prst="ellipse">
            <a:avLst/>
          </a:prstGeom>
          <a:solidFill>
            <a:srgbClr val="FBB9CC"/>
          </a:solidFill>
          <a:ln w="9525">
            <a:noFill/>
          </a:ln>
        </p:spPr>
        <p:txBody>
          <a:bodyPr lIns="121682" tIns="60841" rIns="121682" bIns="60841"/>
          <a:p>
            <a:pPr algn="ctr" defTabSz="1217930" eaLnBrk="1" hangingPunct="1"/>
            <a:endParaRPr lang="en-US" altLang="zh-CN" sz="3100" dirty="0">
              <a:solidFill>
                <a:srgbClr val="262626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9" name="稻壳儿小白白(http://dwz.cn/Wu2UP)"/>
          <p:cNvSpPr/>
          <p:nvPr/>
        </p:nvSpPr>
        <p:spPr>
          <a:xfrm>
            <a:off x="1758950" y="2466975"/>
            <a:ext cx="1217613" cy="1217613"/>
          </a:xfrm>
          <a:prstGeom prst="ellipse">
            <a:avLst/>
          </a:prstGeom>
          <a:solidFill>
            <a:srgbClr val="FBB9CC"/>
          </a:solidFill>
          <a:ln w="9525">
            <a:noFill/>
          </a:ln>
        </p:spPr>
        <p:txBody>
          <a:bodyPr lIns="121682" tIns="60841" rIns="121682" bIns="60841"/>
          <a:p>
            <a:pPr algn="ctr" defTabSz="1217930" eaLnBrk="1" hangingPunct="1"/>
            <a:endParaRPr lang="en-US" altLang="zh-CN" sz="3100" dirty="0">
              <a:solidFill>
                <a:srgbClr val="262626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0" name="稻壳儿小白白(http://dwz.cn/Wu2UP)"/>
          <p:cNvSpPr/>
          <p:nvPr/>
        </p:nvSpPr>
        <p:spPr>
          <a:xfrm>
            <a:off x="6419850" y="2466975"/>
            <a:ext cx="1217613" cy="1217613"/>
          </a:xfrm>
          <a:prstGeom prst="ellipse">
            <a:avLst/>
          </a:prstGeom>
          <a:solidFill>
            <a:srgbClr val="63CFF6"/>
          </a:solidFill>
          <a:ln w="9525">
            <a:noFill/>
          </a:ln>
        </p:spPr>
        <p:txBody>
          <a:bodyPr lIns="121682" tIns="60841" rIns="121682" bIns="60841"/>
          <a:p>
            <a:pPr algn="ctr" defTabSz="1217930" eaLnBrk="1" hangingPunct="1"/>
            <a:endParaRPr lang="en-US" altLang="zh-CN" sz="3100" dirty="0">
              <a:solidFill>
                <a:srgbClr val="262626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1" name="稻壳儿小白白(http://dwz.cn/Wu2UP)"/>
          <p:cNvSpPr/>
          <p:nvPr/>
        </p:nvSpPr>
        <p:spPr>
          <a:xfrm>
            <a:off x="1758950" y="3825875"/>
            <a:ext cx="1217613" cy="1217613"/>
          </a:xfrm>
          <a:prstGeom prst="ellipse">
            <a:avLst/>
          </a:prstGeom>
          <a:solidFill>
            <a:srgbClr val="63CFF6"/>
          </a:solidFill>
          <a:ln w="9525">
            <a:noFill/>
          </a:ln>
        </p:spPr>
        <p:txBody>
          <a:bodyPr lIns="121682" tIns="60841" rIns="121682" bIns="60841"/>
          <a:p>
            <a:pPr algn="ctr" defTabSz="1217930" eaLnBrk="1" hangingPunct="1"/>
            <a:endParaRPr lang="en-US" altLang="zh-CN" sz="3100" dirty="0">
              <a:solidFill>
                <a:srgbClr val="262626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2" name="稻壳儿小白白(http://dwz.cn/Wu2UP)"/>
          <p:cNvSpPr/>
          <p:nvPr/>
        </p:nvSpPr>
        <p:spPr>
          <a:xfrm>
            <a:off x="1758950" y="5184775"/>
            <a:ext cx="1217613" cy="1217613"/>
          </a:xfrm>
          <a:prstGeom prst="ellipse">
            <a:avLst/>
          </a:prstGeom>
          <a:solidFill>
            <a:srgbClr val="FBB9CC"/>
          </a:solidFill>
          <a:ln w="9525">
            <a:noFill/>
          </a:ln>
        </p:spPr>
        <p:txBody>
          <a:bodyPr lIns="121682" tIns="60841" rIns="121682" bIns="60841"/>
          <a:p>
            <a:pPr algn="ctr" defTabSz="1217930" eaLnBrk="1" hangingPunct="1"/>
            <a:endParaRPr lang="en-US" altLang="zh-CN" sz="3100" dirty="0">
              <a:solidFill>
                <a:srgbClr val="262626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3" name="稻壳儿小白白(http://dwz.cn/Wu2UP)"/>
          <p:cNvSpPr/>
          <p:nvPr/>
        </p:nvSpPr>
        <p:spPr>
          <a:xfrm>
            <a:off x="6419850" y="5184775"/>
            <a:ext cx="1217613" cy="1217613"/>
          </a:xfrm>
          <a:prstGeom prst="ellipse">
            <a:avLst/>
          </a:prstGeom>
          <a:solidFill>
            <a:srgbClr val="63CFF6"/>
          </a:solidFill>
          <a:ln w="9525">
            <a:noFill/>
          </a:ln>
        </p:spPr>
        <p:txBody>
          <a:bodyPr lIns="121682" tIns="60841" rIns="121682" bIns="60841"/>
          <a:p>
            <a:pPr algn="ctr" defTabSz="1217930" eaLnBrk="1" hangingPunct="1"/>
            <a:endParaRPr lang="en-US" altLang="zh-CN" sz="3100" dirty="0">
              <a:solidFill>
                <a:srgbClr val="262626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4" name="稻壳儿小白白(http://dwz.cn/Wu2UP)"/>
          <p:cNvSpPr/>
          <p:nvPr/>
        </p:nvSpPr>
        <p:spPr>
          <a:xfrm>
            <a:off x="6419850" y="3825875"/>
            <a:ext cx="1217613" cy="1217613"/>
          </a:xfrm>
          <a:prstGeom prst="ellipse">
            <a:avLst/>
          </a:prstGeom>
          <a:solidFill>
            <a:srgbClr val="FBB9CC"/>
          </a:solidFill>
          <a:ln w="9525">
            <a:noFill/>
          </a:ln>
        </p:spPr>
        <p:txBody>
          <a:bodyPr lIns="121682" tIns="60841" rIns="121682" bIns="60841"/>
          <a:p>
            <a:pPr algn="ctr" defTabSz="1217930" eaLnBrk="1" hangingPunct="1"/>
            <a:endParaRPr lang="en-US" altLang="zh-CN" sz="3100" dirty="0">
              <a:solidFill>
                <a:srgbClr val="262626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9" name="稻壳儿小白白(http://dwz.cn/Wu2UP)"/>
          <p:cNvSpPr>
            <a:spLocks noChangeAspect="1"/>
          </p:cNvSpPr>
          <p:nvPr/>
        </p:nvSpPr>
        <p:spPr>
          <a:xfrm>
            <a:off x="6841490" y="5440363"/>
            <a:ext cx="374650" cy="706437"/>
          </a:xfrm>
          <a:custGeom>
            <a:avLst/>
            <a:gdLst>
              <a:gd name="txL" fmla="*/ 0 w 36"/>
              <a:gd name="txT" fmla="*/ 0 h 68"/>
              <a:gd name="txR" fmla="*/ 36 w 36"/>
              <a:gd name="txB" fmla="*/ 68 h 68"/>
            </a:gdLst>
            <a:ahLst/>
            <a:cxnLst>
              <a:cxn ang="0">
                <a:pos x="228953" y="623327"/>
              </a:cxn>
              <a:cxn ang="0">
                <a:pos x="228953" y="696048"/>
              </a:cxn>
              <a:cxn ang="0">
                <a:pos x="218546" y="706437"/>
              </a:cxn>
              <a:cxn ang="0">
                <a:pos x="166511" y="706437"/>
              </a:cxn>
              <a:cxn ang="0">
                <a:pos x="156104" y="696048"/>
              </a:cxn>
              <a:cxn ang="0">
                <a:pos x="156104" y="623327"/>
              </a:cxn>
              <a:cxn ang="0">
                <a:pos x="10407" y="550605"/>
              </a:cxn>
              <a:cxn ang="0">
                <a:pos x="10407" y="540217"/>
              </a:cxn>
              <a:cxn ang="0">
                <a:pos x="52035" y="477884"/>
              </a:cxn>
              <a:cxn ang="0">
                <a:pos x="62442" y="477884"/>
              </a:cxn>
              <a:cxn ang="0">
                <a:pos x="62442" y="477884"/>
              </a:cxn>
              <a:cxn ang="0">
                <a:pos x="197732" y="529828"/>
              </a:cxn>
              <a:cxn ang="0">
                <a:pos x="270581" y="467495"/>
              </a:cxn>
              <a:cxn ang="0">
                <a:pos x="176918" y="394774"/>
              </a:cxn>
              <a:cxn ang="0">
                <a:pos x="10407" y="228553"/>
              </a:cxn>
              <a:cxn ang="0">
                <a:pos x="156104" y="83110"/>
              </a:cxn>
              <a:cxn ang="0">
                <a:pos x="156104" y="10389"/>
              </a:cxn>
              <a:cxn ang="0">
                <a:pos x="166511" y="0"/>
              </a:cxn>
              <a:cxn ang="0">
                <a:pos x="218546" y="0"/>
              </a:cxn>
              <a:cxn ang="0">
                <a:pos x="228953" y="10389"/>
              </a:cxn>
              <a:cxn ang="0">
                <a:pos x="228953" y="83110"/>
              </a:cxn>
              <a:cxn ang="0">
                <a:pos x="353836" y="135054"/>
              </a:cxn>
              <a:cxn ang="0">
                <a:pos x="353836" y="145443"/>
              </a:cxn>
              <a:cxn ang="0">
                <a:pos x="322615" y="207776"/>
              </a:cxn>
              <a:cxn ang="0">
                <a:pos x="312208" y="207776"/>
              </a:cxn>
              <a:cxn ang="0">
                <a:pos x="301801" y="207776"/>
              </a:cxn>
              <a:cxn ang="0">
                <a:pos x="197732" y="166220"/>
              </a:cxn>
              <a:cxn ang="0">
                <a:pos x="114476" y="228553"/>
              </a:cxn>
              <a:cxn ang="0">
                <a:pos x="218546" y="311663"/>
              </a:cxn>
              <a:cxn ang="0">
                <a:pos x="374650" y="467495"/>
              </a:cxn>
              <a:cxn ang="0">
                <a:pos x="228953" y="623327"/>
              </a:cxn>
            </a:cxnLst>
            <a:rect l="txL" t="txT" r="txR" b="txB"/>
            <a:pathLst>
              <a:path w="36" h="68">
                <a:moveTo>
                  <a:pt x="22" y="60"/>
                </a:moveTo>
                <a:cubicBezTo>
                  <a:pt x="22" y="67"/>
                  <a:pt x="22" y="67"/>
                  <a:pt x="22" y="67"/>
                </a:cubicBezTo>
                <a:cubicBezTo>
                  <a:pt x="22" y="67"/>
                  <a:pt x="22" y="68"/>
                  <a:pt x="21" y="68"/>
                </a:cubicBezTo>
                <a:cubicBezTo>
                  <a:pt x="16" y="68"/>
                  <a:pt x="16" y="68"/>
                  <a:pt x="16" y="68"/>
                </a:cubicBezTo>
                <a:cubicBezTo>
                  <a:pt x="15" y="68"/>
                  <a:pt x="15" y="67"/>
                  <a:pt x="15" y="67"/>
                </a:cubicBezTo>
                <a:cubicBezTo>
                  <a:pt x="15" y="60"/>
                  <a:pt x="15" y="60"/>
                  <a:pt x="15" y="60"/>
                </a:cubicBezTo>
                <a:cubicBezTo>
                  <a:pt x="6" y="59"/>
                  <a:pt x="1" y="53"/>
                  <a:pt x="1" y="53"/>
                </a:cubicBezTo>
                <a:cubicBezTo>
                  <a:pt x="0" y="53"/>
                  <a:pt x="0" y="52"/>
                  <a:pt x="1" y="52"/>
                </a:cubicBezTo>
                <a:cubicBezTo>
                  <a:pt x="5" y="46"/>
                  <a:pt x="5" y="46"/>
                  <a:pt x="5" y="46"/>
                </a:cubicBezTo>
                <a:cubicBezTo>
                  <a:pt x="5" y="46"/>
                  <a:pt x="5" y="46"/>
                  <a:pt x="6" y="46"/>
                </a:cubicBezTo>
                <a:cubicBezTo>
                  <a:pt x="6" y="46"/>
                  <a:pt x="6" y="46"/>
                  <a:pt x="6" y="46"/>
                </a:cubicBezTo>
                <a:cubicBezTo>
                  <a:pt x="7" y="46"/>
                  <a:pt x="12" y="51"/>
                  <a:pt x="19" y="51"/>
                </a:cubicBezTo>
                <a:cubicBezTo>
                  <a:pt x="22" y="51"/>
                  <a:pt x="26" y="49"/>
                  <a:pt x="26" y="45"/>
                </a:cubicBezTo>
                <a:cubicBezTo>
                  <a:pt x="26" y="41"/>
                  <a:pt x="22" y="40"/>
                  <a:pt x="17" y="38"/>
                </a:cubicBezTo>
                <a:cubicBezTo>
                  <a:pt x="10" y="35"/>
                  <a:pt x="1" y="32"/>
                  <a:pt x="1" y="22"/>
                </a:cubicBezTo>
                <a:cubicBezTo>
                  <a:pt x="1" y="15"/>
                  <a:pt x="7" y="9"/>
                  <a:pt x="15" y="8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0"/>
                  <a:pt x="15" y="0"/>
                  <a:pt x="16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8"/>
                  <a:pt x="22" y="8"/>
                  <a:pt x="22" y="8"/>
                </a:cubicBezTo>
                <a:cubicBezTo>
                  <a:pt x="30" y="8"/>
                  <a:pt x="34" y="13"/>
                  <a:pt x="34" y="13"/>
                </a:cubicBezTo>
                <a:cubicBezTo>
                  <a:pt x="35" y="13"/>
                  <a:pt x="35" y="14"/>
                  <a:pt x="34" y="14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0" y="20"/>
                </a:cubicBezTo>
                <a:cubicBezTo>
                  <a:pt x="30" y="20"/>
                  <a:pt x="30" y="20"/>
                  <a:pt x="29" y="20"/>
                </a:cubicBezTo>
                <a:cubicBezTo>
                  <a:pt x="29" y="20"/>
                  <a:pt x="25" y="16"/>
                  <a:pt x="19" y="16"/>
                </a:cubicBezTo>
                <a:cubicBezTo>
                  <a:pt x="14" y="16"/>
                  <a:pt x="11" y="18"/>
                  <a:pt x="11" y="22"/>
                </a:cubicBezTo>
                <a:cubicBezTo>
                  <a:pt x="11" y="26"/>
                  <a:pt x="16" y="28"/>
                  <a:pt x="21" y="30"/>
                </a:cubicBezTo>
                <a:cubicBezTo>
                  <a:pt x="28" y="32"/>
                  <a:pt x="36" y="36"/>
                  <a:pt x="36" y="45"/>
                </a:cubicBezTo>
                <a:cubicBezTo>
                  <a:pt x="36" y="52"/>
                  <a:pt x="30" y="59"/>
                  <a:pt x="22" y="6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" name="稻壳儿小白白(http://dwz.cn/Wu2UP)"/>
          <p:cNvSpPr>
            <a:spLocks noEditPoints="1"/>
          </p:cNvSpPr>
          <p:nvPr/>
        </p:nvSpPr>
        <p:spPr>
          <a:xfrm>
            <a:off x="6711315" y="4117975"/>
            <a:ext cx="633413" cy="633413"/>
          </a:xfrm>
          <a:custGeom>
            <a:avLst/>
            <a:gdLst>
              <a:gd name="txL" fmla="*/ 0 w 62"/>
              <a:gd name="txT" fmla="*/ 0 h 62"/>
              <a:gd name="txR" fmla="*/ 62 w 62"/>
              <a:gd name="txB" fmla="*/ 62 h 62"/>
            </a:gdLst>
            <a:ahLst/>
            <a:cxnLst>
              <a:cxn ang="0">
                <a:pos x="0" y="316707"/>
              </a:cxn>
              <a:cxn ang="0">
                <a:pos x="418870" y="224759"/>
              </a:cxn>
              <a:cxn ang="0">
                <a:pos x="459735" y="204327"/>
              </a:cxn>
              <a:cxn ang="0">
                <a:pos x="500601" y="194110"/>
              </a:cxn>
              <a:cxn ang="0">
                <a:pos x="490384" y="173678"/>
              </a:cxn>
              <a:cxn ang="0">
                <a:pos x="459735" y="153245"/>
              </a:cxn>
              <a:cxn ang="0">
                <a:pos x="439303" y="153245"/>
              </a:cxn>
              <a:cxn ang="0">
                <a:pos x="429086" y="143029"/>
              </a:cxn>
              <a:cxn ang="0">
                <a:pos x="388221" y="122596"/>
              </a:cxn>
              <a:cxn ang="0">
                <a:pos x="388221" y="163461"/>
              </a:cxn>
              <a:cxn ang="0">
                <a:pos x="378005" y="194110"/>
              </a:cxn>
              <a:cxn ang="0">
                <a:pos x="337139" y="173678"/>
              </a:cxn>
              <a:cxn ang="0">
                <a:pos x="296274" y="153245"/>
              </a:cxn>
              <a:cxn ang="0">
                <a:pos x="306490" y="112380"/>
              </a:cxn>
              <a:cxn ang="0">
                <a:pos x="357572" y="102163"/>
              </a:cxn>
              <a:cxn ang="0">
                <a:pos x="347356" y="81731"/>
              </a:cxn>
              <a:cxn ang="0">
                <a:pos x="316707" y="91947"/>
              </a:cxn>
              <a:cxn ang="0">
                <a:pos x="275841" y="61298"/>
              </a:cxn>
              <a:cxn ang="0">
                <a:pos x="286057" y="91947"/>
              </a:cxn>
              <a:cxn ang="0">
                <a:pos x="265625" y="91947"/>
              </a:cxn>
              <a:cxn ang="0">
                <a:pos x="234976" y="71514"/>
              </a:cxn>
              <a:cxn ang="0">
                <a:pos x="214543" y="81731"/>
              </a:cxn>
              <a:cxn ang="0">
                <a:pos x="234976" y="91947"/>
              </a:cxn>
              <a:cxn ang="0">
                <a:pos x="224759" y="102163"/>
              </a:cxn>
              <a:cxn ang="0">
                <a:pos x="102163" y="183894"/>
              </a:cxn>
              <a:cxn ang="0">
                <a:pos x="112380" y="194110"/>
              </a:cxn>
              <a:cxn ang="0">
                <a:pos x="132812" y="224759"/>
              </a:cxn>
              <a:cxn ang="0">
                <a:pos x="122596" y="265625"/>
              </a:cxn>
              <a:cxn ang="0">
                <a:pos x="153245" y="306490"/>
              </a:cxn>
              <a:cxn ang="0">
                <a:pos x="183894" y="357572"/>
              </a:cxn>
              <a:cxn ang="0">
                <a:pos x="194110" y="378005"/>
              </a:cxn>
              <a:cxn ang="0">
                <a:pos x="173678" y="326923"/>
              </a:cxn>
              <a:cxn ang="0">
                <a:pos x="214543" y="378005"/>
              </a:cxn>
              <a:cxn ang="0">
                <a:pos x="255408" y="418870"/>
              </a:cxn>
              <a:cxn ang="0">
                <a:pos x="306490" y="449519"/>
              </a:cxn>
              <a:cxn ang="0">
                <a:pos x="357572" y="480168"/>
              </a:cxn>
              <a:cxn ang="0">
                <a:pos x="367788" y="480168"/>
              </a:cxn>
              <a:cxn ang="0">
                <a:pos x="347356" y="439303"/>
              </a:cxn>
              <a:cxn ang="0">
                <a:pos x="326923" y="429086"/>
              </a:cxn>
              <a:cxn ang="0">
                <a:pos x="326923" y="398437"/>
              </a:cxn>
              <a:cxn ang="0">
                <a:pos x="286057" y="418870"/>
              </a:cxn>
              <a:cxn ang="0">
                <a:pos x="275841" y="347356"/>
              </a:cxn>
              <a:cxn ang="0">
                <a:pos x="306490" y="347356"/>
              </a:cxn>
              <a:cxn ang="0">
                <a:pos x="326923" y="337139"/>
              </a:cxn>
              <a:cxn ang="0">
                <a:pos x="357572" y="347356"/>
              </a:cxn>
              <a:cxn ang="0">
                <a:pos x="367788" y="337139"/>
              </a:cxn>
              <a:cxn ang="0">
                <a:pos x="388221" y="296274"/>
              </a:cxn>
              <a:cxn ang="0">
                <a:pos x="388221" y="286057"/>
              </a:cxn>
              <a:cxn ang="0">
                <a:pos x="418870" y="265625"/>
              </a:cxn>
              <a:cxn ang="0">
                <a:pos x="439303" y="234976"/>
              </a:cxn>
              <a:cxn ang="0">
                <a:pos x="449519" y="224759"/>
              </a:cxn>
              <a:cxn ang="0">
                <a:pos x="418870" y="224759"/>
              </a:cxn>
              <a:cxn ang="0">
                <a:pos x="490384" y="490384"/>
              </a:cxn>
              <a:cxn ang="0">
                <a:pos x="449519" y="480168"/>
              </a:cxn>
              <a:cxn ang="0">
                <a:pos x="418870" y="480168"/>
              </a:cxn>
              <a:cxn ang="0">
                <a:pos x="388221" y="469952"/>
              </a:cxn>
              <a:cxn ang="0">
                <a:pos x="378005" y="510817"/>
              </a:cxn>
              <a:cxn ang="0">
                <a:pos x="367788" y="551682"/>
              </a:cxn>
              <a:cxn ang="0">
                <a:pos x="510817" y="500601"/>
              </a:cxn>
            </a:cxnLst>
            <a:rect l="txL" t="txT" r="txR" b="txB"/>
            <a:pathLst>
              <a:path w="62" h="62">
                <a:moveTo>
                  <a:pt x="62" y="31"/>
                </a:moveTo>
                <a:cubicBezTo>
                  <a:pt x="62" y="48"/>
                  <a:pt x="48" y="62"/>
                  <a:pt x="31" y="62"/>
                </a:cubicBez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lose/>
                <a:moveTo>
                  <a:pt x="41" y="22"/>
                </a:moveTo>
                <a:cubicBezTo>
                  <a:pt x="42" y="22"/>
                  <a:pt x="42" y="21"/>
                  <a:pt x="42" y="21"/>
                </a:cubicBezTo>
                <a:cubicBezTo>
                  <a:pt x="42" y="21"/>
                  <a:pt x="42" y="21"/>
                  <a:pt x="43" y="21"/>
                </a:cubicBezTo>
                <a:cubicBezTo>
                  <a:pt x="43" y="20"/>
                  <a:pt x="44" y="20"/>
                  <a:pt x="45" y="20"/>
                </a:cubicBezTo>
                <a:cubicBezTo>
                  <a:pt x="46" y="20"/>
                  <a:pt x="46" y="20"/>
                  <a:pt x="47" y="21"/>
                </a:cubicBezTo>
                <a:cubicBezTo>
                  <a:pt x="47" y="20"/>
                  <a:pt x="48" y="20"/>
                  <a:pt x="48" y="20"/>
                </a:cubicBezTo>
                <a:cubicBezTo>
                  <a:pt x="48" y="19"/>
                  <a:pt x="49" y="19"/>
                  <a:pt x="49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18"/>
                  <a:pt x="48" y="18"/>
                  <a:pt x="48" y="17"/>
                </a:cubicBezTo>
                <a:cubicBezTo>
                  <a:pt x="48" y="17"/>
                  <a:pt x="48" y="17"/>
                  <a:pt x="48" y="17"/>
                </a:cubicBezTo>
                <a:cubicBezTo>
                  <a:pt x="48" y="17"/>
                  <a:pt x="47" y="17"/>
                  <a:pt x="47" y="17"/>
                </a:cubicBezTo>
                <a:cubicBezTo>
                  <a:pt x="46" y="17"/>
                  <a:pt x="46" y="16"/>
                  <a:pt x="46" y="16"/>
                </a:cubicBezTo>
                <a:cubicBezTo>
                  <a:pt x="46" y="15"/>
                  <a:pt x="45" y="15"/>
                  <a:pt x="45" y="15"/>
                </a:cubicBezTo>
                <a:cubicBezTo>
                  <a:pt x="45" y="15"/>
                  <a:pt x="45" y="14"/>
                  <a:pt x="45" y="14"/>
                </a:cubicBezTo>
                <a:cubicBezTo>
                  <a:pt x="44" y="14"/>
                  <a:pt x="44" y="15"/>
                  <a:pt x="44" y="15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15"/>
                  <a:pt x="43" y="15"/>
                  <a:pt x="42" y="15"/>
                </a:cubicBezTo>
                <a:cubicBezTo>
                  <a:pt x="43" y="15"/>
                  <a:pt x="42" y="15"/>
                  <a:pt x="42" y="15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3"/>
                  <a:pt x="41" y="13"/>
                  <a:pt x="40" y="13"/>
                </a:cubicBezTo>
                <a:cubicBezTo>
                  <a:pt x="40" y="12"/>
                  <a:pt x="38" y="12"/>
                  <a:pt x="38" y="12"/>
                </a:cubicBezTo>
                <a:cubicBezTo>
                  <a:pt x="37" y="13"/>
                  <a:pt x="38" y="13"/>
                  <a:pt x="38" y="14"/>
                </a:cubicBezTo>
                <a:cubicBezTo>
                  <a:pt x="38" y="14"/>
                  <a:pt x="37" y="14"/>
                  <a:pt x="37" y="15"/>
                </a:cubicBezTo>
                <a:cubicBezTo>
                  <a:pt x="37" y="15"/>
                  <a:pt x="38" y="15"/>
                  <a:pt x="38" y="16"/>
                </a:cubicBezTo>
                <a:cubicBezTo>
                  <a:pt x="38" y="17"/>
                  <a:pt x="37" y="17"/>
                  <a:pt x="37" y="17"/>
                </a:cubicBezTo>
                <a:cubicBezTo>
                  <a:pt x="37" y="18"/>
                  <a:pt x="37" y="18"/>
                  <a:pt x="37" y="19"/>
                </a:cubicBezTo>
                <a:cubicBezTo>
                  <a:pt x="38" y="19"/>
                  <a:pt x="37" y="19"/>
                  <a:pt x="37" y="19"/>
                </a:cubicBezTo>
                <a:cubicBezTo>
                  <a:pt x="36" y="20"/>
                  <a:pt x="35" y="19"/>
                  <a:pt x="35" y="18"/>
                </a:cubicBezTo>
                <a:cubicBezTo>
                  <a:pt x="35" y="18"/>
                  <a:pt x="35" y="17"/>
                  <a:pt x="34" y="17"/>
                </a:cubicBezTo>
                <a:cubicBezTo>
                  <a:pt x="34" y="17"/>
                  <a:pt x="33" y="17"/>
                  <a:pt x="33" y="17"/>
                </a:cubicBezTo>
                <a:cubicBezTo>
                  <a:pt x="33" y="16"/>
                  <a:pt x="32" y="16"/>
                  <a:pt x="32" y="16"/>
                </a:cubicBezTo>
                <a:cubicBezTo>
                  <a:pt x="31" y="16"/>
                  <a:pt x="30" y="16"/>
                  <a:pt x="29" y="16"/>
                </a:cubicBezTo>
                <a:cubicBezTo>
                  <a:pt x="30" y="16"/>
                  <a:pt x="29" y="15"/>
                  <a:pt x="29" y="15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2"/>
                  <a:pt x="30" y="11"/>
                  <a:pt x="30" y="11"/>
                </a:cubicBezTo>
                <a:cubicBezTo>
                  <a:pt x="31" y="12"/>
                  <a:pt x="31" y="12"/>
                  <a:pt x="32" y="11"/>
                </a:cubicBezTo>
                <a:cubicBezTo>
                  <a:pt x="32" y="11"/>
                  <a:pt x="32" y="10"/>
                  <a:pt x="33" y="10"/>
                </a:cubicBezTo>
                <a:cubicBezTo>
                  <a:pt x="33" y="9"/>
                  <a:pt x="34" y="10"/>
                  <a:pt x="35" y="10"/>
                </a:cubicBezTo>
                <a:cubicBezTo>
                  <a:pt x="35" y="10"/>
                  <a:pt x="35" y="9"/>
                  <a:pt x="35" y="9"/>
                </a:cubicBezTo>
                <a:cubicBezTo>
                  <a:pt x="35" y="9"/>
                  <a:pt x="35" y="8"/>
                  <a:pt x="35" y="8"/>
                </a:cubicBezTo>
                <a:cubicBezTo>
                  <a:pt x="34" y="7"/>
                  <a:pt x="33" y="8"/>
                  <a:pt x="34" y="8"/>
                </a:cubicBezTo>
                <a:cubicBezTo>
                  <a:pt x="34" y="8"/>
                  <a:pt x="33" y="10"/>
                  <a:pt x="32" y="9"/>
                </a:cubicBezTo>
                <a:cubicBezTo>
                  <a:pt x="32" y="9"/>
                  <a:pt x="32" y="8"/>
                  <a:pt x="31" y="8"/>
                </a:cubicBezTo>
                <a:cubicBezTo>
                  <a:pt x="31" y="8"/>
                  <a:pt x="31" y="8"/>
                  <a:pt x="31" y="9"/>
                </a:cubicBezTo>
                <a:cubicBezTo>
                  <a:pt x="31" y="8"/>
                  <a:pt x="30" y="8"/>
                  <a:pt x="29" y="8"/>
                </a:cubicBezTo>
                <a:cubicBezTo>
                  <a:pt x="30" y="7"/>
                  <a:pt x="29" y="7"/>
                  <a:pt x="29" y="7"/>
                </a:cubicBezTo>
                <a:cubicBezTo>
                  <a:pt x="29" y="6"/>
                  <a:pt x="28" y="6"/>
                  <a:pt x="27" y="6"/>
                </a:cubicBezTo>
                <a:cubicBezTo>
                  <a:pt x="27" y="7"/>
                  <a:pt x="28" y="8"/>
                  <a:pt x="29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28" y="9"/>
                  <a:pt x="28" y="9"/>
                </a:cubicBezTo>
                <a:cubicBezTo>
                  <a:pt x="28" y="9"/>
                  <a:pt x="28" y="10"/>
                  <a:pt x="28" y="10"/>
                </a:cubicBezTo>
                <a:cubicBezTo>
                  <a:pt x="27" y="10"/>
                  <a:pt x="27" y="9"/>
                  <a:pt x="27" y="9"/>
                </a:cubicBezTo>
                <a:cubicBezTo>
                  <a:pt x="28" y="9"/>
                  <a:pt x="26" y="9"/>
                  <a:pt x="26" y="9"/>
                </a:cubicBezTo>
                <a:cubicBezTo>
                  <a:pt x="25" y="9"/>
                  <a:pt x="24" y="9"/>
                  <a:pt x="24" y="9"/>
                </a:cubicBezTo>
                <a:cubicBezTo>
                  <a:pt x="24" y="8"/>
                  <a:pt x="24" y="7"/>
                  <a:pt x="24" y="8"/>
                </a:cubicBezTo>
                <a:cubicBezTo>
                  <a:pt x="24" y="7"/>
                  <a:pt x="23" y="7"/>
                  <a:pt x="23" y="7"/>
                </a:cubicBezTo>
                <a:cubicBezTo>
                  <a:pt x="22" y="7"/>
                  <a:pt x="21" y="8"/>
                  <a:pt x="19" y="9"/>
                </a:cubicBezTo>
                <a:cubicBezTo>
                  <a:pt x="19" y="9"/>
                  <a:pt x="20" y="9"/>
                  <a:pt x="20" y="9"/>
                </a:cubicBezTo>
                <a:cubicBezTo>
                  <a:pt x="20" y="8"/>
                  <a:pt x="20" y="8"/>
                  <a:pt x="21" y="8"/>
                </a:cubicBezTo>
                <a:cubicBezTo>
                  <a:pt x="21" y="8"/>
                  <a:pt x="22" y="7"/>
                  <a:pt x="22" y="8"/>
                </a:cubicBezTo>
                <a:cubicBezTo>
                  <a:pt x="22" y="8"/>
                  <a:pt x="23" y="8"/>
                  <a:pt x="23" y="8"/>
                </a:cubicBezTo>
                <a:cubicBezTo>
                  <a:pt x="23" y="8"/>
                  <a:pt x="23" y="8"/>
                  <a:pt x="23" y="9"/>
                </a:cubicBezTo>
                <a:cubicBezTo>
                  <a:pt x="23" y="8"/>
                  <a:pt x="23" y="9"/>
                  <a:pt x="22" y="9"/>
                </a:cubicBezTo>
                <a:cubicBezTo>
                  <a:pt x="22" y="9"/>
                  <a:pt x="21" y="9"/>
                  <a:pt x="21" y="9"/>
                </a:cubicBezTo>
                <a:cubicBezTo>
                  <a:pt x="21" y="9"/>
                  <a:pt x="22" y="10"/>
                  <a:pt x="22" y="10"/>
                </a:cubicBezTo>
                <a:cubicBezTo>
                  <a:pt x="21" y="9"/>
                  <a:pt x="21" y="9"/>
                  <a:pt x="20" y="9"/>
                </a:cubicBezTo>
                <a:cubicBezTo>
                  <a:pt x="20" y="9"/>
                  <a:pt x="19" y="9"/>
                  <a:pt x="19" y="9"/>
                </a:cubicBezTo>
                <a:cubicBezTo>
                  <a:pt x="15" y="11"/>
                  <a:pt x="12" y="14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9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9"/>
                  <a:pt x="13" y="20"/>
                  <a:pt x="13" y="21"/>
                </a:cubicBezTo>
                <a:cubicBezTo>
                  <a:pt x="13" y="21"/>
                  <a:pt x="13" y="21"/>
                  <a:pt x="14" y="21"/>
                </a:cubicBezTo>
                <a:cubicBezTo>
                  <a:pt x="14" y="22"/>
                  <a:pt x="13" y="22"/>
                  <a:pt x="13" y="22"/>
                </a:cubicBezTo>
                <a:cubicBezTo>
                  <a:pt x="13" y="22"/>
                  <a:pt x="12" y="21"/>
                  <a:pt x="12" y="22"/>
                </a:cubicBezTo>
                <a:cubicBezTo>
                  <a:pt x="12" y="22"/>
                  <a:pt x="12" y="23"/>
                  <a:pt x="13" y="23"/>
                </a:cubicBezTo>
                <a:cubicBezTo>
                  <a:pt x="12" y="23"/>
                  <a:pt x="12" y="25"/>
                  <a:pt x="12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6"/>
                  <a:pt x="13" y="28"/>
                  <a:pt x="13" y="28"/>
                </a:cubicBezTo>
                <a:cubicBezTo>
                  <a:pt x="13" y="28"/>
                  <a:pt x="14" y="30"/>
                  <a:pt x="15" y="30"/>
                </a:cubicBezTo>
                <a:cubicBezTo>
                  <a:pt x="15" y="30"/>
                  <a:pt x="16" y="31"/>
                  <a:pt x="16" y="31"/>
                </a:cubicBezTo>
                <a:cubicBezTo>
                  <a:pt x="17" y="32"/>
                  <a:pt x="17" y="33"/>
                  <a:pt x="17" y="33"/>
                </a:cubicBezTo>
                <a:cubicBezTo>
                  <a:pt x="17" y="34"/>
                  <a:pt x="18" y="34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9" y="35"/>
                  <a:pt x="19" y="36"/>
                </a:cubicBezTo>
                <a:cubicBezTo>
                  <a:pt x="19" y="36"/>
                  <a:pt x="19" y="37"/>
                  <a:pt x="19" y="37"/>
                </a:cubicBezTo>
                <a:cubicBezTo>
                  <a:pt x="20" y="36"/>
                  <a:pt x="19" y="35"/>
                  <a:pt x="18" y="34"/>
                </a:cubicBezTo>
                <a:cubicBezTo>
                  <a:pt x="18" y="34"/>
                  <a:pt x="18" y="34"/>
                  <a:pt x="18" y="33"/>
                </a:cubicBezTo>
                <a:cubicBezTo>
                  <a:pt x="18" y="33"/>
                  <a:pt x="18" y="32"/>
                  <a:pt x="17" y="32"/>
                </a:cubicBezTo>
                <a:cubicBezTo>
                  <a:pt x="18" y="32"/>
                  <a:pt x="18" y="32"/>
                  <a:pt x="18" y="33"/>
                </a:cubicBezTo>
                <a:cubicBezTo>
                  <a:pt x="18" y="33"/>
                  <a:pt x="20" y="35"/>
                  <a:pt x="20" y="35"/>
                </a:cubicBezTo>
                <a:cubicBezTo>
                  <a:pt x="20" y="35"/>
                  <a:pt x="21" y="37"/>
                  <a:pt x="21" y="37"/>
                </a:cubicBezTo>
                <a:cubicBezTo>
                  <a:pt x="21" y="37"/>
                  <a:pt x="22" y="37"/>
                  <a:pt x="22" y="38"/>
                </a:cubicBezTo>
                <a:cubicBezTo>
                  <a:pt x="22" y="38"/>
                  <a:pt x="22" y="39"/>
                  <a:pt x="23" y="40"/>
                </a:cubicBezTo>
                <a:cubicBezTo>
                  <a:pt x="23" y="41"/>
                  <a:pt x="24" y="41"/>
                  <a:pt x="25" y="41"/>
                </a:cubicBezTo>
                <a:cubicBezTo>
                  <a:pt x="25" y="42"/>
                  <a:pt x="26" y="42"/>
                  <a:pt x="26" y="42"/>
                </a:cubicBezTo>
                <a:cubicBezTo>
                  <a:pt x="27" y="43"/>
                  <a:pt x="27" y="42"/>
                  <a:pt x="28" y="42"/>
                </a:cubicBezTo>
                <a:cubicBezTo>
                  <a:pt x="29" y="42"/>
                  <a:pt x="29" y="43"/>
                  <a:pt x="30" y="44"/>
                </a:cubicBezTo>
                <a:cubicBezTo>
                  <a:pt x="31" y="44"/>
                  <a:pt x="32" y="44"/>
                  <a:pt x="32" y="44"/>
                </a:cubicBezTo>
                <a:cubicBezTo>
                  <a:pt x="32" y="44"/>
                  <a:pt x="33" y="46"/>
                  <a:pt x="33" y="46"/>
                </a:cubicBezTo>
                <a:cubicBezTo>
                  <a:pt x="34" y="46"/>
                  <a:pt x="34" y="47"/>
                  <a:pt x="35" y="47"/>
                </a:cubicBezTo>
                <a:cubicBezTo>
                  <a:pt x="35" y="47"/>
                  <a:pt x="35" y="47"/>
                  <a:pt x="35" y="47"/>
                </a:cubicBezTo>
                <a:cubicBezTo>
                  <a:pt x="35" y="47"/>
                  <a:pt x="36" y="48"/>
                  <a:pt x="36" y="48"/>
                </a:cubicBezTo>
                <a:cubicBezTo>
                  <a:pt x="36" y="48"/>
                  <a:pt x="36" y="47"/>
                  <a:pt x="36" y="47"/>
                </a:cubicBezTo>
                <a:cubicBezTo>
                  <a:pt x="36" y="47"/>
                  <a:pt x="35" y="47"/>
                  <a:pt x="34" y="46"/>
                </a:cubicBezTo>
                <a:cubicBezTo>
                  <a:pt x="34" y="46"/>
                  <a:pt x="34" y="45"/>
                  <a:pt x="34" y="45"/>
                </a:cubicBezTo>
                <a:cubicBezTo>
                  <a:pt x="35" y="45"/>
                  <a:pt x="35" y="44"/>
                  <a:pt x="34" y="43"/>
                </a:cubicBezTo>
                <a:cubicBezTo>
                  <a:pt x="34" y="43"/>
                  <a:pt x="34" y="43"/>
                  <a:pt x="34" y="42"/>
                </a:cubicBezTo>
                <a:cubicBezTo>
                  <a:pt x="33" y="43"/>
                  <a:pt x="33" y="42"/>
                  <a:pt x="32" y="42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2"/>
                  <a:pt x="32" y="43"/>
                  <a:pt x="32" y="42"/>
                </a:cubicBezTo>
                <a:cubicBezTo>
                  <a:pt x="32" y="42"/>
                  <a:pt x="32" y="41"/>
                  <a:pt x="32" y="41"/>
                </a:cubicBezTo>
                <a:cubicBezTo>
                  <a:pt x="32" y="40"/>
                  <a:pt x="33" y="39"/>
                  <a:pt x="32" y="39"/>
                </a:cubicBezTo>
                <a:cubicBezTo>
                  <a:pt x="31" y="39"/>
                  <a:pt x="31" y="39"/>
                  <a:pt x="31" y="40"/>
                </a:cubicBezTo>
                <a:cubicBezTo>
                  <a:pt x="30" y="40"/>
                  <a:pt x="30" y="40"/>
                  <a:pt x="30" y="41"/>
                </a:cubicBezTo>
                <a:cubicBezTo>
                  <a:pt x="30" y="41"/>
                  <a:pt x="28" y="41"/>
                  <a:pt x="28" y="41"/>
                </a:cubicBezTo>
                <a:cubicBezTo>
                  <a:pt x="27" y="40"/>
                  <a:pt x="27" y="39"/>
                  <a:pt x="27" y="38"/>
                </a:cubicBezTo>
                <a:cubicBezTo>
                  <a:pt x="27" y="37"/>
                  <a:pt x="27" y="36"/>
                  <a:pt x="27" y="35"/>
                </a:cubicBezTo>
                <a:cubicBezTo>
                  <a:pt x="27" y="35"/>
                  <a:pt x="27" y="34"/>
                  <a:pt x="27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9" y="33"/>
                  <a:pt x="30" y="34"/>
                </a:cubicBezTo>
                <a:cubicBezTo>
                  <a:pt x="30" y="34"/>
                  <a:pt x="31" y="34"/>
                  <a:pt x="31" y="33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3"/>
                  <a:pt x="31" y="33"/>
                  <a:pt x="32" y="33"/>
                </a:cubicBezTo>
                <a:cubicBezTo>
                  <a:pt x="32" y="33"/>
                  <a:pt x="33" y="33"/>
                  <a:pt x="33" y="33"/>
                </a:cubicBezTo>
                <a:cubicBezTo>
                  <a:pt x="34" y="34"/>
                  <a:pt x="34" y="34"/>
                  <a:pt x="34" y="33"/>
                </a:cubicBezTo>
                <a:cubicBezTo>
                  <a:pt x="35" y="34"/>
                  <a:pt x="35" y="34"/>
                  <a:pt x="35" y="34"/>
                </a:cubicBezTo>
                <a:cubicBezTo>
                  <a:pt x="35" y="35"/>
                  <a:pt x="35" y="36"/>
                  <a:pt x="36" y="36"/>
                </a:cubicBezTo>
                <a:cubicBezTo>
                  <a:pt x="36" y="37"/>
                  <a:pt x="36" y="35"/>
                  <a:pt x="36" y="35"/>
                </a:cubicBezTo>
                <a:cubicBezTo>
                  <a:pt x="36" y="35"/>
                  <a:pt x="36" y="33"/>
                  <a:pt x="36" y="33"/>
                </a:cubicBezTo>
                <a:cubicBezTo>
                  <a:pt x="35" y="33"/>
                  <a:pt x="35" y="32"/>
                  <a:pt x="36" y="31"/>
                </a:cubicBezTo>
                <a:cubicBezTo>
                  <a:pt x="36" y="31"/>
                  <a:pt x="37" y="31"/>
                  <a:pt x="37" y="31"/>
                </a:cubicBezTo>
                <a:cubicBezTo>
                  <a:pt x="38" y="30"/>
                  <a:pt x="38" y="30"/>
                  <a:pt x="38" y="29"/>
                </a:cubicBezTo>
                <a:cubicBezTo>
                  <a:pt x="38" y="29"/>
                  <a:pt x="38" y="29"/>
                  <a:pt x="38" y="29"/>
                </a:cubicBezTo>
                <a:cubicBezTo>
                  <a:pt x="38" y="29"/>
                  <a:pt x="38" y="28"/>
                  <a:pt x="38" y="29"/>
                </a:cubicBezTo>
                <a:cubicBezTo>
                  <a:pt x="38" y="28"/>
                  <a:pt x="38" y="28"/>
                  <a:pt x="38" y="28"/>
                </a:cubicBezTo>
                <a:cubicBezTo>
                  <a:pt x="38" y="28"/>
                  <a:pt x="38" y="27"/>
                  <a:pt x="38" y="27"/>
                </a:cubicBezTo>
                <a:cubicBezTo>
                  <a:pt x="39" y="28"/>
                  <a:pt x="40" y="27"/>
                  <a:pt x="39" y="26"/>
                </a:cubicBezTo>
                <a:cubicBezTo>
                  <a:pt x="40" y="26"/>
                  <a:pt x="41" y="26"/>
                  <a:pt x="41" y="26"/>
                </a:cubicBezTo>
                <a:cubicBezTo>
                  <a:pt x="41" y="26"/>
                  <a:pt x="41" y="25"/>
                  <a:pt x="41" y="25"/>
                </a:cubicBezTo>
                <a:cubicBezTo>
                  <a:pt x="42" y="24"/>
                  <a:pt x="42" y="24"/>
                  <a:pt x="42" y="24"/>
                </a:cubicBezTo>
                <a:cubicBezTo>
                  <a:pt x="42" y="24"/>
                  <a:pt x="43" y="24"/>
                  <a:pt x="43" y="23"/>
                </a:cubicBezTo>
                <a:cubicBezTo>
                  <a:pt x="44" y="24"/>
                  <a:pt x="45" y="23"/>
                  <a:pt x="44" y="22"/>
                </a:cubicBezTo>
                <a:cubicBezTo>
                  <a:pt x="44" y="22"/>
                  <a:pt x="44" y="22"/>
                  <a:pt x="43" y="22"/>
                </a:cubicBezTo>
                <a:cubicBezTo>
                  <a:pt x="44" y="22"/>
                  <a:pt x="44" y="22"/>
                  <a:pt x="44" y="22"/>
                </a:cubicBezTo>
                <a:cubicBezTo>
                  <a:pt x="45" y="21"/>
                  <a:pt x="44" y="21"/>
                  <a:pt x="44" y="21"/>
                </a:cubicBezTo>
                <a:cubicBezTo>
                  <a:pt x="43" y="21"/>
                  <a:pt x="43" y="21"/>
                  <a:pt x="42" y="21"/>
                </a:cubicBezTo>
                <a:cubicBezTo>
                  <a:pt x="42" y="22"/>
                  <a:pt x="42" y="22"/>
                  <a:pt x="41" y="22"/>
                </a:cubicBezTo>
                <a:close/>
                <a:moveTo>
                  <a:pt x="50" y="49"/>
                </a:moveTo>
                <a:cubicBezTo>
                  <a:pt x="50" y="49"/>
                  <a:pt x="49" y="49"/>
                  <a:pt x="49" y="49"/>
                </a:cubicBezTo>
                <a:cubicBezTo>
                  <a:pt x="49" y="49"/>
                  <a:pt x="48" y="48"/>
                  <a:pt x="48" y="48"/>
                </a:cubicBezTo>
                <a:cubicBezTo>
                  <a:pt x="48" y="48"/>
                  <a:pt x="47" y="47"/>
                  <a:pt x="47" y="47"/>
                </a:cubicBezTo>
                <a:cubicBezTo>
                  <a:pt x="46" y="46"/>
                  <a:pt x="46" y="46"/>
                  <a:pt x="45" y="46"/>
                </a:cubicBezTo>
                <a:cubicBezTo>
                  <a:pt x="45" y="46"/>
                  <a:pt x="44" y="47"/>
                  <a:pt x="44" y="47"/>
                </a:cubicBezTo>
                <a:cubicBezTo>
                  <a:pt x="44" y="46"/>
                  <a:pt x="43" y="46"/>
                  <a:pt x="43" y="46"/>
                </a:cubicBezTo>
                <a:cubicBezTo>
                  <a:pt x="42" y="46"/>
                  <a:pt x="42" y="45"/>
                  <a:pt x="41" y="46"/>
                </a:cubicBezTo>
                <a:cubicBezTo>
                  <a:pt x="41" y="46"/>
                  <a:pt x="41" y="46"/>
                  <a:pt x="41" y="47"/>
                </a:cubicBezTo>
                <a:cubicBezTo>
                  <a:pt x="40" y="46"/>
                  <a:pt x="41" y="46"/>
                  <a:pt x="41" y="45"/>
                </a:cubicBezTo>
                <a:cubicBezTo>
                  <a:pt x="40" y="45"/>
                  <a:pt x="39" y="46"/>
                  <a:pt x="39" y="46"/>
                </a:cubicBezTo>
                <a:cubicBezTo>
                  <a:pt x="39" y="46"/>
                  <a:pt x="39" y="46"/>
                  <a:pt x="38" y="46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7" y="47"/>
                  <a:pt x="37" y="47"/>
                </a:cubicBezTo>
                <a:cubicBezTo>
                  <a:pt x="37" y="48"/>
                  <a:pt x="37" y="49"/>
                  <a:pt x="37" y="50"/>
                </a:cubicBezTo>
                <a:cubicBezTo>
                  <a:pt x="38" y="50"/>
                  <a:pt x="37" y="51"/>
                  <a:pt x="37" y="52"/>
                </a:cubicBezTo>
                <a:cubicBezTo>
                  <a:pt x="37" y="52"/>
                  <a:pt x="36" y="53"/>
                  <a:pt x="36" y="53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5"/>
                  <a:pt x="36" y="55"/>
                  <a:pt x="36" y="56"/>
                </a:cubicBezTo>
                <a:cubicBezTo>
                  <a:pt x="36" y="56"/>
                  <a:pt x="36" y="56"/>
                  <a:pt x="36" y="57"/>
                </a:cubicBezTo>
                <a:cubicBezTo>
                  <a:pt x="41" y="56"/>
                  <a:pt x="46" y="53"/>
                  <a:pt x="50" y="49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1" name="稻壳儿小白白(http://dwz.cn/Wu2UP)"/>
          <p:cNvSpPr>
            <a:spLocks noEditPoints="1"/>
          </p:cNvSpPr>
          <p:nvPr/>
        </p:nvSpPr>
        <p:spPr>
          <a:xfrm>
            <a:off x="2098358" y="5394325"/>
            <a:ext cx="541337" cy="798513"/>
          </a:xfrm>
          <a:custGeom>
            <a:avLst/>
            <a:gdLst>
              <a:gd name="txL" fmla="*/ 0 w 42"/>
              <a:gd name="txT" fmla="*/ 0 h 62"/>
              <a:gd name="txR" fmla="*/ 42 w 42"/>
              <a:gd name="txB" fmla="*/ 62 h 62"/>
            </a:gdLst>
            <a:ahLst/>
            <a:cxnLst>
              <a:cxn ang="0">
                <a:pos x="476892" y="373498"/>
              </a:cxn>
              <a:cxn ang="0">
                <a:pos x="399558" y="528049"/>
              </a:cxn>
              <a:cxn ang="0">
                <a:pos x="425336" y="566687"/>
              </a:cxn>
              <a:cxn ang="0">
                <a:pos x="412447" y="605324"/>
              </a:cxn>
              <a:cxn ang="0">
                <a:pos x="425336" y="631083"/>
              </a:cxn>
              <a:cxn ang="0">
                <a:pos x="399558" y="682600"/>
              </a:cxn>
              <a:cxn ang="0">
                <a:pos x="399558" y="695479"/>
              </a:cxn>
              <a:cxn ang="0">
                <a:pos x="348002" y="746996"/>
              </a:cxn>
              <a:cxn ang="0">
                <a:pos x="270669" y="798513"/>
              </a:cxn>
              <a:cxn ang="0">
                <a:pos x="193335" y="746996"/>
              </a:cxn>
              <a:cxn ang="0">
                <a:pos x="141779" y="695479"/>
              </a:cxn>
              <a:cxn ang="0">
                <a:pos x="141779" y="682600"/>
              </a:cxn>
              <a:cxn ang="0">
                <a:pos x="116001" y="631083"/>
              </a:cxn>
              <a:cxn ang="0">
                <a:pos x="128890" y="605324"/>
              </a:cxn>
              <a:cxn ang="0">
                <a:pos x="116001" y="566687"/>
              </a:cxn>
              <a:cxn ang="0">
                <a:pos x="141779" y="528049"/>
              </a:cxn>
              <a:cxn ang="0">
                <a:pos x="64445" y="373498"/>
              </a:cxn>
              <a:cxn ang="0">
                <a:pos x="0" y="231826"/>
              </a:cxn>
              <a:cxn ang="0">
                <a:pos x="270669" y="0"/>
              </a:cxn>
              <a:cxn ang="0">
                <a:pos x="541337" y="231826"/>
              </a:cxn>
              <a:cxn ang="0">
                <a:pos x="476892" y="373498"/>
              </a:cxn>
              <a:cxn ang="0">
                <a:pos x="270669" y="77275"/>
              </a:cxn>
              <a:cxn ang="0">
                <a:pos x="77334" y="231826"/>
              </a:cxn>
              <a:cxn ang="0">
                <a:pos x="103112" y="334860"/>
              </a:cxn>
              <a:cxn ang="0">
                <a:pos x="141779" y="360619"/>
              </a:cxn>
              <a:cxn ang="0">
                <a:pos x="206224" y="515170"/>
              </a:cxn>
              <a:cxn ang="0">
                <a:pos x="335113" y="515170"/>
              </a:cxn>
              <a:cxn ang="0">
                <a:pos x="399558" y="360619"/>
              </a:cxn>
              <a:cxn ang="0">
                <a:pos x="438225" y="334860"/>
              </a:cxn>
              <a:cxn ang="0">
                <a:pos x="464003" y="231826"/>
              </a:cxn>
              <a:cxn ang="0">
                <a:pos x="270669" y="77275"/>
              </a:cxn>
              <a:cxn ang="0">
                <a:pos x="373780" y="257585"/>
              </a:cxn>
              <a:cxn ang="0">
                <a:pos x="348002" y="231826"/>
              </a:cxn>
              <a:cxn ang="0">
                <a:pos x="270669" y="193189"/>
              </a:cxn>
              <a:cxn ang="0">
                <a:pos x="257780" y="167430"/>
              </a:cxn>
              <a:cxn ang="0">
                <a:pos x="270669" y="154551"/>
              </a:cxn>
              <a:cxn ang="0">
                <a:pos x="386669" y="231826"/>
              </a:cxn>
              <a:cxn ang="0">
                <a:pos x="373780" y="257585"/>
              </a:cxn>
            </a:cxnLst>
            <a:rect l="txL" t="txT" r="txR" b="tx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2" name="稻壳儿小白白(http://dwz.cn/Wu2UP)"/>
          <p:cNvSpPr>
            <a:spLocks noChangeAspect="1" noEditPoints="1"/>
          </p:cNvSpPr>
          <p:nvPr/>
        </p:nvSpPr>
        <p:spPr>
          <a:xfrm rot="-5400000">
            <a:off x="2098993" y="4160838"/>
            <a:ext cx="539750" cy="547687"/>
          </a:xfrm>
          <a:custGeom>
            <a:avLst/>
            <a:gdLst>
              <a:gd name="txL" fmla="*/ 0 w 67"/>
              <a:gd name="txT" fmla="*/ 0 h 68"/>
              <a:gd name="txR" fmla="*/ 67 w 67"/>
              <a:gd name="txB" fmla="*/ 68 h 68"/>
            </a:gdLst>
            <a:ahLst/>
            <a:cxnLst>
              <a:cxn ang="0">
                <a:pos x="209455" y="442982"/>
              </a:cxn>
              <a:cxn ang="0">
                <a:pos x="112784" y="539633"/>
              </a:cxn>
              <a:cxn ang="0">
                <a:pos x="104728" y="547687"/>
              </a:cxn>
              <a:cxn ang="0">
                <a:pos x="96672" y="539633"/>
              </a:cxn>
              <a:cxn ang="0">
                <a:pos x="0" y="442982"/>
              </a:cxn>
              <a:cxn ang="0">
                <a:pos x="0" y="434928"/>
              </a:cxn>
              <a:cxn ang="0">
                <a:pos x="8056" y="426874"/>
              </a:cxn>
              <a:cxn ang="0">
                <a:pos x="64448" y="426874"/>
              </a:cxn>
              <a:cxn ang="0">
                <a:pos x="64448" y="8054"/>
              </a:cxn>
              <a:cxn ang="0">
                <a:pos x="80560" y="0"/>
              </a:cxn>
              <a:cxn ang="0">
                <a:pos x="136951" y="0"/>
              </a:cxn>
              <a:cxn ang="0">
                <a:pos x="145007" y="8054"/>
              </a:cxn>
              <a:cxn ang="0">
                <a:pos x="145007" y="426874"/>
              </a:cxn>
              <a:cxn ang="0">
                <a:pos x="201399" y="426874"/>
              </a:cxn>
              <a:cxn ang="0">
                <a:pos x="217511" y="434928"/>
              </a:cxn>
              <a:cxn ang="0">
                <a:pos x="209455" y="442982"/>
              </a:cxn>
              <a:cxn ang="0">
                <a:pos x="539750" y="64434"/>
              </a:cxn>
              <a:cxn ang="0">
                <a:pos x="531694" y="72488"/>
              </a:cxn>
              <a:cxn ang="0">
                <a:pos x="273903" y="72488"/>
              </a:cxn>
              <a:cxn ang="0">
                <a:pos x="265847" y="64434"/>
              </a:cxn>
              <a:cxn ang="0">
                <a:pos x="265847" y="8054"/>
              </a:cxn>
              <a:cxn ang="0">
                <a:pos x="273903" y="0"/>
              </a:cxn>
              <a:cxn ang="0">
                <a:pos x="531694" y="0"/>
              </a:cxn>
              <a:cxn ang="0">
                <a:pos x="539750" y="8054"/>
              </a:cxn>
              <a:cxn ang="0">
                <a:pos x="539750" y="64434"/>
              </a:cxn>
              <a:cxn ang="0">
                <a:pos x="483358" y="225518"/>
              </a:cxn>
              <a:cxn ang="0">
                <a:pos x="467246" y="233572"/>
              </a:cxn>
              <a:cxn ang="0">
                <a:pos x="273903" y="233572"/>
              </a:cxn>
              <a:cxn ang="0">
                <a:pos x="265847" y="225518"/>
              </a:cxn>
              <a:cxn ang="0">
                <a:pos x="265847" y="161084"/>
              </a:cxn>
              <a:cxn ang="0">
                <a:pos x="273903" y="153030"/>
              </a:cxn>
              <a:cxn ang="0">
                <a:pos x="467246" y="153030"/>
              </a:cxn>
              <a:cxn ang="0">
                <a:pos x="483358" y="161084"/>
              </a:cxn>
              <a:cxn ang="0">
                <a:pos x="483358" y="225518"/>
              </a:cxn>
              <a:cxn ang="0">
                <a:pos x="418910" y="378548"/>
              </a:cxn>
              <a:cxn ang="0">
                <a:pos x="410854" y="386603"/>
              </a:cxn>
              <a:cxn ang="0">
                <a:pos x="273903" y="386603"/>
              </a:cxn>
              <a:cxn ang="0">
                <a:pos x="265847" y="378548"/>
              </a:cxn>
              <a:cxn ang="0">
                <a:pos x="265847" y="322169"/>
              </a:cxn>
              <a:cxn ang="0">
                <a:pos x="273903" y="314115"/>
              </a:cxn>
              <a:cxn ang="0">
                <a:pos x="410854" y="314115"/>
              </a:cxn>
              <a:cxn ang="0">
                <a:pos x="418910" y="322169"/>
              </a:cxn>
              <a:cxn ang="0">
                <a:pos x="418910" y="378548"/>
              </a:cxn>
              <a:cxn ang="0">
                <a:pos x="362519" y="539633"/>
              </a:cxn>
              <a:cxn ang="0">
                <a:pos x="354463" y="547687"/>
              </a:cxn>
              <a:cxn ang="0">
                <a:pos x="273903" y="547687"/>
              </a:cxn>
              <a:cxn ang="0">
                <a:pos x="265847" y="539633"/>
              </a:cxn>
              <a:cxn ang="0">
                <a:pos x="265847" y="475199"/>
              </a:cxn>
              <a:cxn ang="0">
                <a:pos x="273903" y="467145"/>
              </a:cxn>
              <a:cxn ang="0">
                <a:pos x="354463" y="467145"/>
              </a:cxn>
              <a:cxn ang="0">
                <a:pos x="362519" y="475199"/>
              </a:cxn>
              <a:cxn ang="0">
                <a:pos x="362519" y="539633"/>
              </a:cxn>
            </a:cxnLst>
            <a:rect l="txL" t="txT" r="txR" b="txB"/>
            <a:pathLst>
              <a:path w="67" h="68">
                <a:moveTo>
                  <a:pt x="26" y="55"/>
                </a:moveTo>
                <a:cubicBezTo>
                  <a:pt x="14" y="67"/>
                  <a:pt x="14" y="67"/>
                  <a:pt x="14" y="67"/>
                </a:cubicBezTo>
                <a:cubicBezTo>
                  <a:pt x="14" y="68"/>
                  <a:pt x="14" y="68"/>
                  <a:pt x="13" y="68"/>
                </a:cubicBezTo>
                <a:cubicBezTo>
                  <a:pt x="13" y="68"/>
                  <a:pt x="13" y="68"/>
                  <a:pt x="12" y="67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4"/>
                  <a:pt x="0" y="54"/>
                </a:cubicBezTo>
                <a:cubicBezTo>
                  <a:pt x="0" y="53"/>
                  <a:pt x="1" y="53"/>
                  <a:pt x="1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1"/>
                  <a:pt x="8" y="1"/>
                  <a:pt x="8" y="1"/>
                </a:cubicBezTo>
                <a:cubicBezTo>
                  <a:pt x="8" y="0"/>
                  <a:pt x="9" y="0"/>
                  <a:pt x="1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8" y="0"/>
                  <a:pt x="18" y="0"/>
                  <a:pt x="18" y="1"/>
                </a:cubicBezTo>
                <a:cubicBezTo>
                  <a:pt x="18" y="53"/>
                  <a:pt x="18" y="53"/>
                  <a:pt x="18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7" y="54"/>
                  <a:pt x="27" y="54"/>
                </a:cubicBezTo>
                <a:cubicBezTo>
                  <a:pt x="27" y="55"/>
                  <a:pt x="27" y="55"/>
                  <a:pt x="26" y="55"/>
                </a:cubicBezTo>
                <a:close/>
                <a:moveTo>
                  <a:pt x="67" y="8"/>
                </a:moveTo>
                <a:cubicBezTo>
                  <a:pt x="67" y="9"/>
                  <a:pt x="66" y="9"/>
                  <a:pt x="66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3" y="9"/>
                  <a:pt x="33" y="9"/>
                  <a:pt x="33" y="8"/>
                </a:cubicBezTo>
                <a:cubicBezTo>
                  <a:pt x="33" y="1"/>
                  <a:pt x="33" y="1"/>
                  <a:pt x="33" y="1"/>
                </a:cubicBezTo>
                <a:cubicBezTo>
                  <a:pt x="33" y="0"/>
                  <a:pt x="33" y="0"/>
                  <a:pt x="34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6" y="0"/>
                  <a:pt x="67" y="0"/>
                  <a:pt x="67" y="1"/>
                </a:cubicBezTo>
                <a:lnTo>
                  <a:pt x="67" y="8"/>
                </a:lnTo>
                <a:close/>
                <a:moveTo>
                  <a:pt x="60" y="28"/>
                </a:moveTo>
                <a:cubicBezTo>
                  <a:pt x="60" y="28"/>
                  <a:pt x="59" y="29"/>
                  <a:pt x="58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3" y="29"/>
                  <a:pt x="33" y="28"/>
                  <a:pt x="33" y="28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19"/>
                  <a:pt x="34" y="19"/>
                </a:cubicBezTo>
                <a:cubicBezTo>
                  <a:pt x="58" y="19"/>
                  <a:pt x="58" y="19"/>
                  <a:pt x="58" y="19"/>
                </a:cubicBezTo>
                <a:cubicBezTo>
                  <a:pt x="59" y="19"/>
                  <a:pt x="60" y="20"/>
                  <a:pt x="60" y="20"/>
                </a:cubicBezTo>
                <a:lnTo>
                  <a:pt x="60" y="28"/>
                </a:lnTo>
                <a:close/>
                <a:moveTo>
                  <a:pt x="52" y="47"/>
                </a:moveTo>
                <a:cubicBezTo>
                  <a:pt x="52" y="48"/>
                  <a:pt x="52" y="48"/>
                  <a:pt x="51" y="48"/>
                </a:cubicBezTo>
                <a:cubicBezTo>
                  <a:pt x="34" y="48"/>
                  <a:pt x="34" y="48"/>
                  <a:pt x="34" y="48"/>
                </a:cubicBezTo>
                <a:cubicBezTo>
                  <a:pt x="33" y="48"/>
                  <a:pt x="33" y="48"/>
                  <a:pt x="33" y="47"/>
                </a:cubicBezTo>
                <a:cubicBezTo>
                  <a:pt x="33" y="40"/>
                  <a:pt x="33" y="40"/>
                  <a:pt x="33" y="40"/>
                </a:cubicBezTo>
                <a:cubicBezTo>
                  <a:pt x="33" y="39"/>
                  <a:pt x="33" y="39"/>
                  <a:pt x="34" y="39"/>
                </a:cubicBezTo>
                <a:cubicBezTo>
                  <a:pt x="51" y="39"/>
                  <a:pt x="51" y="39"/>
                  <a:pt x="51" y="39"/>
                </a:cubicBezTo>
                <a:cubicBezTo>
                  <a:pt x="52" y="39"/>
                  <a:pt x="52" y="39"/>
                  <a:pt x="52" y="40"/>
                </a:cubicBezTo>
                <a:lnTo>
                  <a:pt x="52" y="47"/>
                </a:lnTo>
                <a:close/>
                <a:moveTo>
                  <a:pt x="45" y="67"/>
                </a:moveTo>
                <a:cubicBezTo>
                  <a:pt x="45" y="67"/>
                  <a:pt x="44" y="68"/>
                  <a:pt x="44" y="68"/>
                </a:cubicBezTo>
                <a:cubicBezTo>
                  <a:pt x="34" y="68"/>
                  <a:pt x="34" y="68"/>
                  <a:pt x="34" y="68"/>
                </a:cubicBezTo>
                <a:cubicBezTo>
                  <a:pt x="33" y="68"/>
                  <a:pt x="33" y="67"/>
                  <a:pt x="33" y="67"/>
                </a:cubicBezTo>
                <a:cubicBezTo>
                  <a:pt x="33" y="59"/>
                  <a:pt x="33" y="59"/>
                  <a:pt x="33" y="59"/>
                </a:cubicBezTo>
                <a:cubicBezTo>
                  <a:pt x="33" y="59"/>
                  <a:pt x="33" y="58"/>
                  <a:pt x="34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4" y="58"/>
                  <a:pt x="45" y="59"/>
                  <a:pt x="45" y="59"/>
                </a:cubicBezTo>
                <a:lnTo>
                  <a:pt x="45" y="6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3" name="稻壳儿小白白(http://dwz.cn/Wu2UP)"/>
          <p:cNvSpPr>
            <a:spLocks noEditPoints="1"/>
          </p:cNvSpPr>
          <p:nvPr/>
        </p:nvSpPr>
        <p:spPr>
          <a:xfrm>
            <a:off x="2098358" y="1463675"/>
            <a:ext cx="541337" cy="506413"/>
          </a:xfrm>
          <a:custGeom>
            <a:avLst/>
            <a:gdLst>
              <a:gd name="txL" fmla="*/ 0 w 77"/>
              <a:gd name="txT" fmla="*/ 0 h 72"/>
              <a:gd name="txR" fmla="*/ 77 w 77"/>
              <a:gd name="txB" fmla="*/ 72 h 72"/>
            </a:gdLst>
            <a:ahLst/>
            <a:cxnLst>
              <a:cxn ang="0">
                <a:pos x="541337" y="112536"/>
              </a:cxn>
              <a:cxn ang="0">
                <a:pos x="541337" y="147704"/>
              </a:cxn>
              <a:cxn ang="0">
                <a:pos x="506185" y="147704"/>
              </a:cxn>
              <a:cxn ang="0">
                <a:pos x="485094" y="161771"/>
              </a:cxn>
              <a:cxn ang="0">
                <a:pos x="56243" y="161771"/>
              </a:cxn>
              <a:cxn ang="0">
                <a:pos x="35152" y="147704"/>
              </a:cxn>
              <a:cxn ang="0">
                <a:pos x="0" y="147704"/>
              </a:cxn>
              <a:cxn ang="0">
                <a:pos x="0" y="112536"/>
              </a:cxn>
              <a:cxn ang="0">
                <a:pos x="267153" y="0"/>
              </a:cxn>
              <a:cxn ang="0">
                <a:pos x="541337" y="112536"/>
              </a:cxn>
              <a:cxn ang="0">
                <a:pos x="541337" y="471245"/>
              </a:cxn>
              <a:cxn ang="0">
                <a:pos x="541337" y="506413"/>
              </a:cxn>
              <a:cxn ang="0">
                <a:pos x="0" y="506413"/>
              </a:cxn>
              <a:cxn ang="0">
                <a:pos x="0" y="471245"/>
              </a:cxn>
              <a:cxn ang="0">
                <a:pos x="21091" y="457178"/>
              </a:cxn>
              <a:cxn ang="0">
                <a:pos x="520246" y="457178"/>
              </a:cxn>
              <a:cxn ang="0">
                <a:pos x="541337" y="471245"/>
              </a:cxn>
              <a:cxn ang="0">
                <a:pos x="140607" y="182871"/>
              </a:cxn>
              <a:cxn ang="0">
                <a:pos x="140607" y="400910"/>
              </a:cxn>
              <a:cxn ang="0">
                <a:pos x="175759" y="400910"/>
              </a:cxn>
              <a:cxn ang="0">
                <a:pos x="175759" y="182871"/>
              </a:cxn>
              <a:cxn ang="0">
                <a:pos x="253093" y="182871"/>
              </a:cxn>
              <a:cxn ang="0">
                <a:pos x="253093" y="400910"/>
              </a:cxn>
              <a:cxn ang="0">
                <a:pos x="288244" y="400910"/>
              </a:cxn>
              <a:cxn ang="0">
                <a:pos x="288244" y="182871"/>
              </a:cxn>
              <a:cxn ang="0">
                <a:pos x="358548" y="182871"/>
              </a:cxn>
              <a:cxn ang="0">
                <a:pos x="358548" y="400910"/>
              </a:cxn>
              <a:cxn ang="0">
                <a:pos x="393700" y="400910"/>
              </a:cxn>
              <a:cxn ang="0">
                <a:pos x="393700" y="182871"/>
              </a:cxn>
              <a:cxn ang="0">
                <a:pos x="471033" y="182871"/>
              </a:cxn>
              <a:cxn ang="0">
                <a:pos x="471033" y="400910"/>
              </a:cxn>
              <a:cxn ang="0">
                <a:pos x="485094" y="400910"/>
              </a:cxn>
              <a:cxn ang="0">
                <a:pos x="506185" y="414977"/>
              </a:cxn>
              <a:cxn ang="0">
                <a:pos x="506185" y="436078"/>
              </a:cxn>
              <a:cxn ang="0">
                <a:pos x="35152" y="436078"/>
              </a:cxn>
              <a:cxn ang="0">
                <a:pos x="35152" y="414977"/>
              </a:cxn>
              <a:cxn ang="0">
                <a:pos x="56243" y="400910"/>
              </a:cxn>
              <a:cxn ang="0">
                <a:pos x="70304" y="400910"/>
              </a:cxn>
              <a:cxn ang="0">
                <a:pos x="70304" y="182871"/>
              </a:cxn>
              <a:cxn ang="0">
                <a:pos x="140607" y="182871"/>
              </a:cxn>
            </a:cxnLst>
            <a:rect l="txL" t="txT" r="txR" b="txB"/>
            <a:pathLst>
              <a:path w="77" h="72">
                <a:moveTo>
                  <a:pt x="77" y="16"/>
                </a:moveTo>
                <a:cubicBezTo>
                  <a:pt x="77" y="21"/>
                  <a:pt x="77" y="21"/>
                  <a:pt x="77" y="21"/>
                </a:cubicBezTo>
                <a:cubicBezTo>
                  <a:pt x="72" y="21"/>
                  <a:pt x="72" y="21"/>
                  <a:pt x="72" y="21"/>
                </a:cubicBezTo>
                <a:cubicBezTo>
                  <a:pt x="72" y="22"/>
                  <a:pt x="70" y="23"/>
                  <a:pt x="69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6" y="23"/>
                  <a:pt x="5" y="22"/>
                  <a:pt x="5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6"/>
                  <a:pt x="0" y="16"/>
                  <a:pt x="0" y="16"/>
                </a:cubicBezTo>
                <a:cubicBezTo>
                  <a:pt x="38" y="0"/>
                  <a:pt x="38" y="0"/>
                  <a:pt x="38" y="0"/>
                </a:cubicBezTo>
                <a:lnTo>
                  <a:pt x="77" y="16"/>
                </a:lnTo>
                <a:close/>
                <a:moveTo>
                  <a:pt x="77" y="67"/>
                </a:moveTo>
                <a:cubicBezTo>
                  <a:pt x="77" y="72"/>
                  <a:pt x="77" y="72"/>
                  <a:pt x="77" y="7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6"/>
                  <a:pt x="1" y="65"/>
                  <a:pt x="3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6" y="65"/>
                  <a:pt x="77" y="66"/>
                  <a:pt x="77" y="67"/>
                </a:cubicBezTo>
                <a:close/>
                <a:moveTo>
                  <a:pt x="20" y="26"/>
                </a:moveTo>
                <a:cubicBezTo>
                  <a:pt x="20" y="57"/>
                  <a:pt x="20" y="57"/>
                  <a:pt x="20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26"/>
                  <a:pt x="25" y="26"/>
                  <a:pt x="25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57"/>
                  <a:pt x="36" y="57"/>
                  <a:pt x="36" y="57"/>
                </a:cubicBezTo>
                <a:cubicBezTo>
                  <a:pt x="41" y="57"/>
                  <a:pt x="41" y="57"/>
                  <a:pt x="41" y="57"/>
                </a:cubicBezTo>
                <a:cubicBezTo>
                  <a:pt x="41" y="26"/>
                  <a:pt x="41" y="26"/>
                  <a:pt x="41" y="26"/>
                </a:cubicBezTo>
                <a:cubicBezTo>
                  <a:pt x="51" y="26"/>
                  <a:pt x="51" y="26"/>
                  <a:pt x="51" y="26"/>
                </a:cubicBezTo>
                <a:cubicBezTo>
                  <a:pt x="51" y="57"/>
                  <a:pt x="51" y="57"/>
                  <a:pt x="51" y="57"/>
                </a:cubicBezTo>
                <a:cubicBezTo>
                  <a:pt x="56" y="57"/>
                  <a:pt x="56" y="57"/>
                  <a:pt x="56" y="57"/>
                </a:cubicBezTo>
                <a:cubicBezTo>
                  <a:pt x="56" y="26"/>
                  <a:pt x="56" y="26"/>
                  <a:pt x="56" y="26"/>
                </a:cubicBezTo>
                <a:cubicBezTo>
                  <a:pt x="67" y="26"/>
                  <a:pt x="67" y="26"/>
                  <a:pt x="67" y="26"/>
                </a:cubicBezTo>
                <a:cubicBezTo>
                  <a:pt x="67" y="57"/>
                  <a:pt x="67" y="57"/>
                  <a:pt x="67" y="57"/>
                </a:cubicBezTo>
                <a:cubicBezTo>
                  <a:pt x="69" y="57"/>
                  <a:pt x="69" y="57"/>
                  <a:pt x="69" y="57"/>
                </a:cubicBezTo>
                <a:cubicBezTo>
                  <a:pt x="70" y="57"/>
                  <a:pt x="72" y="58"/>
                  <a:pt x="72" y="59"/>
                </a:cubicBezTo>
                <a:cubicBezTo>
                  <a:pt x="72" y="62"/>
                  <a:pt x="72" y="62"/>
                  <a:pt x="72" y="62"/>
                </a:cubicBezTo>
                <a:cubicBezTo>
                  <a:pt x="5" y="62"/>
                  <a:pt x="5" y="62"/>
                  <a:pt x="5" y="62"/>
                </a:cubicBezTo>
                <a:cubicBezTo>
                  <a:pt x="5" y="59"/>
                  <a:pt x="5" y="59"/>
                  <a:pt x="5" y="59"/>
                </a:cubicBezTo>
                <a:cubicBezTo>
                  <a:pt x="5" y="58"/>
                  <a:pt x="6" y="57"/>
                  <a:pt x="8" y="57"/>
                </a:cubicBezTo>
                <a:cubicBezTo>
                  <a:pt x="10" y="57"/>
                  <a:pt x="10" y="57"/>
                  <a:pt x="10" y="57"/>
                </a:cubicBezTo>
                <a:cubicBezTo>
                  <a:pt x="10" y="26"/>
                  <a:pt x="10" y="26"/>
                  <a:pt x="10" y="26"/>
                </a:cubicBezTo>
                <a:lnTo>
                  <a:pt x="20" y="26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4" name="稻壳儿小白白(http://dwz.cn/Wu2UP)"/>
          <p:cNvSpPr>
            <a:spLocks noEditPoints="1"/>
          </p:cNvSpPr>
          <p:nvPr/>
        </p:nvSpPr>
        <p:spPr>
          <a:xfrm>
            <a:off x="1999933" y="2832100"/>
            <a:ext cx="736600" cy="487363"/>
          </a:xfrm>
          <a:custGeom>
            <a:avLst/>
            <a:gdLst>
              <a:gd name="txL" fmla="*/ 0 w 77"/>
              <a:gd name="txT" fmla="*/ 0 h 51"/>
              <a:gd name="txR" fmla="*/ 77 w 77"/>
              <a:gd name="txB" fmla="*/ 51 h 51"/>
            </a:gdLst>
            <a:ahLst/>
            <a:cxnLst>
              <a:cxn ang="0">
                <a:pos x="736600" y="410914"/>
              </a:cxn>
              <a:cxn ang="0">
                <a:pos x="736600" y="449138"/>
              </a:cxn>
              <a:cxn ang="0">
                <a:pos x="669636" y="487363"/>
              </a:cxn>
              <a:cxn ang="0">
                <a:pos x="57397" y="487363"/>
              </a:cxn>
              <a:cxn ang="0">
                <a:pos x="0" y="449138"/>
              </a:cxn>
              <a:cxn ang="0">
                <a:pos x="0" y="410914"/>
              </a:cxn>
              <a:cxn ang="0">
                <a:pos x="57397" y="410914"/>
              </a:cxn>
              <a:cxn ang="0">
                <a:pos x="669636" y="410914"/>
              </a:cxn>
              <a:cxn ang="0">
                <a:pos x="736600" y="410914"/>
              </a:cxn>
              <a:cxn ang="0">
                <a:pos x="95662" y="324909"/>
              </a:cxn>
              <a:cxn ang="0">
                <a:pos x="95662" y="57337"/>
              </a:cxn>
              <a:cxn ang="0">
                <a:pos x="153060" y="0"/>
              </a:cxn>
              <a:cxn ang="0">
                <a:pos x="573974" y="0"/>
              </a:cxn>
              <a:cxn ang="0">
                <a:pos x="640938" y="57337"/>
              </a:cxn>
              <a:cxn ang="0">
                <a:pos x="640938" y="324909"/>
              </a:cxn>
              <a:cxn ang="0">
                <a:pos x="573974" y="391802"/>
              </a:cxn>
              <a:cxn ang="0">
                <a:pos x="153060" y="391802"/>
              </a:cxn>
              <a:cxn ang="0">
                <a:pos x="95662" y="324909"/>
              </a:cxn>
              <a:cxn ang="0">
                <a:pos x="143494" y="324909"/>
              </a:cxn>
              <a:cxn ang="0">
                <a:pos x="153060" y="344021"/>
              </a:cxn>
              <a:cxn ang="0">
                <a:pos x="573974" y="344021"/>
              </a:cxn>
              <a:cxn ang="0">
                <a:pos x="583540" y="324909"/>
              </a:cxn>
              <a:cxn ang="0">
                <a:pos x="583540" y="57337"/>
              </a:cxn>
              <a:cxn ang="0">
                <a:pos x="573974" y="47781"/>
              </a:cxn>
              <a:cxn ang="0">
                <a:pos x="153060" y="47781"/>
              </a:cxn>
              <a:cxn ang="0">
                <a:pos x="143494" y="57337"/>
              </a:cxn>
              <a:cxn ang="0">
                <a:pos x="143494" y="324909"/>
              </a:cxn>
              <a:cxn ang="0">
                <a:pos x="401782" y="449138"/>
              </a:cxn>
              <a:cxn ang="0">
                <a:pos x="401782" y="439582"/>
              </a:cxn>
              <a:cxn ang="0">
                <a:pos x="334818" y="439582"/>
              </a:cxn>
              <a:cxn ang="0">
                <a:pos x="325252" y="449138"/>
              </a:cxn>
              <a:cxn ang="0">
                <a:pos x="334818" y="449138"/>
              </a:cxn>
              <a:cxn ang="0">
                <a:pos x="401782" y="449138"/>
              </a:cxn>
              <a:cxn ang="0">
                <a:pos x="401782" y="449138"/>
              </a:cxn>
            </a:cxnLst>
            <a:rect l="txL" t="txT" r="txR" b="txB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5" name="稻壳儿小白白(http://dwz.cn/Wu2UP)"/>
          <p:cNvSpPr/>
          <p:nvPr/>
        </p:nvSpPr>
        <p:spPr>
          <a:xfrm>
            <a:off x="6421120" y="1109663"/>
            <a:ext cx="1217613" cy="1216025"/>
          </a:xfrm>
          <a:prstGeom prst="ellipse">
            <a:avLst/>
          </a:prstGeom>
          <a:solidFill>
            <a:srgbClr val="FBB9CC"/>
          </a:solidFill>
          <a:ln w="9525">
            <a:noFill/>
          </a:ln>
        </p:spPr>
        <p:txBody>
          <a:bodyPr lIns="121682" tIns="60841" rIns="121682" bIns="60841"/>
          <a:p>
            <a:pPr algn="ctr" defTabSz="1217930" eaLnBrk="1" hangingPunct="1"/>
            <a:endParaRPr lang="en-US" altLang="zh-CN" sz="3100" dirty="0">
              <a:solidFill>
                <a:srgbClr val="262626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26" name="稻壳儿小白白(http://dwz.cn/Wu2UP)"/>
          <p:cNvSpPr>
            <a:spLocks noChangeAspect="1" noEditPoints="1"/>
          </p:cNvSpPr>
          <p:nvPr/>
        </p:nvSpPr>
        <p:spPr>
          <a:xfrm>
            <a:off x="6744970" y="2790825"/>
            <a:ext cx="569913" cy="569913"/>
          </a:xfrm>
          <a:custGeom>
            <a:avLst/>
            <a:gdLst>
              <a:gd name="txL" fmla="*/ 0 w 67"/>
              <a:gd name="txT" fmla="*/ 0 h 67"/>
              <a:gd name="txR" fmla="*/ 67 w 67"/>
              <a:gd name="txB" fmla="*/ 67 h 67"/>
            </a:gdLst>
            <a:ahLst/>
            <a:cxnLst>
              <a:cxn ang="0">
                <a:pos x="527382" y="569913"/>
              </a:cxn>
              <a:cxn ang="0">
                <a:pos x="501864" y="561407"/>
              </a:cxn>
              <a:cxn ang="0">
                <a:pos x="382777" y="442321"/>
              </a:cxn>
              <a:cxn ang="0">
                <a:pos x="246679" y="484851"/>
              </a:cxn>
              <a:cxn ang="0">
                <a:pos x="0" y="246679"/>
              </a:cxn>
              <a:cxn ang="0">
                <a:pos x="246679" y="0"/>
              </a:cxn>
              <a:cxn ang="0">
                <a:pos x="484851" y="246679"/>
              </a:cxn>
              <a:cxn ang="0">
                <a:pos x="442321" y="382777"/>
              </a:cxn>
              <a:cxn ang="0">
                <a:pos x="561407" y="501864"/>
              </a:cxn>
              <a:cxn ang="0">
                <a:pos x="569913" y="527382"/>
              </a:cxn>
              <a:cxn ang="0">
                <a:pos x="527382" y="569913"/>
              </a:cxn>
              <a:cxn ang="0">
                <a:pos x="246679" y="93568"/>
              </a:cxn>
              <a:cxn ang="0">
                <a:pos x="93568" y="246679"/>
              </a:cxn>
              <a:cxn ang="0">
                <a:pos x="246679" y="399790"/>
              </a:cxn>
              <a:cxn ang="0">
                <a:pos x="399790" y="246679"/>
              </a:cxn>
              <a:cxn ang="0">
                <a:pos x="246679" y="93568"/>
              </a:cxn>
              <a:cxn ang="0">
                <a:pos x="357259" y="255185"/>
              </a:cxn>
              <a:cxn ang="0">
                <a:pos x="340247" y="263691"/>
              </a:cxn>
              <a:cxn ang="0">
                <a:pos x="263691" y="263691"/>
              </a:cxn>
              <a:cxn ang="0">
                <a:pos x="263691" y="340247"/>
              </a:cxn>
              <a:cxn ang="0">
                <a:pos x="255185" y="357259"/>
              </a:cxn>
              <a:cxn ang="0">
                <a:pos x="229666" y="357259"/>
              </a:cxn>
              <a:cxn ang="0">
                <a:pos x="221160" y="340247"/>
              </a:cxn>
              <a:cxn ang="0">
                <a:pos x="221160" y="263691"/>
              </a:cxn>
              <a:cxn ang="0">
                <a:pos x="144605" y="263691"/>
              </a:cxn>
              <a:cxn ang="0">
                <a:pos x="136099" y="255185"/>
              </a:cxn>
              <a:cxn ang="0">
                <a:pos x="136099" y="229666"/>
              </a:cxn>
              <a:cxn ang="0">
                <a:pos x="144605" y="221160"/>
              </a:cxn>
              <a:cxn ang="0">
                <a:pos x="221160" y="221160"/>
              </a:cxn>
              <a:cxn ang="0">
                <a:pos x="221160" y="144605"/>
              </a:cxn>
              <a:cxn ang="0">
                <a:pos x="229666" y="136099"/>
              </a:cxn>
              <a:cxn ang="0">
                <a:pos x="255185" y="136099"/>
              </a:cxn>
              <a:cxn ang="0">
                <a:pos x="263691" y="144605"/>
              </a:cxn>
              <a:cxn ang="0">
                <a:pos x="263691" y="221160"/>
              </a:cxn>
              <a:cxn ang="0">
                <a:pos x="340247" y="221160"/>
              </a:cxn>
              <a:cxn ang="0">
                <a:pos x="357259" y="229666"/>
              </a:cxn>
              <a:cxn ang="0">
                <a:pos x="357259" y="255185"/>
              </a:cxn>
            </a:cxnLst>
            <a:rect l="txL" t="txT" r="txR" b="txB"/>
            <a:pathLst>
              <a:path w="67" h="67">
                <a:moveTo>
                  <a:pt x="62" y="67"/>
                </a:moveTo>
                <a:cubicBezTo>
                  <a:pt x="61" y="67"/>
                  <a:pt x="59" y="67"/>
                  <a:pt x="59" y="66"/>
                </a:cubicBezTo>
                <a:cubicBezTo>
                  <a:pt x="45" y="52"/>
                  <a:pt x="45" y="52"/>
                  <a:pt x="45" y="52"/>
                </a:cubicBezTo>
                <a:cubicBezTo>
                  <a:pt x="40" y="55"/>
                  <a:pt x="34" y="57"/>
                  <a:pt x="29" y="57"/>
                </a:cubicBezTo>
                <a:cubicBezTo>
                  <a:pt x="13" y="57"/>
                  <a:pt x="0" y="44"/>
                  <a:pt x="0" y="29"/>
                </a:cubicBezTo>
                <a:cubicBezTo>
                  <a:pt x="0" y="13"/>
                  <a:pt x="13" y="0"/>
                  <a:pt x="29" y="0"/>
                </a:cubicBezTo>
                <a:cubicBezTo>
                  <a:pt x="44" y="0"/>
                  <a:pt x="57" y="13"/>
                  <a:pt x="57" y="29"/>
                </a:cubicBezTo>
                <a:cubicBezTo>
                  <a:pt x="57" y="34"/>
                  <a:pt x="55" y="40"/>
                  <a:pt x="52" y="45"/>
                </a:cubicBezTo>
                <a:cubicBezTo>
                  <a:pt x="66" y="59"/>
                  <a:pt x="66" y="59"/>
                  <a:pt x="66" y="59"/>
                </a:cubicBezTo>
                <a:cubicBezTo>
                  <a:pt x="67" y="59"/>
                  <a:pt x="67" y="61"/>
                  <a:pt x="67" y="62"/>
                </a:cubicBezTo>
                <a:cubicBezTo>
                  <a:pt x="67" y="65"/>
                  <a:pt x="65" y="67"/>
                  <a:pt x="62" y="67"/>
                </a:cubicBezTo>
                <a:close/>
                <a:moveTo>
                  <a:pt x="29" y="11"/>
                </a:moveTo>
                <a:cubicBezTo>
                  <a:pt x="19" y="11"/>
                  <a:pt x="11" y="19"/>
                  <a:pt x="11" y="29"/>
                </a:cubicBezTo>
                <a:cubicBezTo>
                  <a:pt x="11" y="39"/>
                  <a:pt x="19" y="47"/>
                  <a:pt x="29" y="47"/>
                </a:cubicBezTo>
                <a:cubicBezTo>
                  <a:pt x="39" y="47"/>
                  <a:pt x="47" y="39"/>
                  <a:pt x="47" y="29"/>
                </a:cubicBezTo>
                <a:cubicBezTo>
                  <a:pt x="47" y="19"/>
                  <a:pt x="39" y="11"/>
                  <a:pt x="29" y="11"/>
                </a:cubicBezTo>
                <a:close/>
                <a:moveTo>
                  <a:pt x="42" y="30"/>
                </a:moveTo>
                <a:cubicBezTo>
                  <a:pt x="42" y="31"/>
                  <a:pt x="41" y="31"/>
                  <a:pt x="40" y="31"/>
                </a:cubicBezTo>
                <a:cubicBezTo>
                  <a:pt x="31" y="31"/>
                  <a:pt x="31" y="31"/>
                  <a:pt x="31" y="31"/>
                </a:cubicBezTo>
                <a:cubicBezTo>
                  <a:pt x="31" y="40"/>
                  <a:pt x="31" y="40"/>
                  <a:pt x="31" y="40"/>
                </a:cubicBezTo>
                <a:cubicBezTo>
                  <a:pt x="31" y="41"/>
                  <a:pt x="31" y="42"/>
                  <a:pt x="30" y="42"/>
                </a:cubicBezTo>
                <a:cubicBezTo>
                  <a:pt x="27" y="42"/>
                  <a:pt x="27" y="42"/>
                  <a:pt x="27" y="42"/>
                </a:cubicBezTo>
                <a:cubicBezTo>
                  <a:pt x="27" y="42"/>
                  <a:pt x="26" y="41"/>
                  <a:pt x="26" y="40"/>
                </a:cubicBezTo>
                <a:cubicBezTo>
                  <a:pt x="26" y="31"/>
                  <a:pt x="26" y="31"/>
                  <a:pt x="26" y="31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31"/>
                  <a:pt x="16" y="31"/>
                  <a:pt x="16" y="30"/>
                </a:cubicBezTo>
                <a:cubicBezTo>
                  <a:pt x="16" y="27"/>
                  <a:pt x="16" y="27"/>
                  <a:pt x="16" y="27"/>
                </a:cubicBezTo>
                <a:cubicBezTo>
                  <a:pt x="16" y="27"/>
                  <a:pt x="17" y="26"/>
                  <a:pt x="17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6"/>
                  <a:pt x="27" y="16"/>
                  <a:pt x="27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31" y="16"/>
                  <a:pt x="31" y="16"/>
                  <a:pt x="31" y="17"/>
                </a:cubicBezTo>
                <a:cubicBezTo>
                  <a:pt x="31" y="26"/>
                  <a:pt x="31" y="26"/>
                  <a:pt x="31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1" y="26"/>
                  <a:pt x="42" y="27"/>
                  <a:pt x="42" y="27"/>
                </a:cubicBezTo>
                <a:lnTo>
                  <a:pt x="42" y="3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5" name="稻壳儿小白白(http://dwz.cn/Wu2UP)"/>
          <p:cNvSpPr>
            <a:spLocks noEditPoints="1"/>
          </p:cNvSpPr>
          <p:nvPr/>
        </p:nvSpPr>
        <p:spPr>
          <a:xfrm>
            <a:off x="6800215" y="1425258"/>
            <a:ext cx="544513" cy="585787"/>
          </a:xfrm>
          <a:custGeom>
            <a:avLst/>
            <a:gdLst>
              <a:gd name="txL" fmla="*/ 0 w 55"/>
              <a:gd name="txT" fmla="*/ 0 h 59"/>
              <a:gd name="txR" fmla="*/ 55 w 55"/>
              <a:gd name="txB" fmla="*/ 59 h 59"/>
            </a:gdLst>
            <a:ahLst/>
            <a:cxnLst>
              <a:cxn ang="0">
                <a:pos x="524713" y="327644"/>
              </a:cxn>
              <a:cxn ang="0">
                <a:pos x="524713" y="357429"/>
              </a:cxn>
              <a:cxn ang="0">
                <a:pos x="514812" y="407072"/>
              </a:cxn>
              <a:cxn ang="0">
                <a:pos x="514812" y="417001"/>
              </a:cxn>
              <a:cxn ang="0">
                <a:pos x="495012" y="486501"/>
              </a:cxn>
              <a:cxn ang="0">
                <a:pos x="386109" y="585787"/>
              </a:cxn>
              <a:cxn ang="0">
                <a:pos x="366309" y="585787"/>
              </a:cxn>
              <a:cxn ang="0">
                <a:pos x="336608" y="585787"/>
              </a:cxn>
              <a:cxn ang="0">
                <a:pos x="198005" y="556001"/>
              </a:cxn>
              <a:cxn ang="0">
                <a:pos x="148504" y="546073"/>
              </a:cxn>
              <a:cxn ang="0">
                <a:pos x="39601" y="546073"/>
              </a:cxn>
              <a:cxn ang="0">
                <a:pos x="0" y="496430"/>
              </a:cxn>
              <a:cxn ang="0">
                <a:pos x="0" y="268072"/>
              </a:cxn>
              <a:cxn ang="0">
                <a:pos x="39601" y="228358"/>
              </a:cxn>
              <a:cxn ang="0">
                <a:pos x="138603" y="228358"/>
              </a:cxn>
              <a:cxn ang="0">
                <a:pos x="188104" y="168786"/>
              </a:cxn>
              <a:cxn ang="0">
                <a:pos x="227705" y="129072"/>
              </a:cxn>
              <a:cxn ang="0">
                <a:pos x="267306" y="9929"/>
              </a:cxn>
              <a:cxn ang="0">
                <a:pos x="306907" y="0"/>
              </a:cxn>
              <a:cxn ang="0">
                <a:pos x="396009" y="49643"/>
              </a:cxn>
              <a:cxn ang="0">
                <a:pos x="405910" y="109215"/>
              </a:cxn>
              <a:cxn ang="0">
                <a:pos x="386109" y="178715"/>
              </a:cxn>
              <a:cxn ang="0">
                <a:pos x="445511" y="178715"/>
              </a:cxn>
              <a:cxn ang="0">
                <a:pos x="544513" y="268072"/>
              </a:cxn>
              <a:cxn ang="0">
                <a:pos x="524713" y="327644"/>
              </a:cxn>
              <a:cxn ang="0">
                <a:pos x="69302" y="456715"/>
              </a:cxn>
              <a:cxn ang="0">
                <a:pos x="39601" y="476572"/>
              </a:cxn>
              <a:cxn ang="0">
                <a:pos x="69302" y="496430"/>
              </a:cxn>
              <a:cxn ang="0">
                <a:pos x="89102" y="476572"/>
              </a:cxn>
              <a:cxn ang="0">
                <a:pos x="69302" y="456715"/>
              </a:cxn>
              <a:cxn ang="0">
                <a:pos x="445511" y="228358"/>
              </a:cxn>
              <a:cxn ang="0">
                <a:pos x="326708" y="228358"/>
              </a:cxn>
              <a:cxn ang="0">
                <a:pos x="356409" y="109215"/>
              </a:cxn>
              <a:cxn ang="0">
                <a:pos x="306907" y="49643"/>
              </a:cxn>
              <a:cxn ang="0">
                <a:pos x="257406" y="158857"/>
              </a:cxn>
              <a:cxn ang="0">
                <a:pos x="227705" y="188643"/>
              </a:cxn>
              <a:cxn ang="0">
                <a:pos x="148504" y="268072"/>
              </a:cxn>
              <a:cxn ang="0">
                <a:pos x="128703" y="268072"/>
              </a:cxn>
              <a:cxn ang="0">
                <a:pos x="128703" y="496430"/>
              </a:cxn>
              <a:cxn ang="0">
                <a:pos x="148504" y="496430"/>
              </a:cxn>
              <a:cxn ang="0">
                <a:pos x="217805" y="516287"/>
              </a:cxn>
              <a:cxn ang="0">
                <a:pos x="336608" y="546073"/>
              </a:cxn>
              <a:cxn ang="0">
                <a:pos x="376209" y="546073"/>
              </a:cxn>
              <a:cxn ang="0">
                <a:pos x="445511" y="486501"/>
              </a:cxn>
              <a:cxn ang="0">
                <a:pos x="445511" y="466644"/>
              </a:cxn>
              <a:cxn ang="0">
                <a:pos x="465311" y="417001"/>
              </a:cxn>
              <a:cxn ang="0">
                <a:pos x="465311" y="397144"/>
              </a:cxn>
              <a:cxn ang="0">
                <a:pos x="485112" y="357429"/>
              </a:cxn>
              <a:cxn ang="0">
                <a:pos x="465311" y="317715"/>
              </a:cxn>
              <a:cxn ang="0">
                <a:pos x="495012" y="268072"/>
              </a:cxn>
              <a:cxn ang="0">
                <a:pos x="445511" y="228358"/>
              </a:cxn>
            </a:cxnLst>
            <a:rect l="txL" t="txT" r="txR" b="txB"/>
            <a:pathLst>
              <a:path w="55" h="59">
                <a:moveTo>
                  <a:pt x="53" y="33"/>
                </a:moveTo>
                <a:cubicBezTo>
                  <a:pt x="53" y="34"/>
                  <a:pt x="53" y="35"/>
                  <a:pt x="53" y="36"/>
                </a:cubicBezTo>
                <a:cubicBezTo>
                  <a:pt x="53" y="37"/>
                  <a:pt x="53" y="39"/>
                  <a:pt x="52" y="41"/>
                </a:cubicBezTo>
                <a:cubicBezTo>
                  <a:pt x="52" y="41"/>
                  <a:pt x="52" y="42"/>
                  <a:pt x="52" y="42"/>
                </a:cubicBezTo>
                <a:cubicBezTo>
                  <a:pt x="52" y="45"/>
                  <a:pt x="51" y="47"/>
                  <a:pt x="50" y="49"/>
                </a:cubicBezTo>
                <a:cubicBezTo>
                  <a:pt x="50" y="55"/>
                  <a:pt x="45" y="59"/>
                  <a:pt x="39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4" y="59"/>
                  <a:pt x="34" y="59"/>
                  <a:pt x="34" y="59"/>
                </a:cubicBezTo>
                <a:cubicBezTo>
                  <a:pt x="29" y="59"/>
                  <a:pt x="24" y="58"/>
                  <a:pt x="20" y="56"/>
                </a:cubicBezTo>
                <a:cubicBezTo>
                  <a:pt x="19" y="56"/>
                  <a:pt x="16" y="55"/>
                  <a:pt x="15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2" y="55"/>
                  <a:pt x="0" y="53"/>
                  <a:pt x="0" y="5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5"/>
                  <a:pt x="2" y="23"/>
                  <a:pt x="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6" y="22"/>
                  <a:pt x="18" y="19"/>
                  <a:pt x="19" y="17"/>
                </a:cubicBezTo>
                <a:cubicBezTo>
                  <a:pt x="20" y="16"/>
                  <a:pt x="21" y="14"/>
                  <a:pt x="23" y="13"/>
                </a:cubicBezTo>
                <a:cubicBezTo>
                  <a:pt x="25" y="10"/>
                  <a:pt x="24" y="5"/>
                  <a:pt x="27" y="1"/>
                </a:cubicBezTo>
                <a:cubicBezTo>
                  <a:pt x="28" y="0"/>
                  <a:pt x="29" y="0"/>
                  <a:pt x="31" y="0"/>
                </a:cubicBezTo>
                <a:cubicBezTo>
                  <a:pt x="34" y="0"/>
                  <a:pt x="38" y="1"/>
                  <a:pt x="40" y="5"/>
                </a:cubicBezTo>
                <a:cubicBezTo>
                  <a:pt x="41" y="7"/>
                  <a:pt x="41" y="9"/>
                  <a:pt x="41" y="11"/>
                </a:cubicBezTo>
                <a:cubicBezTo>
                  <a:pt x="41" y="14"/>
                  <a:pt x="40" y="16"/>
                  <a:pt x="39" y="18"/>
                </a:cubicBezTo>
                <a:cubicBezTo>
                  <a:pt x="45" y="18"/>
                  <a:pt x="45" y="18"/>
                  <a:pt x="45" y="18"/>
                </a:cubicBezTo>
                <a:cubicBezTo>
                  <a:pt x="50" y="18"/>
                  <a:pt x="55" y="22"/>
                  <a:pt x="55" y="27"/>
                </a:cubicBezTo>
                <a:cubicBezTo>
                  <a:pt x="55" y="29"/>
                  <a:pt x="54" y="31"/>
                  <a:pt x="53" y="33"/>
                </a:cubicBezTo>
                <a:close/>
                <a:moveTo>
                  <a:pt x="7" y="46"/>
                </a:moveTo>
                <a:cubicBezTo>
                  <a:pt x="5" y="46"/>
                  <a:pt x="4" y="47"/>
                  <a:pt x="4" y="48"/>
                </a:cubicBezTo>
                <a:cubicBezTo>
                  <a:pt x="4" y="49"/>
                  <a:pt x="5" y="50"/>
                  <a:pt x="7" y="50"/>
                </a:cubicBezTo>
                <a:cubicBezTo>
                  <a:pt x="8" y="50"/>
                  <a:pt x="9" y="49"/>
                  <a:pt x="9" y="48"/>
                </a:cubicBezTo>
                <a:cubicBezTo>
                  <a:pt x="9" y="47"/>
                  <a:pt x="8" y="46"/>
                  <a:pt x="7" y="46"/>
                </a:cubicBezTo>
                <a:close/>
                <a:moveTo>
                  <a:pt x="45" y="23"/>
                </a:moveTo>
                <a:cubicBezTo>
                  <a:pt x="33" y="23"/>
                  <a:pt x="33" y="23"/>
                  <a:pt x="33" y="23"/>
                </a:cubicBezTo>
                <a:cubicBezTo>
                  <a:pt x="33" y="19"/>
                  <a:pt x="36" y="16"/>
                  <a:pt x="36" y="11"/>
                </a:cubicBezTo>
                <a:cubicBezTo>
                  <a:pt x="36" y="7"/>
                  <a:pt x="36" y="5"/>
                  <a:pt x="31" y="5"/>
                </a:cubicBezTo>
                <a:cubicBezTo>
                  <a:pt x="28" y="7"/>
                  <a:pt x="30" y="12"/>
                  <a:pt x="26" y="16"/>
                </a:cubicBezTo>
                <a:cubicBezTo>
                  <a:pt x="25" y="17"/>
                  <a:pt x="24" y="18"/>
                  <a:pt x="23" y="19"/>
                </a:cubicBezTo>
                <a:cubicBezTo>
                  <a:pt x="22" y="21"/>
                  <a:pt x="17" y="27"/>
                  <a:pt x="15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50"/>
                  <a:pt x="13" y="50"/>
                  <a:pt x="13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7" y="50"/>
                  <a:pt x="20" y="52"/>
                  <a:pt x="22" y="52"/>
                </a:cubicBezTo>
                <a:cubicBezTo>
                  <a:pt x="26" y="54"/>
                  <a:pt x="30" y="55"/>
                  <a:pt x="34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42" y="55"/>
                  <a:pt x="45" y="53"/>
                  <a:pt x="45" y="49"/>
                </a:cubicBezTo>
                <a:cubicBezTo>
                  <a:pt x="45" y="48"/>
                  <a:pt x="45" y="47"/>
                  <a:pt x="45" y="47"/>
                </a:cubicBezTo>
                <a:cubicBezTo>
                  <a:pt x="47" y="46"/>
                  <a:pt x="47" y="44"/>
                  <a:pt x="47" y="42"/>
                </a:cubicBezTo>
                <a:cubicBezTo>
                  <a:pt x="47" y="41"/>
                  <a:pt x="47" y="41"/>
                  <a:pt x="47" y="40"/>
                </a:cubicBezTo>
                <a:cubicBezTo>
                  <a:pt x="48" y="39"/>
                  <a:pt x="49" y="37"/>
                  <a:pt x="49" y="36"/>
                </a:cubicBezTo>
                <a:cubicBezTo>
                  <a:pt x="49" y="34"/>
                  <a:pt x="48" y="33"/>
                  <a:pt x="47" y="32"/>
                </a:cubicBezTo>
                <a:cubicBezTo>
                  <a:pt x="49" y="32"/>
                  <a:pt x="50" y="29"/>
                  <a:pt x="50" y="27"/>
                </a:cubicBezTo>
                <a:cubicBezTo>
                  <a:pt x="50" y="25"/>
                  <a:pt x="48" y="23"/>
                  <a:pt x="45" y="23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6" name="稻壳儿小白白(http://dwz.cn/Wu2UP)"/>
          <p:cNvSpPr txBox="1"/>
          <p:nvPr/>
        </p:nvSpPr>
        <p:spPr>
          <a:xfrm>
            <a:off x="1737360" y="6517005"/>
            <a:ext cx="10581640" cy="22098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b="1" dirty="0">
                <a:solidFill>
                  <a:srgbClr val="445469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https://github.com/vyychenyy/Cloud-Platform/blob/master/management/environmentSetting/Instruction_of_installing_hubot.md</a:t>
            </a:r>
            <a:endParaRPr lang="en-US" altLang="zh-CN" sz="1200" b="1" dirty="0">
              <a:solidFill>
                <a:srgbClr val="445469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4863" y="1243013"/>
            <a:ext cx="3017837" cy="30241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1" name="椭圆 7"/>
          <p:cNvSpPr/>
          <p:nvPr/>
        </p:nvSpPr>
        <p:spPr>
          <a:xfrm>
            <a:off x="4613275" y="1243013"/>
            <a:ext cx="3021013" cy="3021012"/>
          </a:xfrm>
          <a:prstGeom prst="ellipse">
            <a:avLst/>
          </a:prstGeom>
          <a:solidFill>
            <a:srgbClr val="00B0F0">
              <a:alpha val="61176"/>
            </a:srgbClr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27652" name="文本框 5"/>
          <p:cNvSpPr txBox="1"/>
          <p:nvPr/>
        </p:nvSpPr>
        <p:spPr>
          <a:xfrm>
            <a:off x="4951413" y="1646238"/>
            <a:ext cx="2344737" cy="221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3800" b="1" dirty="0">
                <a:solidFill>
                  <a:schemeClr val="bg1"/>
                </a:solidFill>
                <a:latin typeface="Arial" panose="020B0604020202090204" pitchFamily="34" charset="0"/>
                <a:cs typeface="Vrinda" pitchFamily="34" charset="0"/>
                <a:sym typeface="Arial" panose="020B0604020202090204" pitchFamily="34" charset="0"/>
              </a:rPr>
              <a:t>3</a:t>
            </a:r>
            <a:endParaRPr lang="zh-CN" altLang="en-US" sz="13800" b="1" dirty="0">
              <a:solidFill>
                <a:schemeClr val="bg1"/>
              </a:solidFill>
              <a:latin typeface="Arial" panose="020B0604020202090204" pitchFamily="34" charset="0"/>
              <a:ea typeface="Vrinda" pitchFamily="34" charset="0"/>
              <a:sym typeface="Arial" panose="020B0604020202090204" pitchFamily="34" charset="0"/>
            </a:endParaRPr>
          </a:p>
        </p:txBody>
      </p:sp>
      <p:sp>
        <p:nvSpPr>
          <p:cNvPr id="27653" name="文本框 9"/>
          <p:cNvSpPr txBox="1"/>
          <p:nvPr/>
        </p:nvSpPr>
        <p:spPr>
          <a:xfrm>
            <a:off x="2490788" y="4667250"/>
            <a:ext cx="7265987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6000" b="1" dirty="0" smtClean="0">
                <a:solidFill>
                  <a:srgbClr val="7A8EA9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成果展示</a:t>
            </a:r>
            <a:endParaRPr lang="zh-CN" altLang="en-US" sz="6000" b="1" dirty="0" smtClean="0">
              <a:solidFill>
                <a:srgbClr val="7A8EA9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稻壳儿小白白(http://dwz.cn/Wu2UP)"/>
          <p:cNvSpPr txBox="1"/>
          <p:nvPr/>
        </p:nvSpPr>
        <p:spPr>
          <a:xfrm>
            <a:off x="1243267" y="2951776"/>
            <a:ext cx="8370887" cy="29482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返回</a:t>
            </a:r>
            <a:r>
              <a:rPr lang="en-US" altLang="zh-CN" sz="1200" dirty="0" smtClean="0">
                <a:solidFill>
                  <a:srgbClr val="445469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CPU</a:t>
            </a:r>
            <a:r>
              <a:rPr lang="zh-CN" altLang="en-US" sz="1200" dirty="0" smtClean="0">
                <a:solidFill>
                  <a:srgbClr val="445469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利用率数据</a:t>
            </a:r>
            <a:endParaRPr lang="en-US" altLang="zh-CN" sz="1200" dirty="0">
              <a:solidFill>
                <a:srgbClr val="445469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9460" name="稻壳儿小白白(http://dwz.cn/Wu2UP)"/>
          <p:cNvSpPr txBox="1"/>
          <p:nvPr/>
        </p:nvSpPr>
        <p:spPr>
          <a:xfrm>
            <a:off x="1243267" y="2623163"/>
            <a:ext cx="2152650" cy="3286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b="1" dirty="0" smtClean="0">
                <a:solidFill>
                  <a:srgbClr val="445469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命令：</a:t>
            </a:r>
            <a:r>
              <a:rPr lang="en-US" altLang="zh-CN" sz="1400" b="1" dirty="0" smtClean="0">
                <a:solidFill>
                  <a:srgbClr val="445469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dog </a:t>
            </a:r>
            <a:r>
              <a:rPr lang="en-US" altLang="zh-CN" sz="1400" b="1" dirty="0" err="1" smtClean="0">
                <a:solidFill>
                  <a:srgbClr val="445469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cpu</a:t>
            </a:r>
            <a:endParaRPr lang="en-US" altLang="zh-CN" sz="1400" b="1" dirty="0">
              <a:solidFill>
                <a:srgbClr val="445469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grpSp>
        <p:nvGrpSpPr>
          <p:cNvPr id="19461" name="组合 12"/>
          <p:cNvGrpSpPr/>
          <p:nvPr/>
        </p:nvGrpSpPr>
        <p:grpSpPr>
          <a:xfrm>
            <a:off x="244475" y="111125"/>
            <a:ext cx="4008438" cy="1089646"/>
            <a:chOff x="0" y="0"/>
            <a:chExt cx="4008674" cy="1090070"/>
          </a:xfrm>
        </p:grpSpPr>
        <p:grpSp>
          <p:nvGrpSpPr>
            <p:cNvPr id="19462" name="组合 13"/>
            <p:cNvGrpSpPr/>
            <p:nvPr/>
          </p:nvGrpSpPr>
          <p:grpSpPr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19465" name="Picture 25@|13FFC:16777215|FBC:16777215|LFC:16777215|LBC:16777215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9466" name="Oval 36@|1FFC:15773696|FBC:16777215|LFC:16777215|LBC:16777215"/>
              <p:cNvSpPr/>
              <p:nvPr/>
            </p:nvSpPr>
            <p:spPr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1176"/>
                </a:srgbClr>
              </a:solidFill>
              <a:ln w="9525">
                <a:noFill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300" dirty="0">
                  <a:solidFill>
                    <a:srgbClr val="FFFFFF"/>
                  </a:solidFill>
                  <a:latin typeface="Arial" panose="020B0604020202090204" pitchFamily="34" charset="0"/>
                  <a:sym typeface="Arial" panose="020B0604020202090204" pitchFamily="34" charset="0"/>
                </a:endParaRPr>
              </a:p>
            </p:txBody>
          </p:sp>
        </p:grpSp>
        <p:sp>
          <p:nvSpPr>
            <p:cNvPr id="19463" name="文本框 14"/>
            <p:cNvSpPr txBox="1"/>
            <p:nvPr/>
          </p:nvSpPr>
          <p:spPr>
            <a:xfrm>
              <a:off x="68488" y="13326"/>
              <a:ext cx="474451" cy="107674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3200" b="1" dirty="0">
                  <a:solidFill>
                    <a:schemeClr val="bg1"/>
                  </a:solidFill>
                  <a:latin typeface="Arial" panose="020B0604020202090204" pitchFamily="34" charset="0"/>
                  <a:cs typeface="Vrinda" pitchFamily="34" charset="0"/>
                  <a:sym typeface="Arial" panose="020B0604020202090204" pitchFamily="34" charset="0"/>
                </a:rPr>
                <a:t>32</a:t>
              </a:r>
              <a:endParaRPr lang="zh-CN" altLang="en-US" sz="3200" b="1" dirty="0">
                <a:solidFill>
                  <a:schemeClr val="bg1"/>
                </a:solidFill>
                <a:latin typeface="Arial" panose="020B0604020202090204" pitchFamily="34" charset="0"/>
                <a:ea typeface="Vrinda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19464" name="文本框 15"/>
            <p:cNvSpPr txBox="1"/>
            <p:nvPr/>
          </p:nvSpPr>
          <p:spPr>
            <a:xfrm>
              <a:off x="679914" y="26637"/>
              <a:ext cx="3328760" cy="522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800" b="1" dirty="0" smtClean="0">
                  <a:solidFill>
                    <a:srgbClr val="4B5E75"/>
                  </a:solidFill>
                  <a:latin typeface="Arial" panose="020B0604020202090204" pitchFamily="34" charset="0"/>
                  <a:sym typeface="Arial" panose="020B0604020202090204" pitchFamily="34" charset="0"/>
                </a:rPr>
                <a:t>成果展示</a:t>
              </a:r>
              <a:endParaRPr lang="zh-CN" altLang="en-US" sz="2800" b="1" dirty="0">
                <a:solidFill>
                  <a:srgbClr val="4B5E75"/>
                </a:solidFill>
                <a:latin typeface="Arial" panose="020B0604020202090204" pitchFamily="34" charset="0"/>
                <a:sym typeface="Arial" panose="020B060402020209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838" y="137752"/>
            <a:ext cx="6187773" cy="7252165"/>
          </a:xfrm>
          <a:prstGeom prst="rect">
            <a:avLst/>
          </a:prstGeom>
        </p:spPr>
      </p:pic>
    </p:spTree>
  </p:cSld>
  <p:clrMapOvr>
    <a:masterClrMapping/>
  </p:clrMapOvr>
  <p:transition spd="slow"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7" name="稻壳儿小白白(http://dwz.cn/Wu2UP)"/>
          <p:cNvSpPr txBox="1"/>
          <p:nvPr/>
        </p:nvSpPr>
        <p:spPr>
          <a:xfrm>
            <a:off x="7132638" y="4721225"/>
            <a:ext cx="6159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400" b="1" dirty="0">
                <a:solidFill>
                  <a:srgbClr val="FFFFFF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8</a:t>
            </a:r>
            <a:r>
              <a:rPr lang="zh-CN" altLang="en-US" sz="1400" b="1" dirty="0">
                <a:solidFill>
                  <a:srgbClr val="FFFFFF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月</a:t>
            </a:r>
            <a:endParaRPr lang="zh-CN" altLang="en-US" sz="1400" b="1" dirty="0">
              <a:solidFill>
                <a:srgbClr val="FFFFFF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21554" name="稻壳儿小白白(http://dwz.cn/Wu2UP)"/>
          <p:cNvSpPr txBox="1"/>
          <p:nvPr/>
        </p:nvSpPr>
        <p:spPr>
          <a:xfrm>
            <a:off x="4437063" y="5634038"/>
            <a:ext cx="9902825" cy="295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返回该点五分钟内的</a:t>
            </a:r>
            <a:r>
              <a:rPr lang="en-US" altLang="zh-CN" sz="1200" dirty="0" err="1" smtClean="0">
                <a:solidFill>
                  <a:srgbClr val="445469"/>
                </a:solidFill>
                <a:sym typeface="Arial" panose="020B0604020202090204" pitchFamily="34" charset="0"/>
              </a:rPr>
              <a:t>usage_idle</a:t>
            </a:r>
            <a:r>
              <a:rPr lang="zh-CN" altLang="en-US" sz="1200" dirty="0" smtClean="0">
                <a:solidFill>
                  <a:srgbClr val="445469"/>
                </a:solidFill>
                <a:sym typeface="Arial" panose="020B0604020202090204" pitchFamily="34" charset="0"/>
              </a:rPr>
              <a:t>图像</a:t>
            </a:r>
            <a:endParaRPr lang="en-US" altLang="zh-CN" sz="1200" dirty="0">
              <a:solidFill>
                <a:srgbClr val="445469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21555" name="稻壳儿小白白(http://dwz.cn/Wu2UP)"/>
          <p:cNvSpPr txBox="1"/>
          <p:nvPr/>
        </p:nvSpPr>
        <p:spPr>
          <a:xfrm>
            <a:off x="4437697" y="5246369"/>
            <a:ext cx="2702115" cy="3877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命令：</a:t>
            </a:r>
            <a:r>
              <a:rPr lang="en-US" altLang="zh-CN" sz="1600" b="1" dirty="0" smtClean="0">
                <a:solidFill>
                  <a:srgbClr val="445469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dog photo </a:t>
            </a:r>
            <a:r>
              <a:rPr lang="zh-CN" altLang="en-US" sz="1600" b="1" dirty="0" smtClean="0">
                <a:solidFill>
                  <a:srgbClr val="445469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时间点</a:t>
            </a:r>
            <a:endParaRPr lang="en-US" altLang="zh-CN" sz="1600" b="1" dirty="0">
              <a:solidFill>
                <a:srgbClr val="445469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grpSp>
        <p:nvGrpSpPr>
          <p:cNvPr id="21556" name="组合 57"/>
          <p:cNvGrpSpPr/>
          <p:nvPr/>
        </p:nvGrpSpPr>
        <p:grpSpPr>
          <a:xfrm>
            <a:off x="244475" y="111125"/>
            <a:ext cx="4008438" cy="1089646"/>
            <a:chOff x="0" y="0"/>
            <a:chExt cx="4008674" cy="1090070"/>
          </a:xfrm>
        </p:grpSpPr>
        <p:grpSp>
          <p:nvGrpSpPr>
            <p:cNvPr id="21557" name="组合 58"/>
            <p:cNvGrpSpPr/>
            <p:nvPr/>
          </p:nvGrpSpPr>
          <p:grpSpPr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21560" name="Picture 25@|13FFC:16777215|FBC:16777215|LFC:16777215|LBC:16777215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1561" name="Oval 36@|1FFC:15773696|FBC:16777215|LFC:16777215|LBC:16777215"/>
              <p:cNvSpPr/>
              <p:nvPr/>
            </p:nvSpPr>
            <p:spPr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1176"/>
                </a:srgbClr>
              </a:solidFill>
              <a:ln w="9525">
                <a:noFill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300" dirty="0">
                  <a:solidFill>
                    <a:srgbClr val="FFFFFF"/>
                  </a:solidFill>
                  <a:latin typeface="Arial" panose="020B0604020202090204" pitchFamily="34" charset="0"/>
                  <a:sym typeface="Arial" panose="020B0604020202090204" pitchFamily="34" charset="0"/>
                </a:endParaRPr>
              </a:p>
            </p:txBody>
          </p:sp>
        </p:grpSp>
        <p:sp>
          <p:nvSpPr>
            <p:cNvPr id="21558" name="文本框 59"/>
            <p:cNvSpPr txBox="1"/>
            <p:nvPr/>
          </p:nvSpPr>
          <p:spPr>
            <a:xfrm>
              <a:off x="68488" y="13326"/>
              <a:ext cx="474451" cy="107674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3200" b="1" dirty="0">
                  <a:solidFill>
                    <a:schemeClr val="bg1"/>
                  </a:solidFill>
                  <a:latin typeface="Arial" panose="020B0604020202090204" pitchFamily="34" charset="0"/>
                  <a:cs typeface="Vrinda" pitchFamily="34" charset="0"/>
                  <a:sym typeface="Arial" panose="020B0604020202090204" pitchFamily="34" charset="0"/>
                </a:rPr>
                <a:t>32</a:t>
              </a:r>
              <a:endParaRPr lang="zh-CN" altLang="en-US" sz="3200" b="1" dirty="0">
                <a:solidFill>
                  <a:schemeClr val="bg1"/>
                </a:solidFill>
                <a:latin typeface="Arial" panose="020B0604020202090204" pitchFamily="34" charset="0"/>
                <a:ea typeface="Vrinda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21559" name="文本框 60"/>
            <p:cNvSpPr txBox="1"/>
            <p:nvPr/>
          </p:nvSpPr>
          <p:spPr>
            <a:xfrm>
              <a:off x="679914" y="26637"/>
              <a:ext cx="3328760" cy="522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rgbClr val="4B5E75"/>
                  </a:solidFill>
                  <a:sym typeface="Arial" panose="020B0604020202090204" pitchFamily="34" charset="0"/>
                </a:rPr>
                <a:t>成果展示</a:t>
              </a:r>
              <a:endParaRPr lang="zh-CN" altLang="en-US" sz="2800" b="1" dirty="0">
                <a:solidFill>
                  <a:srgbClr val="4B5E75"/>
                </a:solidFill>
                <a:sym typeface="Arial" panose="020B060402020209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415" y="994410"/>
            <a:ext cx="8680450" cy="4251325"/>
          </a:xfrm>
          <a:prstGeom prst="rect">
            <a:avLst/>
          </a:prstGeom>
        </p:spPr>
      </p:pic>
    </p:spTree>
  </p:cSld>
  <p:clrMapOvr>
    <a:masterClrMapping/>
  </p:clrMapOvr>
  <p:transition spd="med" advClick="0"/>
</p:sld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1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微软雅黑" pitchFamily="34" charset="-122"/>
          </a:defRPr>
        </a:defPPr>
      </a:lstStyle>
    </a:lnDef>
  </a:objectDefaults>
  <a:extraClrSchemeLst>
    <a:extraClrScheme>
      <a:clrScheme name="1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1_Office 主题​​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​​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微软雅黑" pitchFamily="34" charset="-122"/>
          </a:defRPr>
        </a:defPPr>
      </a:lstStyle>
    </a:lnDef>
  </a:objectDefaults>
  <a:extraClrSchemeLst>
    <a:extraClrScheme>
      <a:clrScheme name="1_Office 主题​​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2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2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微软雅黑" pitchFamily="34" charset="-122"/>
          </a:defRPr>
        </a:defPPr>
      </a:lstStyle>
    </a:lnDef>
  </a:objectDefaults>
  <a:extraClrSchemeLst>
    <a:extraClrScheme>
      <a:clrScheme name="2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878</Words>
  <Application>WPS 演示</Application>
  <PresentationFormat>宽屏</PresentationFormat>
  <Paragraphs>256</Paragraphs>
  <Slides>25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44" baseType="lpstr">
      <vt:lpstr>Arial</vt:lpstr>
      <vt:lpstr>方正书宋_GBK</vt:lpstr>
      <vt:lpstr>Wingdings</vt:lpstr>
      <vt:lpstr>微软雅黑</vt:lpstr>
      <vt:lpstr>等线</vt:lpstr>
      <vt:lpstr>Vrinda</vt:lpstr>
      <vt:lpstr>Open Sans</vt:lpstr>
      <vt:lpstr>Lato Black</vt:lpstr>
      <vt:lpstr>汉仪旗黑KW</vt:lpstr>
      <vt:lpstr>宋体</vt:lpstr>
      <vt:lpstr>Arial Unicode MS</vt:lpstr>
      <vt:lpstr>汉仪中等线KW</vt:lpstr>
      <vt:lpstr>微软雅黑</vt:lpstr>
      <vt:lpstr>苹方-简</vt:lpstr>
      <vt:lpstr>Thonburi</vt:lpstr>
      <vt:lpstr>汉仪书宋二KW</vt:lpstr>
      <vt:lpstr>1_Office 主题</vt:lpstr>
      <vt:lpstr>1_Office 主题​​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chenyuanyang</cp:lastModifiedBy>
  <cp:revision>503</cp:revision>
  <dcterms:created xsi:type="dcterms:W3CDTF">2019-06-15T06:43:39Z</dcterms:created>
  <dcterms:modified xsi:type="dcterms:W3CDTF">2019-06-15T06:43:39Z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2052-1.0.1.1354</vt:lpwstr>
  </property>
</Properties>
</file>