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 autoAdjust="0"/>
    <p:restoredTop sz="94660"/>
  </p:normalViewPr>
  <p:slideViewPr>
    <p:cSldViewPr snapToGrid="0">
      <p:cViewPr>
        <p:scale>
          <a:sx n="200" d="100"/>
          <a:sy n="200" d="100"/>
        </p:scale>
        <p:origin x="183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F23FC-BC9D-F024-65D9-1395B8DD1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3A3A19-D5E5-3547-036E-916E788DC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D582F-D664-5FA9-A7D4-90848052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23FB6-F8E5-496C-6FE1-15681BC5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B9027-5504-07A4-1871-C947D759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89A6-7B1E-A073-A6FD-175F3033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8DB90-9B49-58C5-13A9-097C3318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82AA4-06C6-94DD-4F90-C4B09976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B79D-745D-26FE-716C-666125F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1FB87-64DA-7679-41E0-8D474A23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0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78774-1F33-E1E5-C213-D1B8C5EDB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099E5-DBCB-C501-B63E-0AAEF195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8462B-5F11-7FFF-9433-3418517B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58518-1718-461A-0A6D-023F3FB8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8C373-980B-20F3-BFED-1D68AE2C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3E135-C884-3BDD-40D0-376FE1CA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3FF4C-45AF-752D-6060-6C649D19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C6274-9CC5-3594-D622-D31FD9A0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1E2E5-91A5-8F22-8BF7-36894737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1D09-1A34-D800-70A7-58421CF6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8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54F7-06B7-A821-49A7-5BE7185B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334B0-02D4-CFF7-E671-EE63E6AF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ECF66-474A-F6AE-7879-5C2190C6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5D753-188D-F283-3B2C-522682FE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9B839-4FEE-F52A-3ECF-2F2E5DA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6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662E-C5E1-BB09-E458-F3A90918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1130B-685B-0E3D-5962-4EF531BD5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F3F87-0BA6-C8BB-03D5-271DA7B0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0622B-E619-68D8-DA22-AA139140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AD93C-C924-4302-31CC-E0247231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BC1CC-A294-93A0-3B6D-FE32C406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A44B8-F774-9871-A7C6-EF7F2DCB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C9850-EF51-E21E-142F-B6BEA14C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7F4F1-EF04-76E3-64F5-D2D40947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760831-1B77-A1ED-6EC0-96CB4F13A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93823-0BE6-702E-1AEB-0114D767B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1E04B-D106-4E70-2DAD-F09FDFEC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749ACA-A5A4-2804-5DFD-271DC0A1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EB2C6B-EC0D-4E8A-C628-506569F9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6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5664-35C1-F95A-63D6-E69C1C66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102634-2ED6-8709-8972-D6E2A94B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E8230F-6441-2DC7-6FFE-993962EF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E3A6A-B608-4EDB-0D0C-5414254F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1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14C810-AB59-12A3-9FBF-EE3AA32B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F8F673-E939-857B-017D-D6F77C28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F8A3E-09BC-EA62-B66D-FAFC70EB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61A-D489-7894-8F52-1B2A844B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7A0B7-ECF8-215E-945C-24F4E28F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CAC6C-8146-1CAF-1983-D3FD88C2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83DD5-6D29-D24D-AFC1-AA900314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B3EFA-876D-BCE3-BE0F-835F2103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9B254-A8FA-1796-E121-F2DC2EE5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1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34BA6-2B22-3E54-DC32-E4A407EF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953E4F-DBB4-3488-62D6-D8ECA8F2A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F06DF-F6AD-5C83-3B65-50DD1FB2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2E8C5-16B3-C4DE-33D2-48FE170B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0E9F7-A74B-6F19-EC97-9EB65584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60DEB-45A5-1198-99A1-F505393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46341-8186-AD64-D477-526F82CE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BAAA5-3D1E-A0BE-A70B-7C79483C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D435C-4F43-8FCB-F209-F47BDA4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6EC23-B9BD-4D3E-987A-7BC0047FD1F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82C7C-FD02-2AA5-2474-AF4E13BC4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207F-101D-F801-C2AD-7618D3295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F2016-0F5C-4C77-9B11-CD4D9702C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0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E472AF-E619-AC0A-C2E6-7800E8D3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50804" y="1067118"/>
            <a:ext cx="4982270" cy="3391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9A824B-FA54-88A6-C4B7-B77A2574B2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 flipV="1">
            <a:off x="5431751" y="1136428"/>
            <a:ext cx="5020376" cy="3324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30FB6F-850B-E695-6A0D-BEB226BE4A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426988" y="1098322"/>
            <a:ext cx="5029902" cy="3400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03CBA0-91D4-A776-D9EE-7C7BDE67DC3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 flipV="1">
            <a:off x="5396027" y="1117375"/>
            <a:ext cx="5058481" cy="3362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1FD9BB-65E6-9600-F19C-166CA798664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flipH="1" flipV="1">
            <a:off x="5465093" y="1145953"/>
            <a:ext cx="495369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B31BF5-1802-0773-F3AA-9EFE8AB2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4" y="365626"/>
            <a:ext cx="6616887" cy="612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42CE6-90BC-C202-B43B-A2F8993FE4B1}"/>
              </a:ext>
            </a:extLst>
          </p:cNvPr>
          <p:cNvSpPr txBox="1"/>
          <p:nvPr/>
        </p:nvSpPr>
        <p:spPr>
          <a:xfrm>
            <a:off x="7378262" y="365626"/>
            <a:ext cx="45562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stdio.h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if (n == 0) return 1;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int sum = 0;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for(int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&lt; n;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++)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    sum += f(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return sum % 13;</a:t>
            </a:r>
            <a:endParaRPr lang="en-US" altLang="ko-K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11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ans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rgjgmbuyhbfcx</a:t>
            </a:r>
            <a:r>
              <a:rPr lang="en-US" altLang="ko-K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13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ans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^=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13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puts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ans</a:t>
            </a: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2D77A6-1481-86CB-4D5B-49F5A7B2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3" y="3882915"/>
            <a:ext cx="4248743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2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88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D001BC-062C-EFA2-E905-BCD1A44F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14" y="0"/>
            <a:ext cx="11250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8A827-13A3-A182-F3ED-CB14772FD47D}"/>
              </a:ext>
            </a:extLst>
          </p:cNvPr>
          <p:cNvSpPr txBox="1"/>
          <p:nvPr/>
        </p:nvSpPr>
        <p:spPr>
          <a:xfrm>
            <a:off x="3108960" y="1036320"/>
            <a:ext cx="4373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실버 </a:t>
            </a:r>
            <a:r>
              <a:rPr lang="en-US" altLang="ko-KR" dirty="0"/>
              <a:t>-&gt; 1</a:t>
            </a:r>
            <a:r>
              <a:rPr lang="ko-KR" altLang="en-US" dirty="0"/>
              <a:t>개만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A, A+1</a:t>
            </a:r>
          </a:p>
          <a:p>
            <a:endParaRPr lang="en-US" altLang="ko-KR" dirty="0"/>
          </a:p>
          <a:p>
            <a:r>
              <a:rPr lang="en-US" altLang="ko-KR" dirty="0"/>
              <a:t>B, B+2</a:t>
            </a:r>
          </a:p>
          <a:p>
            <a:endParaRPr lang="en-US" altLang="ko-KR" dirty="0"/>
          </a:p>
          <a:p>
            <a:r>
              <a:rPr lang="ko-KR" altLang="en-US" dirty="0" err="1"/>
              <a:t>브</a:t>
            </a:r>
            <a:r>
              <a:rPr lang="en-US" altLang="ko-KR" dirty="0"/>
              <a:t>5</a:t>
            </a:r>
          </a:p>
          <a:p>
            <a:r>
              <a:rPr lang="ko-KR" altLang="en-US" dirty="0" err="1"/>
              <a:t>브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실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플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다</a:t>
            </a:r>
            <a:r>
              <a:rPr lang="en-US" altLang="ko-KR" dirty="0"/>
              <a:t>5</a:t>
            </a:r>
          </a:p>
          <a:p>
            <a:endParaRPr lang="en-US" altLang="ko-KR" dirty="0"/>
          </a:p>
          <a:p>
            <a:r>
              <a:rPr lang="ko-KR" altLang="en-US" dirty="0"/>
              <a:t>플</a:t>
            </a:r>
            <a:r>
              <a:rPr lang="en-US" altLang="ko-KR" dirty="0"/>
              <a:t>1 </a:t>
            </a:r>
            <a:r>
              <a:rPr lang="ko-KR" altLang="en-US" dirty="0" err="1"/>
              <a:t>브</a:t>
            </a:r>
            <a:r>
              <a:rPr lang="en-US" altLang="ko-KR" dirty="0"/>
              <a:t>5 </a:t>
            </a:r>
            <a:r>
              <a:rPr lang="ko-KR" altLang="en-US" dirty="0" err="1"/>
              <a:t>브</a:t>
            </a:r>
            <a:r>
              <a:rPr lang="en-US" altLang="ko-KR" dirty="0"/>
              <a:t>4 </a:t>
            </a:r>
            <a:r>
              <a:rPr lang="ko-KR" altLang="en-US" dirty="0"/>
              <a:t>다</a:t>
            </a:r>
            <a:r>
              <a:rPr lang="en-US" altLang="ko-KR" dirty="0"/>
              <a:t>5 </a:t>
            </a:r>
            <a:r>
              <a:rPr lang="ko-KR" altLang="en-US" dirty="0"/>
              <a:t>실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TABUI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5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40D8F2-3E1A-8A19-1444-E86B0689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80" y="3996654"/>
            <a:ext cx="3629532" cy="514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2E338-DD06-E152-2648-5A38893D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480" y="4696090"/>
            <a:ext cx="1514686" cy="523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0B7895-3189-B5ED-646A-EE919C05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480" y="5405398"/>
            <a:ext cx="371526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28A924-AAB6-2983-7A5D-D7BC95399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56" y="154305"/>
            <a:ext cx="4763165" cy="3143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2C2ECC-3EB3-2814-640A-9CDCE99E7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480" y="154305"/>
            <a:ext cx="4429570" cy="36474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66E538-D38D-5290-C8BC-B3338B8F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480" y="6198808"/>
            <a:ext cx="571580" cy="4477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93418F-CAF8-9B01-FAEB-F540E1EA48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356" y="3491829"/>
            <a:ext cx="3248478" cy="16671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B7E595-C010-FBE2-395D-BEEC4F546F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869" y="5352772"/>
            <a:ext cx="43821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C19102-5BBE-99B3-F8FB-1F1909F7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0" y="109373"/>
            <a:ext cx="6230219" cy="2353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2EEF9-C1E3-E2F9-7D6D-2984B046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4" y="2988837"/>
            <a:ext cx="4089159" cy="2209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D481CC-392A-3C46-EFB0-E47054503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397" y="2601324"/>
            <a:ext cx="4529377" cy="315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8FACFD-74EE-DC66-19A6-2389FFD29ED0}"/>
              </a:ext>
            </a:extLst>
          </p:cNvPr>
          <p:cNvSpPr txBox="1"/>
          <p:nvPr/>
        </p:nvSpPr>
        <p:spPr>
          <a:xfrm>
            <a:off x="4362046" y="2360622"/>
            <a:ext cx="21435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체스</a:t>
            </a:r>
            <a:r>
              <a:rPr lang="en-US" altLang="ko-KR" sz="8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G</a:t>
            </a:r>
            <a:r>
              <a:rPr lang="ko-KR" altLang="en-US" sz="800" dirty="0">
                <a:solidFill>
                  <a:srgbClr val="FF0000"/>
                </a:solidFill>
              </a:rPr>
              <a:t>는 뭐지</a:t>
            </a:r>
            <a:r>
              <a:rPr lang="en-US" altLang="ko-KR" sz="800" dirty="0">
                <a:solidFill>
                  <a:srgbClr val="FF0000"/>
                </a:solidFill>
              </a:rPr>
              <a:t>..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두 점</a:t>
            </a:r>
            <a:r>
              <a:rPr lang="en-US" altLang="ko-KR" sz="800" dirty="0">
                <a:solidFill>
                  <a:srgbClr val="FF0000"/>
                </a:solidFill>
              </a:rPr>
              <a:t>(i1, j1), (j1, j2)</a:t>
            </a:r>
            <a:r>
              <a:rPr lang="ko-KR" altLang="en-US" sz="800" dirty="0">
                <a:solidFill>
                  <a:srgbClr val="FF0000"/>
                </a:solidFill>
              </a:rPr>
              <a:t>에 대해서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차가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ko-KR" altLang="en-US" sz="800" dirty="0">
                <a:solidFill>
                  <a:srgbClr val="FF0000"/>
                </a:solidFill>
              </a:rPr>
              <a:t> 이내면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B</a:t>
            </a:r>
            <a:r>
              <a:rPr lang="ko-KR" altLang="en-US" sz="800" dirty="0">
                <a:solidFill>
                  <a:srgbClr val="FF0000"/>
                </a:solidFill>
              </a:rPr>
              <a:t>는 </a:t>
            </a:r>
            <a:r>
              <a:rPr lang="ko-KR" altLang="en-US" sz="800" dirty="0" err="1">
                <a:solidFill>
                  <a:srgbClr val="FF0000"/>
                </a:solidFill>
              </a:rPr>
              <a:t>달라야함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A</a:t>
            </a:r>
            <a:r>
              <a:rPr lang="ko-KR" altLang="en-US" sz="800" dirty="0">
                <a:solidFill>
                  <a:srgbClr val="FF0000"/>
                </a:solidFill>
              </a:rPr>
              <a:t>와 </a:t>
            </a:r>
            <a:r>
              <a:rPr lang="en-US" altLang="ko-KR" sz="800" dirty="0">
                <a:solidFill>
                  <a:srgbClr val="FF0000"/>
                </a:solidFill>
              </a:rPr>
              <a:t>B</a:t>
            </a:r>
            <a:r>
              <a:rPr lang="ko-KR" altLang="en-US" sz="800" dirty="0">
                <a:solidFill>
                  <a:srgbClr val="FF0000"/>
                </a:solidFill>
              </a:rPr>
              <a:t>는 </a:t>
            </a:r>
            <a:r>
              <a:rPr lang="en-US" altLang="ko-KR" sz="800" dirty="0">
                <a:solidFill>
                  <a:srgbClr val="FF0000"/>
                </a:solidFill>
              </a:rPr>
              <a:t>8*8 </a:t>
            </a:r>
            <a:r>
              <a:rPr lang="ko-KR" altLang="en-US" sz="800" dirty="0">
                <a:solidFill>
                  <a:srgbClr val="FF0000"/>
                </a:solidFill>
              </a:rPr>
              <a:t>행렬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일단 </a:t>
            </a:r>
            <a:r>
              <a:rPr lang="en-US" altLang="ko-KR" sz="800" dirty="0">
                <a:solidFill>
                  <a:srgbClr val="FF0000"/>
                </a:solidFill>
              </a:rPr>
              <a:t>B</a:t>
            </a:r>
            <a:r>
              <a:rPr lang="ko-KR" altLang="en-US" sz="800" dirty="0">
                <a:solidFill>
                  <a:srgbClr val="FF0000"/>
                </a:solidFill>
              </a:rPr>
              <a:t>는 체스판의 색상 </a:t>
            </a:r>
            <a:r>
              <a:rPr lang="en-US" altLang="ko-KR" sz="800" dirty="0">
                <a:solidFill>
                  <a:srgbClr val="FF0000"/>
                </a:solidFill>
              </a:rPr>
              <a:t>default </a:t>
            </a:r>
            <a:r>
              <a:rPr lang="ko-KR" altLang="en-US" sz="800" dirty="0" err="1">
                <a:solidFill>
                  <a:srgbClr val="FF0000"/>
                </a:solidFill>
              </a:rPr>
              <a:t>색상같고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A</a:t>
            </a:r>
            <a:r>
              <a:rPr lang="ko-KR" altLang="en-US" sz="800" dirty="0">
                <a:solidFill>
                  <a:srgbClr val="FF0000"/>
                </a:solidFill>
              </a:rPr>
              <a:t>는</a:t>
            </a:r>
            <a:r>
              <a:rPr lang="en-US" altLang="ko-KR" sz="800" dirty="0">
                <a:solidFill>
                  <a:srgbClr val="FF0000"/>
                </a:solidFill>
              </a:rPr>
              <a:t>..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938A2-49FA-DAE3-3722-B73B07808AA8}"/>
              </a:ext>
            </a:extLst>
          </p:cNvPr>
          <p:cNvSpPr txBox="1"/>
          <p:nvPr/>
        </p:nvSpPr>
        <p:spPr>
          <a:xfrm>
            <a:off x="1152525" y="4577373"/>
            <a:ext cx="76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P-value?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A9DD7-093D-629C-46A6-DF4DB6E33484}"/>
              </a:ext>
            </a:extLst>
          </p:cNvPr>
          <p:cNvSpPr txBox="1"/>
          <p:nvPr/>
        </p:nvSpPr>
        <p:spPr>
          <a:xfrm>
            <a:off x="2424112" y="5163161"/>
            <a:ext cx="1139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Segment Tree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BAD26-3721-D646-4C5A-F0D6BC0FB479}"/>
              </a:ext>
            </a:extLst>
          </p:cNvPr>
          <p:cNvSpPr txBox="1"/>
          <p:nvPr/>
        </p:nvSpPr>
        <p:spPr>
          <a:xfrm>
            <a:off x="7653337" y="264856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Integer, field,,,?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30559-63BE-CF7C-9EA3-F2AC9A331891}"/>
              </a:ext>
            </a:extLst>
          </p:cNvPr>
          <p:cNvSpPr txBox="1"/>
          <p:nvPr/>
        </p:nvSpPr>
        <p:spPr>
          <a:xfrm>
            <a:off x="10077450" y="4510697"/>
            <a:ext cx="16738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임의의 점에서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특정 사각형의 </a:t>
            </a:r>
            <a:r>
              <a:rPr lang="en-US" altLang="ko-KR" sz="900" dirty="0">
                <a:solidFill>
                  <a:srgbClr val="FF0000"/>
                </a:solidFill>
              </a:rPr>
              <a:t>Width, height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까지 거리의 최솟값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F0822-4504-7750-937B-0071716A254D}"/>
              </a:ext>
            </a:extLst>
          </p:cNvPr>
          <p:cNvSpPr txBox="1"/>
          <p:nvPr/>
        </p:nvSpPr>
        <p:spPr>
          <a:xfrm>
            <a:off x="9204085" y="3530173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F1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=&gt; add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F2 =&gt; pop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F3 =&gt; </a:t>
            </a:r>
            <a:r>
              <a:rPr lang="en-US" altLang="ko-KR" sz="900" dirty="0" err="1">
                <a:solidFill>
                  <a:srgbClr val="FF0000"/>
                </a:solidFill>
              </a:rPr>
              <a:t>sizeof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F4 =&gt; !</a:t>
            </a:r>
            <a:r>
              <a:rPr lang="en-US" altLang="ko-KR" sz="900" dirty="0" err="1">
                <a:solidFill>
                  <a:srgbClr val="FF0000"/>
                </a:solidFill>
              </a:rPr>
              <a:t>isEmpty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F5 =&gt; front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F6 =&gt; end?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17054EF-2D42-4ED7-265E-9E84876E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61819"/>
              </p:ext>
            </p:extLst>
          </p:nvPr>
        </p:nvGraphicFramePr>
        <p:xfrm>
          <a:off x="7500938" y="237336"/>
          <a:ext cx="363060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01">
                  <a:extLst>
                    <a:ext uri="{9D8B030D-6E8A-4147-A177-3AD203B41FA5}">
                      <a16:colId xmlns:a16="http://schemas.microsoft.com/office/drawing/2014/main" val="2730318933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3465899585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2669691491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29043064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2564458285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3628172410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1070692630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3954933518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73239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83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7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8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30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828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11333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6F1DEF-74C5-4C98-13BC-17A79E1DC5F7}"/>
              </a:ext>
            </a:extLst>
          </p:cNvPr>
          <p:cNvSpPr txBox="1"/>
          <p:nvPr/>
        </p:nvSpPr>
        <p:spPr>
          <a:xfrm>
            <a:off x="10317379" y="3079245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동전문제</a:t>
            </a:r>
            <a:r>
              <a:rPr lang="en-US" altLang="ko-KR" sz="900" dirty="0">
                <a:solidFill>
                  <a:srgbClr val="FF0000"/>
                </a:solidFill>
              </a:rPr>
              <a:t>, COIN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F0143-02BD-1042-061D-337A333DEFC8}"/>
              </a:ext>
            </a:extLst>
          </p:cNvPr>
          <p:cNvSpPr txBox="1"/>
          <p:nvPr/>
        </p:nvSpPr>
        <p:spPr>
          <a:xfrm>
            <a:off x="8841531" y="5866200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최대 </a:t>
            </a:r>
            <a:r>
              <a:rPr lang="en-US" altLang="ko-KR" sz="900" dirty="0" err="1">
                <a:solidFill>
                  <a:srgbClr val="FF0000"/>
                </a:solidFill>
              </a:rPr>
              <a:t>idx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찾기</a:t>
            </a:r>
            <a:r>
              <a:rPr lang="en-US" altLang="ko-KR" sz="900" dirty="0">
                <a:solidFill>
                  <a:srgbClr val="FF0000"/>
                </a:solidFill>
              </a:rPr>
              <a:t>?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9B69A-D8C2-6E4E-5A6C-4D2F9BCFE7C4}"/>
              </a:ext>
            </a:extLst>
          </p:cNvPr>
          <p:cNvSpPr txBox="1"/>
          <p:nvPr/>
        </p:nvSpPr>
        <p:spPr>
          <a:xfrm>
            <a:off x="4089869" y="4032546"/>
            <a:ext cx="2202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1/3 , 1/2, -1 </a:t>
            </a:r>
            <a:r>
              <a:rPr lang="ko-KR" altLang="en-US" sz="1100" dirty="0">
                <a:solidFill>
                  <a:srgbClr val="FF0000"/>
                </a:solidFill>
              </a:rPr>
              <a:t>할 수 있고</a:t>
            </a:r>
            <a:r>
              <a:rPr lang="en-US" altLang="ko-KR" sz="11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위 도구를 써서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로 만드는 최소</a:t>
            </a:r>
          </a:p>
        </p:txBody>
      </p:sp>
    </p:spTree>
    <p:extLst>
      <p:ext uri="{BB962C8B-B14F-4D97-AF65-F5344CB8AC3E}">
        <p14:creationId xmlns:p14="http://schemas.microsoft.com/office/powerpoint/2010/main" val="62662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302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상원 신</dc:creator>
  <cp:lastModifiedBy>상원 신</cp:lastModifiedBy>
  <cp:revision>11</cp:revision>
  <dcterms:created xsi:type="dcterms:W3CDTF">2024-05-29T02:41:05Z</dcterms:created>
  <dcterms:modified xsi:type="dcterms:W3CDTF">2024-05-29T06:12:21Z</dcterms:modified>
</cp:coreProperties>
</file>