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2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5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3A3B-86F8-8A4D-956C-DCF2531885E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ED271-AD7D-AA42-83E8-E98C343E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400"/>
          <a:stretch/>
        </p:blipFill>
        <p:spPr>
          <a:xfrm>
            <a:off x="2662996" y="1595337"/>
            <a:ext cx="6541187" cy="41767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3CB4-BF81-EA4B-B9ED-6D90E8BA0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1</cp:revision>
  <dcterms:created xsi:type="dcterms:W3CDTF">2019-09-04T17:51:21Z</dcterms:created>
  <dcterms:modified xsi:type="dcterms:W3CDTF">2019-09-04T17:51:51Z</dcterms:modified>
</cp:coreProperties>
</file>