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46"/>
    <p:restoredTop sz="94667"/>
  </p:normalViewPr>
  <p:slideViewPr>
    <p:cSldViewPr snapToGrid="0" snapToObjects="1">
      <p:cViewPr varScale="1">
        <p:scale>
          <a:sx n="92" d="100"/>
          <a:sy n="92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3CF-67D8-4140-AF4B-85D95D66A710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24473" y="2610377"/>
            <a:ext cx="896471" cy="1481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2"/>
          </p:cNvCxnSpPr>
          <p:nvPr/>
        </p:nvCxnSpPr>
        <p:spPr>
          <a:xfrm>
            <a:off x="6713658" y="3351325"/>
            <a:ext cx="58058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39434" y="3153234"/>
            <a:ext cx="85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34046" y="3204550"/>
            <a:ext cx="497714" cy="261234"/>
            <a:chOff x="4734046" y="3204550"/>
            <a:chExt cx="497714" cy="261234"/>
          </a:xfrm>
        </p:grpSpPr>
        <p:cxnSp>
          <p:nvCxnSpPr>
            <p:cNvPr id="29" name="Straight Arrow Connector 28"/>
            <p:cNvCxnSpPr>
              <a:endCxn id="4" idx="0"/>
            </p:cNvCxnSpPr>
            <p:nvPr/>
          </p:nvCxnSpPr>
          <p:spPr>
            <a:xfrm>
              <a:off x="4734046" y="3351325"/>
              <a:ext cx="49771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16200000">
              <a:off x="4855807" y="3231877"/>
              <a:ext cx="222761" cy="245054"/>
              <a:chOff x="5231758" y="4533900"/>
              <a:chExt cx="307676" cy="609600"/>
            </a:xfrm>
          </p:grpSpPr>
          <p:sp>
            <p:nvSpPr>
              <p:cNvPr id="37" name="Triangle 36"/>
              <p:cNvSpPr/>
              <p:nvPr/>
            </p:nvSpPr>
            <p:spPr>
              <a:xfrm>
                <a:off x="5231759" y="4838700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iangle 37"/>
              <p:cNvSpPr/>
              <p:nvPr/>
            </p:nvSpPr>
            <p:spPr>
              <a:xfrm rot="10800000">
                <a:off x="5231758" y="4533900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 flipV="1">
              <a:off x="4960463" y="3204550"/>
              <a:ext cx="1" cy="149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02263" y="3207026"/>
              <a:ext cx="127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11" y="3199084"/>
            <a:ext cx="1511300" cy="2667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 rot="5400000">
            <a:off x="5716303" y="2523616"/>
            <a:ext cx="497714" cy="261234"/>
            <a:chOff x="4734046" y="3204550"/>
            <a:chExt cx="497714" cy="261234"/>
          </a:xfrm>
        </p:grpSpPr>
        <p:cxnSp>
          <p:nvCxnSpPr>
            <p:cNvPr id="19" name="Straight Arrow Connector 18"/>
            <p:cNvCxnSpPr>
              <a:endCxn id="21" idx="0"/>
            </p:cNvCxnSpPr>
            <p:nvPr/>
          </p:nvCxnSpPr>
          <p:spPr>
            <a:xfrm>
              <a:off x="4734046" y="3351325"/>
              <a:ext cx="49771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 rot="16200000">
              <a:off x="4855807" y="3231877"/>
              <a:ext cx="222761" cy="245054"/>
              <a:chOff x="5231758" y="4533900"/>
              <a:chExt cx="307676" cy="609600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5231759" y="4838700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5231758" y="4533900"/>
                <a:ext cx="307675" cy="304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flipH="1" flipV="1">
              <a:off x="4960463" y="3204550"/>
              <a:ext cx="1" cy="149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02263" y="3207026"/>
              <a:ext cx="127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81" y="3532911"/>
            <a:ext cx="2032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653" y="2146234"/>
            <a:ext cx="15113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925" y="3261478"/>
            <a:ext cx="2501900" cy="20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076" y="2563089"/>
            <a:ext cx="203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7</cp:revision>
  <cp:lastPrinted>2019-08-29T16:53:53Z</cp:lastPrinted>
  <dcterms:created xsi:type="dcterms:W3CDTF">2019-08-29T16:29:57Z</dcterms:created>
  <dcterms:modified xsi:type="dcterms:W3CDTF">2019-09-02T14:24:23Z</dcterms:modified>
</cp:coreProperties>
</file>