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33"/>
    <p:restoredTop sz="94667"/>
  </p:normalViewPr>
  <p:slideViewPr>
    <p:cSldViewPr snapToGrid="0" snapToObjects="1">
      <p:cViewPr>
        <p:scale>
          <a:sx n="175" d="100"/>
          <a:sy n="175" d="100"/>
        </p:scale>
        <p:origin x="-1856" y="-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6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43EF-5F27-5449-A890-DFBF6F0B26E9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1AF8-9003-CB43-954F-E19509FCD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55822" y="2741726"/>
            <a:ext cx="896471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55822" y="3960926"/>
            <a:ext cx="89647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55822" y="2436926"/>
            <a:ext cx="89647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6" idx="0"/>
          </p:cNvCxnSpPr>
          <p:nvPr/>
        </p:nvCxnSpPr>
        <p:spPr>
          <a:xfrm>
            <a:off x="5278056" y="2071868"/>
            <a:ext cx="826002" cy="3650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</p:cNvCxnSpPr>
          <p:nvPr/>
        </p:nvCxnSpPr>
        <p:spPr>
          <a:xfrm rot="16200000" flipH="1">
            <a:off x="6330786" y="4038998"/>
            <a:ext cx="398874" cy="8523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64825" y="1790595"/>
            <a:ext cx="684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Input</a:t>
            </a:r>
          </a:p>
          <a:p>
            <a:pPr algn="ctr"/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66084" y="4341435"/>
            <a:ext cx="856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52770" y="2729926"/>
            <a:ext cx="50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T, 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05997" y="3237758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Cooling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5167086" y="3237758"/>
            <a:ext cx="1101952" cy="449942"/>
          </a:xfrm>
          <a:custGeom>
            <a:avLst/>
            <a:gdLst>
              <a:gd name="connsiteX0" fmla="*/ 7257 w 638629"/>
              <a:gd name="connsiteY0" fmla="*/ 0 h 449942"/>
              <a:gd name="connsiteX1" fmla="*/ 638629 w 638629"/>
              <a:gd name="connsiteY1" fmla="*/ 0 h 449942"/>
              <a:gd name="connsiteX2" fmla="*/ 290286 w 638629"/>
              <a:gd name="connsiteY2" fmla="*/ 239485 h 449942"/>
              <a:gd name="connsiteX3" fmla="*/ 602343 w 638629"/>
              <a:gd name="connsiteY3" fmla="*/ 449942 h 449942"/>
              <a:gd name="connsiteX4" fmla="*/ 0 w 638629"/>
              <a:gd name="connsiteY4" fmla="*/ 442685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629" h="449942">
                <a:moveTo>
                  <a:pt x="7257" y="0"/>
                </a:moveTo>
                <a:lnTo>
                  <a:pt x="638629" y="0"/>
                </a:lnTo>
                <a:lnTo>
                  <a:pt x="290286" y="239485"/>
                </a:lnTo>
                <a:lnTo>
                  <a:pt x="602343" y="449942"/>
                </a:lnTo>
                <a:lnTo>
                  <a:pt x="0" y="442685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Zavala Tejeda</dc:creator>
  <cp:lastModifiedBy>Victor Zavala Tejeda</cp:lastModifiedBy>
  <cp:revision>7</cp:revision>
  <cp:lastPrinted>2019-08-29T12:32:16Z</cp:lastPrinted>
  <dcterms:created xsi:type="dcterms:W3CDTF">2019-08-29T12:14:37Z</dcterms:created>
  <dcterms:modified xsi:type="dcterms:W3CDTF">2019-09-05T15:33:42Z</dcterms:modified>
</cp:coreProperties>
</file>