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7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8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6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F926E-883B-A747-AB9D-44FA6901A0C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37F0-D5BB-BE48-B534-711B9807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4659549" y="1780162"/>
            <a:ext cx="0" cy="1605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59547" y="3385226"/>
            <a:ext cx="15435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84110" y="2075938"/>
            <a:ext cx="98854" cy="98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733538" y="2174792"/>
            <a:ext cx="0" cy="12104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9" idx="2"/>
          </p:cNvCxnSpPr>
          <p:nvPr/>
        </p:nvCxnSpPr>
        <p:spPr>
          <a:xfrm>
            <a:off x="4659547" y="2121243"/>
            <a:ext cx="1024563" cy="412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87" y="3484080"/>
            <a:ext cx="215900" cy="20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393" y="2019643"/>
            <a:ext cx="241300" cy="203200"/>
          </a:xfrm>
          <a:prstGeom prst="rect">
            <a:avLst/>
          </a:prstGeom>
        </p:spPr>
      </p:pic>
      <p:cxnSp>
        <p:nvCxnSpPr>
          <p:cNvPr id="18" name="Straight Connector 17"/>
          <p:cNvCxnSpPr>
            <a:endCxn id="9" idx="3"/>
          </p:cNvCxnSpPr>
          <p:nvPr/>
        </p:nvCxnSpPr>
        <p:spPr>
          <a:xfrm flipV="1">
            <a:off x="4659547" y="2160315"/>
            <a:ext cx="1039040" cy="78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4"/>
          </p:cNvCxnSpPr>
          <p:nvPr/>
        </p:nvCxnSpPr>
        <p:spPr>
          <a:xfrm flipV="1">
            <a:off x="4992130" y="2174792"/>
            <a:ext cx="741407" cy="121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659547" y="2110890"/>
            <a:ext cx="1070993" cy="439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22" y="2839308"/>
            <a:ext cx="1333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0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Zavala Tejeda</dc:creator>
  <cp:lastModifiedBy>Victor Zavala Tejeda</cp:lastModifiedBy>
  <cp:revision>1</cp:revision>
  <dcterms:created xsi:type="dcterms:W3CDTF">2019-09-03T16:25:48Z</dcterms:created>
  <dcterms:modified xsi:type="dcterms:W3CDTF">2019-09-03T16:28:56Z</dcterms:modified>
</cp:coreProperties>
</file>