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3"/>
    <p:restoredTop sz="94667"/>
  </p:normalViewPr>
  <p:slideViewPr>
    <p:cSldViewPr snapToGrid="0" snapToObjects="1">
      <p:cViewPr>
        <p:scale>
          <a:sx n="189" d="100"/>
          <a:sy n="189" d="100"/>
        </p:scale>
        <p:origin x="-2544" y="-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6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6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1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9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9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5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0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6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4B3CF-67D8-4140-AF4B-85D95D66A710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9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5524473" y="2610377"/>
            <a:ext cx="896471" cy="1481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4" idx="0"/>
          </p:cNvCxnSpPr>
          <p:nvPr/>
        </p:nvCxnSpPr>
        <p:spPr>
          <a:xfrm>
            <a:off x="4734046" y="3351325"/>
            <a:ext cx="49771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75000" y="3153234"/>
            <a:ext cx="118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420" y="3261700"/>
            <a:ext cx="584200" cy="1524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046937" y="2844414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Data</a:t>
            </a:r>
            <a:endParaRPr lang="en-US" dirty="0"/>
          </a:p>
        </p:txBody>
      </p:sp>
      <p:cxnSp>
        <p:nvCxnSpPr>
          <p:cNvPr id="6" name="Elbow Connector 5"/>
          <p:cNvCxnSpPr>
            <a:stCxn id="4" idx="3"/>
          </p:cNvCxnSpPr>
          <p:nvPr/>
        </p:nvCxnSpPr>
        <p:spPr>
          <a:xfrm rot="5400000" flipH="1" flipV="1">
            <a:off x="6200938" y="2272924"/>
            <a:ext cx="401938" cy="8583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6200939" y="3571332"/>
            <a:ext cx="401938" cy="8583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11671" y="1994957"/>
            <a:ext cx="2025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Model (Knowledge)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621" y="2386853"/>
            <a:ext cx="901700" cy="2286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768583" y="3723703"/>
            <a:ext cx="206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Residual (Unknown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621" y="4125300"/>
            <a:ext cx="2032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5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10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Zavala Tejeda</dc:creator>
  <cp:lastModifiedBy>Victor Zavala Tejeda</cp:lastModifiedBy>
  <cp:revision>8</cp:revision>
  <cp:lastPrinted>2019-09-02T15:01:17Z</cp:lastPrinted>
  <dcterms:created xsi:type="dcterms:W3CDTF">2019-08-29T16:29:57Z</dcterms:created>
  <dcterms:modified xsi:type="dcterms:W3CDTF">2019-09-03T14:48:50Z</dcterms:modified>
</cp:coreProperties>
</file>