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175"/>
    <p:restoredTop sz="94667"/>
  </p:normalViewPr>
  <p:slideViewPr>
    <p:cSldViewPr snapToGrid="0" snapToObjects="1">
      <p:cViewPr>
        <p:scale>
          <a:sx n="189" d="100"/>
          <a:sy n="189" d="100"/>
        </p:scale>
        <p:origin x="-2144" y="-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B3CF-67D8-4140-AF4B-85D95D66A710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F448-0413-ED43-806A-03AF157D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5524473" y="2610377"/>
            <a:ext cx="896471" cy="14818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4" idx="2"/>
          </p:cNvCxnSpPr>
          <p:nvPr/>
        </p:nvCxnSpPr>
        <p:spPr>
          <a:xfrm>
            <a:off x="6713658" y="3351325"/>
            <a:ext cx="58058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3"/>
          </p:cNvCxnSpPr>
          <p:nvPr/>
        </p:nvCxnSpPr>
        <p:spPr>
          <a:xfrm>
            <a:off x="5972708" y="2395959"/>
            <a:ext cx="1" cy="507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0"/>
          </p:cNvCxnSpPr>
          <p:nvPr/>
        </p:nvCxnSpPr>
        <p:spPr>
          <a:xfrm>
            <a:off x="4734046" y="3351325"/>
            <a:ext cx="4977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39434" y="3153234"/>
            <a:ext cx="851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 rot="16200000">
            <a:off x="4855807" y="3231877"/>
            <a:ext cx="222761" cy="245054"/>
            <a:chOff x="5231758" y="4533900"/>
            <a:chExt cx="307676" cy="609600"/>
          </a:xfrm>
        </p:grpSpPr>
        <p:sp>
          <p:nvSpPr>
            <p:cNvPr id="37" name="Triangle 36"/>
            <p:cNvSpPr/>
            <p:nvPr/>
          </p:nvSpPr>
          <p:spPr>
            <a:xfrm>
              <a:off x="5231759" y="4838700"/>
              <a:ext cx="307675" cy="3048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riangle 37"/>
            <p:cNvSpPr/>
            <p:nvPr/>
          </p:nvSpPr>
          <p:spPr>
            <a:xfrm rot="10800000">
              <a:off x="5231758" y="4533900"/>
              <a:ext cx="307675" cy="3048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H="1" flipV="1">
            <a:off x="4960463" y="3204550"/>
            <a:ext cx="1" cy="149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02263" y="3207026"/>
            <a:ext cx="127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123" y="3183883"/>
            <a:ext cx="1409700" cy="2667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65" y="3516639"/>
            <a:ext cx="127000" cy="1143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408" y="2137783"/>
            <a:ext cx="228600" cy="20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668" y="3243023"/>
            <a:ext cx="19939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Zavala Tejeda</dc:creator>
  <cp:lastModifiedBy>Victor Zavala Tejeda</cp:lastModifiedBy>
  <cp:revision>6</cp:revision>
  <cp:lastPrinted>2019-08-29T16:53:53Z</cp:lastPrinted>
  <dcterms:created xsi:type="dcterms:W3CDTF">2019-08-29T16:29:57Z</dcterms:created>
  <dcterms:modified xsi:type="dcterms:W3CDTF">2019-08-29T17:22:31Z</dcterms:modified>
</cp:coreProperties>
</file>