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6470-7AE4-6A44-A799-457E14F9B4E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12C0-F92B-C54E-BF1C-492F69F1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6470-7AE4-6A44-A799-457E14F9B4E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12C0-F92B-C54E-BF1C-492F69F1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6470-7AE4-6A44-A799-457E14F9B4E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12C0-F92B-C54E-BF1C-492F69F1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4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6470-7AE4-6A44-A799-457E14F9B4E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12C0-F92B-C54E-BF1C-492F69F1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6470-7AE4-6A44-A799-457E14F9B4E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12C0-F92B-C54E-BF1C-492F69F1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6470-7AE4-6A44-A799-457E14F9B4E5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12C0-F92B-C54E-BF1C-492F69F1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6470-7AE4-6A44-A799-457E14F9B4E5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12C0-F92B-C54E-BF1C-492F69F1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6470-7AE4-6A44-A799-457E14F9B4E5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12C0-F92B-C54E-BF1C-492F69F1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6470-7AE4-6A44-A799-457E14F9B4E5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12C0-F92B-C54E-BF1C-492F69F1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6470-7AE4-6A44-A799-457E14F9B4E5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12C0-F92B-C54E-BF1C-492F69F1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6470-7AE4-6A44-A799-457E14F9B4E5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12C0-F92B-C54E-BF1C-492F69F1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36470-7AE4-6A44-A799-457E14F9B4E5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12C0-F92B-C54E-BF1C-492F69F1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6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4085617" y="2519464"/>
            <a:ext cx="3385226" cy="194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085617" y="2538919"/>
            <a:ext cx="0" cy="69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71480" y="1848255"/>
            <a:ext cx="0" cy="69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05982" y="1848255"/>
            <a:ext cx="0" cy="69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40484" y="1848255"/>
            <a:ext cx="0" cy="69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470758" y="1835898"/>
            <a:ext cx="0" cy="69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156" y="2181230"/>
            <a:ext cx="707598" cy="1117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431" y="3284321"/>
            <a:ext cx="177800" cy="190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58" y="1590493"/>
            <a:ext cx="177800" cy="177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606" y="1631680"/>
            <a:ext cx="177800" cy="177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879" y="1635797"/>
            <a:ext cx="177800" cy="177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867" y="1652271"/>
            <a:ext cx="1778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1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Zavala Tejeda</dc:creator>
  <cp:lastModifiedBy>Victor Zavala Tejeda</cp:lastModifiedBy>
  <cp:revision>2</cp:revision>
  <dcterms:created xsi:type="dcterms:W3CDTF">2019-09-04T18:15:43Z</dcterms:created>
  <dcterms:modified xsi:type="dcterms:W3CDTF">2019-09-04T18:29:54Z</dcterms:modified>
</cp:coreProperties>
</file>