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69"/>
    <p:restoredTop sz="94667"/>
  </p:normalViewPr>
  <p:slideViewPr>
    <p:cSldViewPr snapToGrid="0" snapToObjects="1">
      <p:cViewPr>
        <p:scale>
          <a:sx n="189" d="100"/>
          <a:sy n="189" d="100"/>
        </p:scale>
        <p:origin x="-2384" y="-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6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6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1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8/31/19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9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8/31/19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9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8/31/19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5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8/31/19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0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8/31/19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8/31/19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6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4B3CF-67D8-4140-AF4B-85D95D66A710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9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 rot="16200000">
            <a:off x="5341586" y="2248044"/>
            <a:ext cx="1" cy="36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524473" y="2610377"/>
            <a:ext cx="896471" cy="1481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971705" y="2339788"/>
            <a:ext cx="21317" cy="93995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155802" y="2350547"/>
            <a:ext cx="164396" cy="149169"/>
            <a:chOff x="4844661" y="3204550"/>
            <a:chExt cx="245054" cy="261234"/>
          </a:xfrm>
        </p:grpSpPr>
        <p:grpSp>
          <p:nvGrpSpPr>
            <p:cNvPr id="40" name="Group 39"/>
            <p:cNvGrpSpPr/>
            <p:nvPr/>
          </p:nvGrpSpPr>
          <p:grpSpPr>
            <a:xfrm rot="16200000">
              <a:off x="4855807" y="3231877"/>
              <a:ext cx="222761" cy="245054"/>
              <a:chOff x="5231758" y="4533900"/>
              <a:chExt cx="307684" cy="609604"/>
            </a:xfrm>
          </p:grpSpPr>
          <p:sp>
            <p:nvSpPr>
              <p:cNvPr id="37" name="Triangle 36"/>
              <p:cNvSpPr/>
              <p:nvPr/>
            </p:nvSpPr>
            <p:spPr>
              <a:xfrm>
                <a:off x="5231767" y="4838704"/>
                <a:ext cx="307675" cy="3048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riangle 37"/>
              <p:cNvSpPr/>
              <p:nvPr/>
            </p:nvSpPr>
            <p:spPr>
              <a:xfrm rot="10800000">
                <a:off x="5231758" y="4533900"/>
                <a:ext cx="307675" cy="3048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 flipH="1" flipV="1">
              <a:off x="4960463" y="3204550"/>
              <a:ext cx="1" cy="1498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902263" y="3207026"/>
              <a:ext cx="127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5883088" y="3279477"/>
            <a:ext cx="1748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20943" y="4092275"/>
            <a:ext cx="1" cy="270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74660" y="3287809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33785" y="3460381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03792" y="3478307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67075" y="3381932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44800" y="2835801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35849" y="3047334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77924" y="3003966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585008" y="2781291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49551" y="3292690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268579" y="3464860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45311" y="3502958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008594" y="3406583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78732" y="3853109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374985" y="4012109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90130" y="3964644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127371" y="3853109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708277" y="3711393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67402" y="3883965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744134" y="3922063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87244" y="3745001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934638" y="3541058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093762" y="3659838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963770" y="3731556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827053" y="3635181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069113" y="2870469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306673" y="2965079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185652" y="3137033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228878" y="2730536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65" y="2347202"/>
            <a:ext cx="812195" cy="1643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757" y="4275236"/>
            <a:ext cx="345137" cy="19557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949" y="2061579"/>
            <a:ext cx="152400" cy="152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557" y="3346450"/>
            <a:ext cx="152400" cy="165100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>
            <a:off x="5524469" y="2251472"/>
            <a:ext cx="1" cy="36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5542420" y="2637851"/>
            <a:ext cx="80683" cy="86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119" y="4062719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5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Zavala Tejeda</dc:creator>
  <cp:lastModifiedBy>Victor Zavala Tejeda</cp:lastModifiedBy>
  <cp:revision>8</cp:revision>
  <cp:lastPrinted>2019-08-29T16:53:53Z</cp:lastPrinted>
  <dcterms:created xsi:type="dcterms:W3CDTF">2019-08-29T16:29:57Z</dcterms:created>
  <dcterms:modified xsi:type="dcterms:W3CDTF">2019-08-31T11:50:37Z</dcterms:modified>
</cp:coreProperties>
</file>