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6856"/>
    <p:restoredTop sz="94667"/>
  </p:normalViewPr>
  <p:slideViewPr>
    <p:cSldViewPr snapToGrid="0" snapToObjects="1">
      <p:cViewPr>
        <p:scale>
          <a:sx n="189" d="100"/>
          <a:sy n="189" d="100"/>
        </p:scale>
        <p:origin x="-2384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B3CF-67D8-4140-AF4B-85D95D66A710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1076" y="3455894"/>
            <a:ext cx="1196789" cy="887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44254" y="3455894"/>
            <a:ext cx="806822" cy="316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1"/>
          </p:cNvCxnSpPr>
          <p:nvPr/>
        </p:nvCxnSpPr>
        <p:spPr>
          <a:xfrm>
            <a:off x="4444254" y="3899647"/>
            <a:ext cx="806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44254" y="4027395"/>
            <a:ext cx="806822" cy="31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58" y="3219076"/>
            <a:ext cx="279400" cy="20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66" y="3766297"/>
            <a:ext cx="279400" cy="203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58" y="4324724"/>
            <a:ext cx="292100" cy="20320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6447865" y="3899647"/>
            <a:ext cx="806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32312" y="371549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Mixing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574" y="3627344"/>
            <a:ext cx="3187700" cy="203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184" y="3354294"/>
            <a:ext cx="241300" cy="152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393" y="3715497"/>
            <a:ext cx="241300" cy="152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3240" y="3988921"/>
            <a:ext cx="266700" cy="152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1423" y="4020302"/>
            <a:ext cx="381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8</cp:revision>
  <cp:lastPrinted>2019-08-29T16:53:53Z</cp:lastPrinted>
  <dcterms:created xsi:type="dcterms:W3CDTF">2019-08-29T16:29:57Z</dcterms:created>
  <dcterms:modified xsi:type="dcterms:W3CDTF">2019-09-05T13:19:22Z</dcterms:modified>
</cp:coreProperties>
</file>