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7"/>
  </p:normalViewPr>
  <p:slideViewPr>
    <p:cSldViewPr snapToGrid="0" snapToObjects="1">
      <p:cViewPr varScale="1">
        <p:scale>
          <a:sx n="111" d="100"/>
          <a:sy n="111" d="100"/>
        </p:scale>
        <p:origin x="24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FB0E4-5074-9F44-90DC-54A7AFBC607F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A37A4-80F6-444D-93A4-BC3CFFCE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43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D448-DC5B-A744-8AA4-B19524D431AC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BE95-0303-1642-BF5B-6A5584F8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D448-DC5B-A744-8AA4-B19524D431AC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BE95-0303-1642-BF5B-6A5584F8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1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D448-DC5B-A744-8AA4-B19524D431AC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BE95-0303-1642-BF5B-6A5584F8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1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D448-DC5B-A744-8AA4-B19524D431AC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BE95-0303-1642-BF5B-6A5584F8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4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D448-DC5B-A744-8AA4-B19524D431AC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BE95-0303-1642-BF5B-6A5584F8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9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D448-DC5B-A744-8AA4-B19524D431AC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BE95-0303-1642-BF5B-6A5584F8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6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D448-DC5B-A744-8AA4-B19524D431AC}" type="datetimeFigureOut">
              <a:rPr lang="en-US" smtClean="0"/>
              <a:t>8/29/19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BE95-0303-1642-BF5B-6A5584F8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D448-DC5B-A744-8AA4-B19524D431AC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BE95-0303-1642-BF5B-6A5584F8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4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D448-DC5B-A744-8AA4-B19524D431AC}" type="datetimeFigureOut">
              <a:rPr lang="en-US" smtClean="0"/>
              <a:t>8/29/19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BE95-0303-1642-BF5B-6A5584F8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9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D448-DC5B-A744-8AA4-B19524D431AC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BE95-0303-1642-BF5B-6A5584F8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8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D448-DC5B-A744-8AA4-B19524D431AC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BE95-0303-1642-BF5B-6A5584F8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CD448-DC5B-A744-8AA4-B19524D431AC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BBE95-0303-1642-BF5B-6A5584F8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4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3284" y="3294060"/>
            <a:ext cx="1847462" cy="369332"/>
          </a:xfrm>
          <a:prstGeom prst="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Phenomenon</a:t>
            </a:r>
            <a:endParaRPr lang="en-US" dirty="0"/>
          </a:p>
        </p:txBody>
      </p:sp>
      <p:cxnSp>
        <p:nvCxnSpPr>
          <p:cNvPr id="7" name="Elbow Connector 6"/>
          <p:cNvCxnSpPr>
            <a:stCxn id="4" idx="3"/>
            <a:endCxn id="12" idx="1"/>
          </p:cNvCxnSpPr>
          <p:nvPr/>
        </p:nvCxnSpPr>
        <p:spPr>
          <a:xfrm flipV="1">
            <a:off x="3930746" y="2734223"/>
            <a:ext cx="1158098" cy="7445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4" idx="3"/>
            <a:endCxn id="13" idx="1"/>
          </p:cNvCxnSpPr>
          <p:nvPr/>
        </p:nvCxnSpPr>
        <p:spPr>
          <a:xfrm>
            <a:off x="3930746" y="3478726"/>
            <a:ext cx="1158099" cy="7297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88844" y="2411057"/>
            <a:ext cx="2052735" cy="646331"/>
          </a:xfrm>
          <a:prstGeom prst="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Mechanistic Model </a:t>
            </a:r>
          </a:p>
          <a:p>
            <a:pPr algn="ctr"/>
            <a:r>
              <a:rPr lang="en-US" dirty="0" smtClean="0"/>
              <a:t>(Knowledge)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88845" y="3885294"/>
            <a:ext cx="2052734" cy="646331"/>
          </a:xfrm>
          <a:prstGeom prst="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Uncertainty Model</a:t>
            </a:r>
          </a:p>
          <a:p>
            <a:pPr algn="ctr"/>
            <a:r>
              <a:rPr lang="en-US" dirty="0" smtClean="0"/>
              <a:t>(Unknown)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447903" y="3294060"/>
            <a:ext cx="1847462" cy="369332"/>
          </a:xfrm>
          <a:prstGeom prst="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Decision-Making</a:t>
            </a:r>
            <a:endParaRPr lang="en-US" dirty="0"/>
          </a:p>
        </p:txBody>
      </p:sp>
      <p:cxnSp>
        <p:nvCxnSpPr>
          <p:cNvPr id="16" name="Elbow Connector 15"/>
          <p:cNvCxnSpPr>
            <a:stCxn id="12" idx="3"/>
            <a:endCxn id="15" idx="1"/>
          </p:cNvCxnSpPr>
          <p:nvPr/>
        </p:nvCxnSpPr>
        <p:spPr>
          <a:xfrm>
            <a:off x="7141579" y="2734223"/>
            <a:ext cx="1306324" cy="7445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3" idx="3"/>
            <a:endCxn id="15" idx="1"/>
          </p:cNvCxnSpPr>
          <p:nvPr/>
        </p:nvCxnSpPr>
        <p:spPr>
          <a:xfrm flipV="1">
            <a:off x="7141579" y="3478726"/>
            <a:ext cx="1306324" cy="7297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26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Zavala Tejeda</dc:creator>
  <cp:lastModifiedBy>Victor Zavala Tejeda</cp:lastModifiedBy>
  <cp:revision>5</cp:revision>
  <cp:lastPrinted>2019-08-29T12:48:54Z</cp:lastPrinted>
  <dcterms:created xsi:type="dcterms:W3CDTF">2019-08-29T12:09:02Z</dcterms:created>
  <dcterms:modified xsi:type="dcterms:W3CDTF">2019-08-29T12:51:23Z</dcterms:modified>
</cp:coreProperties>
</file>