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72500" y="3333750"/>
            <a:ext cx="3295650" cy="3200400"/>
          </a:xfrm>
          <a:custGeom>
            <a:avLst/>
            <a:gdLst/>
            <a:ahLst/>
            <a:cxnLst/>
            <a:rect l="l" t="t" r="r" b="b"/>
            <a:pathLst>
              <a:path w="3295650" h="3200400">
                <a:moveTo>
                  <a:pt x="3295650" y="0"/>
                </a:moveTo>
                <a:lnTo>
                  <a:pt x="0" y="3200400"/>
                </a:lnTo>
                <a:lnTo>
                  <a:pt x="3295650" y="3200400"/>
                </a:lnTo>
                <a:lnTo>
                  <a:pt x="32956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38175" y="619125"/>
            <a:ext cx="10906125" cy="5610225"/>
          </a:xfrm>
          <a:custGeom>
            <a:avLst/>
            <a:gdLst/>
            <a:ahLst/>
            <a:cxnLst/>
            <a:rect l="l" t="t" r="r" b="b"/>
            <a:pathLst>
              <a:path w="10906125" h="5610225">
                <a:moveTo>
                  <a:pt x="0" y="5610225"/>
                </a:moveTo>
                <a:lnTo>
                  <a:pt x="10906125" y="5610225"/>
                </a:lnTo>
                <a:lnTo>
                  <a:pt x="10906125" y="0"/>
                </a:lnTo>
                <a:lnTo>
                  <a:pt x="0" y="0"/>
                </a:lnTo>
                <a:lnTo>
                  <a:pt x="0" y="5610225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9947" y="389572"/>
            <a:ext cx="10492104" cy="127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" y="609600"/>
            <a:ext cx="11239500" cy="5924550"/>
            <a:chOff x="628650" y="609600"/>
            <a:chExt cx="11239500" cy="5924550"/>
          </a:xfrm>
        </p:grpSpPr>
        <p:sp>
          <p:nvSpPr>
            <p:cNvPr id="3" name="object 3"/>
            <p:cNvSpPr/>
            <p:nvPr/>
          </p:nvSpPr>
          <p:spPr>
            <a:xfrm>
              <a:off x="8572500" y="3333750"/>
              <a:ext cx="3295650" cy="3200400"/>
            </a:xfrm>
            <a:custGeom>
              <a:avLst/>
              <a:gdLst/>
              <a:ahLst/>
              <a:cxnLst/>
              <a:rect l="l" t="t" r="r" b="b"/>
              <a:pathLst>
                <a:path w="3295650" h="3200400">
                  <a:moveTo>
                    <a:pt x="3295650" y="0"/>
                  </a:moveTo>
                  <a:lnTo>
                    <a:pt x="0" y="3200400"/>
                  </a:lnTo>
                  <a:lnTo>
                    <a:pt x="3295650" y="320040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8175" y="619125"/>
              <a:ext cx="10906125" cy="5610225"/>
            </a:xfrm>
            <a:custGeom>
              <a:avLst/>
              <a:gdLst/>
              <a:ahLst/>
              <a:cxnLst/>
              <a:rect l="l" t="t" r="r" b="b"/>
              <a:pathLst>
                <a:path w="10906125" h="5610225">
                  <a:moveTo>
                    <a:pt x="0" y="5610225"/>
                  </a:moveTo>
                  <a:lnTo>
                    <a:pt x="10906125" y="5610225"/>
                  </a:lnTo>
                  <a:lnTo>
                    <a:pt x="10906125" y="0"/>
                  </a:lnTo>
                  <a:lnTo>
                    <a:pt x="0" y="0"/>
                  </a:lnTo>
                  <a:lnTo>
                    <a:pt x="0" y="5610225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364996" y="1353121"/>
            <a:ext cx="8293100" cy="312166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835"/>
              </a:spcBef>
            </a:pPr>
            <a:r>
              <a:rPr dirty="0" sz="5450" spc="10">
                <a:latin typeface="Calibri Light"/>
                <a:cs typeface="Calibri Light"/>
              </a:rPr>
              <a:t>Проект</a:t>
            </a:r>
            <a:r>
              <a:rPr dirty="0" sz="5450" spc="20">
                <a:latin typeface="Calibri Light"/>
                <a:cs typeface="Calibri Light"/>
              </a:rPr>
              <a:t> </a:t>
            </a:r>
            <a:r>
              <a:rPr dirty="0" sz="5450" spc="10">
                <a:latin typeface="Calibri Light"/>
                <a:cs typeface="Calibri Light"/>
              </a:rPr>
              <a:t>Шайдуллова</a:t>
            </a:r>
            <a:r>
              <a:rPr dirty="0" sz="5450" spc="145">
                <a:latin typeface="Calibri Light"/>
                <a:cs typeface="Calibri Light"/>
              </a:rPr>
              <a:t> </a:t>
            </a:r>
            <a:r>
              <a:rPr dirty="0" sz="5450" spc="10">
                <a:latin typeface="Calibri Light"/>
                <a:cs typeface="Calibri Light"/>
              </a:rPr>
              <a:t>Тимура </a:t>
            </a:r>
            <a:r>
              <a:rPr dirty="0" sz="5450" spc="-1220">
                <a:latin typeface="Calibri Light"/>
                <a:cs typeface="Calibri Light"/>
              </a:rPr>
              <a:t> </a:t>
            </a:r>
            <a:r>
              <a:rPr dirty="0" sz="5450" spc="5">
                <a:latin typeface="Calibri Light"/>
                <a:cs typeface="Calibri Light"/>
              </a:rPr>
              <a:t>"Генератор</a:t>
            </a:r>
            <a:r>
              <a:rPr dirty="0" sz="5450" spc="110">
                <a:latin typeface="Calibri Light"/>
                <a:cs typeface="Calibri Light"/>
              </a:rPr>
              <a:t> </a:t>
            </a:r>
            <a:r>
              <a:rPr dirty="0" sz="5450" spc="15">
                <a:latin typeface="Calibri Light"/>
                <a:cs typeface="Calibri Light"/>
              </a:rPr>
              <a:t>и</a:t>
            </a:r>
            <a:r>
              <a:rPr dirty="0" sz="5450" spc="45">
                <a:latin typeface="Calibri Light"/>
                <a:cs typeface="Calibri Light"/>
              </a:rPr>
              <a:t> </a:t>
            </a:r>
            <a:r>
              <a:rPr dirty="0" sz="5450" spc="5">
                <a:latin typeface="Calibri Light"/>
                <a:cs typeface="Calibri Light"/>
              </a:rPr>
              <a:t>проверщик </a:t>
            </a:r>
            <a:r>
              <a:rPr dirty="0" sz="5450" spc="10">
                <a:latin typeface="Calibri Light"/>
                <a:cs typeface="Calibri Light"/>
              </a:rPr>
              <a:t> </a:t>
            </a:r>
            <a:r>
              <a:rPr dirty="0" sz="5450" spc="5">
                <a:latin typeface="Calibri Light"/>
                <a:cs typeface="Calibri Light"/>
              </a:rPr>
              <a:t>паролей"</a:t>
            </a:r>
            <a:endParaRPr sz="5450">
              <a:latin typeface="Calibri Light"/>
              <a:cs typeface="Calibri Light"/>
            </a:endParaRPr>
          </a:p>
          <a:p>
            <a:pPr marL="12700">
              <a:lnSpc>
                <a:spcPts val="5845"/>
              </a:lnSpc>
            </a:pPr>
            <a:r>
              <a:rPr dirty="0" sz="5450" spc="20">
                <a:latin typeface="Calibri Light"/>
                <a:cs typeface="Calibri Light"/>
              </a:rPr>
              <a:t>Яндекс</a:t>
            </a:r>
            <a:r>
              <a:rPr dirty="0" sz="5450" spc="-55">
                <a:latin typeface="Calibri Light"/>
                <a:cs typeface="Calibri Light"/>
              </a:rPr>
              <a:t> </a:t>
            </a:r>
            <a:r>
              <a:rPr dirty="0" sz="5450" spc="20">
                <a:latin typeface="Calibri Light"/>
                <a:cs typeface="Calibri Light"/>
              </a:rPr>
              <a:t>Лицей</a:t>
            </a:r>
            <a:r>
              <a:rPr dirty="0" sz="5450" spc="25">
                <a:latin typeface="Calibri Light"/>
                <a:cs typeface="Calibri Light"/>
              </a:rPr>
              <a:t> </a:t>
            </a:r>
            <a:r>
              <a:rPr dirty="0" sz="5450" spc="15">
                <a:latin typeface="Calibri Light"/>
                <a:cs typeface="Calibri Light"/>
              </a:rPr>
              <a:t>Д2</a:t>
            </a:r>
            <a:endParaRPr sz="54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204" y="1900491"/>
            <a:ext cx="8258175" cy="1475105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algn="r" marL="1270635" marR="6985" indent="-1258570">
              <a:lnSpc>
                <a:spcPts val="3679"/>
              </a:lnSpc>
              <a:spcBef>
                <a:spcPts val="530"/>
              </a:spcBef>
            </a:pPr>
            <a:r>
              <a:rPr dirty="0" sz="3350"/>
              <a:t>Проект</a:t>
            </a:r>
            <a:r>
              <a:rPr dirty="0" sz="3350" spc="100"/>
              <a:t> </a:t>
            </a:r>
            <a:r>
              <a:rPr dirty="0" sz="3350" spc="5"/>
              <a:t>создан</a:t>
            </a:r>
            <a:r>
              <a:rPr dirty="0" sz="3350" spc="155"/>
              <a:t> </a:t>
            </a:r>
            <a:r>
              <a:rPr dirty="0" sz="3350" spc="10"/>
              <a:t>с</a:t>
            </a:r>
            <a:r>
              <a:rPr dirty="0" sz="3350" spc="-25"/>
              <a:t> </a:t>
            </a:r>
            <a:r>
              <a:rPr dirty="0" sz="3350" spc="20"/>
              <a:t>целью</a:t>
            </a:r>
            <a:r>
              <a:rPr dirty="0" sz="3350" spc="10"/>
              <a:t> </a:t>
            </a:r>
            <a:r>
              <a:rPr dirty="0" sz="3350"/>
              <a:t>повысить</a:t>
            </a:r>
            <a:r>
              <a:rPr dirty="0" sz="3350" spc="165"/>
              <a:t> </a:t>
            </a:r>
            <a:r>
              <a:rPr dirty="0" sz="3350" spc="5"/>
              <a:t>надежность </a:t>
            </a:r>
            <a:r>
              <a:rPr dirty="0" sz="3350" spc="-740"/>
              <a:t> </a:t>
            </a:r>
            <a:r>
              <a:rPr dirty="0" sz="3350"/>
              <a:t>паролей</a:t>
            </a:r>
            <a:r>
              <a:rPr dirty="0" sz="3350" spc="140"/>
              <a:t> </a:t>
            </a:r>
            <a:r>
              <a:rPr dirty="0" sz="3350"/>
              <a:t>интернет-пользователей</a:t>
            </a:r>
            <a:r>
              <a:rPr dirty="0" sz="3350" spc="365"/>
              <a:t> </a:t>
            </a:r>
            <a:r>
              <a:rPr dirty="0" sz="3350" spc="10"/>
              <a:t>и</a:t>
            </a:r>
            <a:r>
              <a:rPr dirty="0" sz="3350"/>
              <a:t> </a:t>
            </a:r>
            <a:r>
              <a:rPr dirty="0" sz="3350" spc="5"/>
              <a:t>их</a:t>
            </a:r>
            <a:endParaRPr sz="3350"/>
          </a:p>
          <a:p>
            <a:pPr algn="r" marR="5080">
              <a:lnSpc>
                <a:spcPts val="3615"/>
              </a:lnSpc>
            </a:pPr>
            <a:r>
              <a:rPr dirty="0" sz="3350"/>
              <a:t>интернет-безопасность</a:t>
            </a:r>
            <a:endParaRPr sz="3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162" y="713041"/>
            <a:ext cx="3717290" cy="24555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480"/>
              </a:spcBef>
            </a:pPr>
            <a:r>
              <a:rPr dirty="0" sz="2900" spc="10">
                <a:latin typeface="Calibri Light"/>
                <a:cs typeface="Calibri Light"/>
              </a:rPr>
              <a:t>П</a:t>
            </a:r>
            <a:r>
              <a:rPr dirty="0" sz="2900" spc="-15">
                <a:latin typeface="Calibri Light"/>
                <a:cs typeface="Calibri Light"/>
              </a:rPr>
              <a:t>р</a:t>
            </a:r>
            <a:r>
              <a:rPr dirty="0" sz="2900" spc="25">
                <a:latin typeface="Calibri Light"/>
                <a:cs typeface="Calibri Light"/>
              </a:rPr>
              <a:t>и</a:t>
            </a:r>
            <a:r>
              <a:rPr dirty="0" sz="2900" spc="40">
                <a:latin typeface="Calibri Light"/>
                <a:cs typeface="Calibri Light"/>
              </a:rPr>
              <a:t>л</a:t>
            </a:r>
            <a:r>
              <a:rPr dirty="0" sz="2900" spc="-15">
                <a:latin typeface="Calibri Light"/>
                <a:cs typeface="Calibri Light"/>
              </a:rPr>
              <a:t>о</a:t>
            </a:r>
            <a:r>
              <a:rPr dirty="0" sz="2900" spc="25">
                <a:latin typeface="Calibri Light"/>
                <a:cs typeface="Calibri Light"/>
              </a:rPr>
              <a:t>ж</a:t>
            </a:r>
            <a:r>
              <a:rPr dirty="0" sz="2900" spc="-10">
                <a:latin typeface="Calibri Light"/>
                <a:cs typeface="Calibri Light"/>
              </a:rPr>
              <a:t>е</a:t>
            </a:r>
            <a:r>
              <a:rPr dirty="0" sz="2900" spc="35">
                <a:latin typeface="Calibri Light"/>
                <a:cs typeface="Calibri Light"/>
              </a:rPr>
              <a:t>н</a:t>
            </a:r>
            <a:r>
              <a:rPr dirty="0" sz="2900" spc="25">
                <a:latin typeface="Calibri Light"/>
                <a:cs typeface="Calibri Light"/>
              </a:rPr>
              <a:t>и</a:t>
            </a:r>
            <a:r>
              <a:rPr dirty="0" sz="2900" spc="10">
                <a:latin typeface="Calibri Light"/>
                <a:cs typeface="Calibri Light"/>
              </a:rPr>
              <a:t>е</a:t>
            </a:r>
            <a:r>
              <a:rPr dirty="0" sz="2900" spc="-150">
                <a:latin typeface="Calibri Light"/>
                <a:cs typeface="Calibri Light"/>
              </a:rPr>
              <a:t> </a:t>
            </a:r>
            <a:r>
              <a:rPr dirty="0" sz="2900" spc="35">
                <a:latin typeface="Calibri Light"/>
                <a:cs typeface="Calibri Light"/>
              </a:rPr>
              <a:t>с</a:t>
            </a:r>
            <a:r>
              <a:rPr dirty="0" sz="2900" spc="-15">
                <a:latin typeface="Calibri Light"/>
                <a:cs typeface="Calibri Light"/>
              </a:rPr>
              <a:t>о</a:t>
            </a:r>
            <a:r>
              <a:rPr dirty="0" sz="2900" spc="35">
                <a:latin typeface="Calibri Light"/>
                <a:cs typeface="Calibri Light"/>
              </a:rPr>
              <a:t>с</a:t>
            </a:r>
            <a:r>
              <a:rPr dirty="0" sz="2900" spc="5">
                <a:latin typeface="Calibri Light"/>
                <a:cs typeface="Calibri Light"/>
              </a:rPr>
              <a:t>т</a:t>
            </a:r>
            <a:r>
              <a:rPr dirty="0" sz="2900" spc="-20">
                <a:latin typeface="Calibri Light"/>
                <a:cs typeface="Calibri Light"/>
              </a:rPr>
              <a:t>о</a:t>
            </a:r>
            <a:r>
              <a:rPr dirty="0" sz="2900" spc="25">
                <a:latin typeface="Calibri Light"/>
                <a:cs typeface="Calibri Light"/>
              </a:rPr>
              <a:t>и</a:t>
            </a:r>
            <a:r>
              <a:rPr dirty="0" sz="2900" spc="10">
                <a:latin typeface="Calibri Light"/>
                <a:cs typeface="Calibri Light"/>
              </a:rPr>
              <a:t>т</a:t>
            </a:r>
            <a:r>
              <a:rPr dirty="0" sz="2900" spc="-140">
                <a:latin typeface="Calibri Light"/>
                <a:cs typeface="Calibri Light"/>
              </a:rPr>
              <a:t> </a:t>
            </a:r>
            <a:r>
              <a:rPr dirty="0" sz="2900" spc="25">
                <a:latin typeface="Calibri Light"/>
                <a:cs typeface="Calibri Light"/>
              </a:rPr>
              <a:t>и</a:t>
            </a:r>
            <a:r>
              <a:rPr dirty="0" sz="2900" spc="5">
                <a:latin typeface="Calibri Light"/>
                <a:cs typeface="Calibri Light"/>
              </a:rPr>
              <a:t>з  </a:t>
            </a:r>
            <a:r>
              <a:rPr dirty="0" sz="2900" spc="-5">
                <a:latin typeface="Calibri Light"/>
                <a:cs typeface="Calibri Light"/>
              </a:rPr>
              <a:t>трех </a:t>
            </a:r>
            <a:r>
              <a:rPr dirty="0" sz="2900" spc="5">
                <a:latin typeface="Calibri Light"/>
                <a:cs typeface="Calibri Light"/>
              </a:rPr>
              <a:t>классов, один </a:t>
            </a:r>
            <a:r>
              <a:rPr dirty="0" sz="2900" spc="10">
                <a:latin typeface="Calibri Light"/>
                <a:cs typeface="Calibri Light"/>
              </a:rPr>
              <a:t> </a:t>
            </a:r>
            <a:r>
              <a:rPr dirty="0" sz="2900" spc="-5">
                <a:latin typeface="Calibri Light"/>
                <a:cs typeface="Calibri Light"/>
              </a:rPr>
              <a:t>отвечает за </a:t>
            </a:r>
            <a:r>
              <a:rPr dirty="0" sz="2900">
                <a:latin typeface="Calibri Light"/>
                <a:cs typeface="Calibri Light"/>
              </a:rPr>
              <a:t>работу </a:t>
            </a:r>
            <a:r>
              <a:rPr dirty="0" sz="2900" spc="5">
                <a:latin typeface="Calibri Light"/>
                <a:cs typeface="Calibri Light"/>
              </a:rPr>
              <a:t> </a:t>
            </a:r>
            <a:r>
              <a:rPr dirty="0" sz="2900" spc="35">
                <a:latin typeface="Calibri Light"/>
                <a:cs typeface="Calibri Light"/>
              </a:rPr>
              <a:t>с</a:t>
            </a:r>
            <a:r>
              <a:rPr dirty="0" sz="2900" spc="-20">
                <a:latin typeface="Calibri Light"/>
                <a:cs typeface="Calibri Light"/>
              </a:rPr>
              <a:t>а</a:t>
            </a:r>
            <a:r>
              <a:rPr dirty="0" sz="2900" spc="40">
                <a:latin typeface="Calibri Light"/>
                <a:cs typeface="Calibri Light"/>
              </a:rPr>
              <a:t>м</a:t>
            </a:r>
            <a:r>
              <a:rPr dirty="0" sz="2900" spc="-15">
                <a:latin typeface="Calibri Light"/>
                <a:cs typeface="Calibri Light"/>
              </a:rPr>
              <a:t>ог</a:t>
            </a:r>
            <a:r>
              <a:rPr dirty="0" sz="2900" spc="15">
                <a:latin typeface="Calibri Light"/>
                <a:cs typeface="Calibri Light"/>
              </a:rPr>
              <a:t>о</a:t>
            </a:r>
            <a:r>
              <a:rPr dirty="0" sz="2900" spc="-80">
                <a:latin typeface="Calibri Light"/>
                <a:cs typeface="Calibri Light"/>
              </a:rPr>
              <a:t> </a:t>
            </a:r>
            <a:r>
              <a:rPr dirty="0" sz="2900" spc="10">
                <a:latin typeface="Calibri Light"/>
                <a:cs typeface="Calibri Light"/>
              </a:rPr>
              <a:t>п</a:t>
            </a:r>
            <a:r>
              <a:rPr dirty="0" sz="2900" spc="-10">
                <a:latin typeface="Calibri Light"/>
                <a:cs typeface="Calibri Light"/>
              </a:rPr>
              <a:t>р</a:t>
            </a:r>
            <a:r>
              <a:rPr dirty="0" sz="2900" spc="30">
                <a:latin typeface="Calibri Light"/>
                <a:cs typeface="Calibri Light"/>
              </a:rPr>
              <a:t>и</a:t>
            </a:r>
            <a:r>
              <a:rPr dirty="0" sz="2900" spc="45">
                <a:latin typeface="Calibri Light"/>
                <a:cs typeface="Calibri Light"/>
              </a:rPr>
              <a:t>л</a:t>
            </a:r>
            <a:r>
              <a:rPr dirty="0" sz="2900" spc="-10">
                <a:latin typeface="Calibri Light"/>
                <a:cs typeface="Calibri Light"/>
              </a:rPr>
              <a:t>о</a:t>
            </a:r>
            <a:r>
              <a:rPr dirty="0" sz="2900" spc="20">
                <a:latin typeface="Calibri Light"/>
                <a:cs typeface="Calibri Light"/>
              </a:rPr>
              <a:t>ж</a:t>
            </a:r>
            <a:r>
              <a:rPr dirty="0" sz="2900" spc="-15">
                <a:latin typeface="Calibri Light"/>
                <a:cs typeface="Calibri Light"/>
              </a:rPr>
              <a:t>е</a:t>
            </a:r>
            <a:r>
              <a:rPr dirty="0" sz="2900" spc="35">
                <a:latin typeface="Calibri Light"/>
                <a:cs typeface="Calibri Light"/>
              </a:rPr>
              <a:t>н</a:t>
            </a:r>
            <a:r>
              <a:rPr dirty="0" sz="2900" spc="30">
                <a:latin typeface="Calibri Light"/>
                <a:cs typeface="Calibri Light"/>
              </a:rPr>
              <a:t>и</a:t>
            </a:r>
            <a:r>
              <a:rPr dirty="0" sz="2900" spc="10">
                <a:latin typeface="Calibri Light"/>
                <a:cs typeface="Calibri Light"/>
              </a:rPr>
              <a:t>я</a:t>
            </a:r>
            <a:r>
              <a:rPr dirty="0" sz="2900" spc="-204">
                <a:latin typeface="Calibri Light"/>
                <a:cs typeface="Calibri Light"/>
              </a:rPr>
              <a:t> </a:t>
            </a:r>
            <a:r>
              <a:rPr dirty="0" sz="2900" spc="5">
                <a:latin typeface="Calibri Light"/>
                <a:cs typeface="Calibri Light"/>
              </a:rPr>
              <a:t>и  </a:t>
            </a:r>
            <a:r>
              <a:rPr dirty="0" sz="2900" spc="-5">
                <a:latin typeface="Calibri Light"/>
                <a:cs typeface="Calibri Light"/>
              </a:rPr>
              <a:t>два </a:t>
            </a:r>
            <a:r>
              <a:rPr dirty="0" sz="2900" spc="5">
                <a:latin typeface="Calibri Light"/>
                <a:cs typeface="Calibri Light"/>
              </a:rPr>
              <a:t>создают </a:t>
            </a:r>
            <a:r>
              <a:rPr dirty="0" sz="2900" spc="10">
                <a:latin typeface="Calibri Light"/>
                <a:cs typeface="Calibri Light"/>
              </a:rPr>
              <a:t> </a:t>
            </a:r>
            <a:r>
              <a:rPr dirty="0" sz="2900" spc="35">
                <a:latin typeface="Calibri Light"/>
                <a:cs typeface="Calibri Light"/>
              </a:rPr>
              <a:t>с</a:t>
            </a:r>
            <a:r>
              <a:rPr dirty="0" sz="2900" spc="-10">
                <a:latin typeface="Calibri Light"/>
                <a:cs typeface="Calibri Light"/>
              </a:rPr>
              <a:t>о</a:t>
            </a:r>
            <a:r>
              <a:rPr dirty="0" sz="2900" spc="25">
                <a:latin typeface="Calibri Light"/>
                <a:cs typeface="Calibri Light"/>
              </a:rPr>
              <a:t>б</a:t>
            </a:r>
            <a:r>
              <a:rPr dirty="0" sz="2900" spc="35">
                <a:latin typeface="Calibri Light"/>
                <a:cs typeface="Calibri Light"/>
              </a:rPr>
              <a:t>с</a:t>
            </a:r>
            <a:r>
              <a:rPr dirty="0" sz="2900" spc="5">
                <a:latin typeface="Calibri Light"/>
                <a:cs typeface="Calibri Light"/>
              </a:rPr>
              <a:t>т</a:t>
            </a:r>
            <a:r>
              <a:rPr dirty="0" sz="2900" spc="-25">
                <a:latin typeface="Calibri Light"/>
                <a:cs typeface="Calibri Light"/>
              </a:rPr>
              <a:t>в</a:t>
            </a:r>
            <a:r>
              <a:rPr dirty="0" sz="2900" spc="-15">
                <a:latin typeface="Calibri Light"/>
                <a:cs typeface="Calibri Light"/>
              </a:rPr>
              <a:t>е</a:t>
            </a:r>
            <a:r>
              <a:rPr dirty="0" sz="2900" spc="35">
                <a:latin typeface="Calibri Light"/>
                <a:cs typeface="Calibri Light"/>
              </a:rPr>
              <a:t>нн</a:t>
            </a:r>
            <a:r>
              <a:rPr dirty="0" sz="2900" spc="10">
                <a:latin typeface="Calibri Light"/>
                <a:cs typeface="Calibri Light"/>
              </a:rPr>
              <a:t>ы</a:t>
            </a:r>
            <a:r>
              <a:rPr dirty="0" sz="2900" spc="10">
                <a:latin typeface="Calibri Light"/>
                <a:cs typeface="Calibri Light"/>
              </a:rPr>
              <a:t>е</a:t>
            </a:r>
            <a:r>
              <a:rPr dirty="0" sz="2900" spc="-155">
                <a:latin typeface="Calibri Light"/>
                <a:cs typeface="Calibri Light"/>
              </a:rPr>
              <a:t> </a:t>
            </a:r>
            <a:r>
              <a:rPr dirty="0" sz="2900" spc="-10">
                <a:latin typeface="Calibri Light"/>
                <a:cs typeface="Calibri Light"/>
              </a:rPr>
              <a:t>о</a:t>
            </a:r>
            <a:r>
              <a:rPr dirty="0" sz="2900" spc="40">
                <a:latin typeface="Calibri Light"/>
                <a:cs typeface="Calibri Light"/>
              </a:rPr>
              <a:t>ш</a:t>
            </a:r>
            <a:r>
              <a:rPr dirty="0" sz="2900" spc="30">
                <a:latin typeface="Calibri Light"/>
                <a:cs typeface="Calibri Light"/>
              </a:rPr>
              <a:t>и</a:t>
            </a:r>
            <a:r>
              <a:rPr dirty="0" sz="2900" spc="25">
                <a:latin typeface="Calibri Light"/>
                <a:cs typeface="Calibri Light"/>
              </a:rPr>
              <a:t>б</a:t>
            </a:r>
            <a:r>
              <a:rPr dirty="0" sz="2900" spc="-25">
                <a:latin typeface="Calibri Light"/>
                <a:cs typeface="Calibri Light"/>
              </a:rPr>
              <a:t>к</a:t>
            </a:r>
            <a:r>
              <a:rPr dirty="0" sz="2900" spc="15">
                <a:latin typeface="Calibri Light"/>
                <a:cs typeface="Calibri Light"/>
              </a:rPr>
              <a:t>и</a:t>
            </a:r>
            <a:endParaRPr sz="29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6054" y="945514"/>
            <a:ext cx="5542280" cy="1834514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41300" marR="1443990" indent="-228600">
              <a:lnSpc>
                <a:spcPts val="3450"/>
              </a:lnSpc>
              <a:spcBef>
                <a:spcPts val="5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15">
                <a:latin typeface="Calibri"/>
                <a:cs typeface="Calibri"/>
              </a:rPr>
              <a:t>Для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создания</a:t>
            </a:r>
            <a:r>
              <a:rPr dirty="0" sz="3200" spc="-17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проекта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и</a:t>
            </a:r>
            <a:r>
              <a:rPr dirty="0" sz="3200" spc="-5">
                <a:latin typeface="Calibri"/>
                <a:cs typeface="Calibri"/>
              </a:rPr>
              <a:t>с</a:t>
            </a:r>
            <a:r>
              <a:rPr dirty="0" sz="3200" spc="-15">
                <a:latin typeface="Calibri"/>
                <a:cs typeface="Calibri"/>
              </a:rPr>
              <a:t>п</a:t>
            </a:r>
            <a:r>
              <a:rPr dirty="0" sz="3200" spc="-35">
                <a:latin typeface="Calibri"/>
                <a:cs typeface="Calibri"/>
              </a:rPr>
              <a:t>о</a:t>
            </a:r>
            <a:r>
              <a:rPr dirty="0" sz="3200" spc="10">
                <a:latin typeface="Calibri"/>
                <a:cs typeface="Calibri"/>
              </a:rPr>
              <a:t>л</a:t>
            </a:r>
            <a:r>
              <a:rPr dirty="0" sz="3200" spc="-5">
                <a:latin typeface="Calibri"/>
                <a:cs typeface="Calibri"/>
              </a:rPr>
              <a:t>ьз</a:t>
            </a:r>
            <a:r>
              <a:rPr dirty="0" sz="3200" spc="35">
                <a:latin typeface="Calibri"/>
                <a:cs typeface="Calibri"/>
              </a:rPr>
              <a:t>о</a:t>
            </a:r>
            <a:r>
              <a:rPr dirty="0" sz="3200" spc="35">
                <a:latin typeface="Calibri"/>
                <a:cs typeface="Calibri"/>
              </a:rPr>
              <a:t>ва</a:t>
            </a:r>
            <a:r>
              <a:rPr dirty="0" sz="3200" spc="10">
                <a:latin typeface="Calibri"/>
                <a:cs typeface="Calibri"/>
              </a:rPr>
              <a:t>л</a:t>
            </a:r>
            <a:r>
              <a:rPr dirty="0" sz="3200" spc="-5">
                <a:latin typeface="Calibri"/>
                <a:cs typeface="Calibri"/>
              </a:rPr>
              <a:t>и</a:t>
            </a:r>
            <a:r>
              <a:rPr dirty="0" sz="3200" spc="-5">
                <a:latin typeface="Calibri"/>
                <a:cs typeface="Calibri"/>
              </a:rPr>
              <a:t>с</a:t>
            </a:r>
            <a:r>
              <a:rPr dirty="0" sz="3200" spc="10">
                <a:latin typeface="Calibri"/>
                <a:cs typeface="Calibri"/>
              </a:rPr>
              <a:t>ь</a:t>
            </a:r>
            <a:r>
              <a:rPr dirty="0" sz="3200" spc="-13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та</a:t>
            </a:r>
            <a:r>
              <a:rPr dirty="0" sz="3200" spc="10">
                <a:latin typeface="Calibri"/>
                <a:cs typeface="Calibri"/>
              </a:rPr>
              <a:t>к</a:t>
            </a:r>
            <a:r>
              <a:rPr dirty="0" sz="3200" spc="-5">
                <a:latin typeface="Calibri"/>
                <a:cs typeface="Calibri"/>
              </a:rPr>
              <a:t>и</a:t>
            </a:r>
            <a:r>
              <a:rPr dirty="0" sz="3200" spc="10">
                <a:latin typeface="Calibri"/>
                <a:cs typeface="Calibri"/>
              </a:rPr>
              <a:t>е</a:t>
            </a:r>
            <a:endParaRPr sz="3200">
              <a:latin typeface="Calibri"/>
              <a:cs typeface="Calibri"/>
            </a:endParaRPr>
          </a:p>
          <a:p>
            <a:pPr marL="241300" marR="5080">
              <a:lnSpc>
                <a:spcPts val="3450"/>
              </a:lnSpc>
              <a:spcBef>
                <a:spcPts val="10"/>
              </a:spcBef>
            </a:pPr>
            <a:r>
              <a:rPr dirty="0" sz="3200" spc="15">
                <a:latin typeface="Calibri"/>
                <a:cs typeface="Calibri"/>
              </a:rPr>
              <a:t>б</a:t>
            </a:r>
            <a:r>
              <a:rPr dirty="0" sz="3200">
                <a:latin typeface="Calibri"/>
                <a:cs typeface="Calibri"/>
              </a:rPr>
              <a:t>и</a:t>
            </a:r>
            <a:r>
              <a:rPr dirty="0" sz="3200" spc="-55">
                <a:latin typeface="Calibri"/>
                <a:cs typeface="Calibri"/>
              </a:rPr>
              <a:t>б</a:t>
            </a:r>
            <a:r>
              <a:rPr dirty="0" sz="3200" spc="10">
                <a:latin typeface="Calibri"/>
                <a:cs typeface="Calibri"/>
              </a:rPr>
              <a:t>л</a:t>
            </a:r>
            <a:r>
              <a:rPr dirty="0" sz="3200" spc="-5">
                <a:latin typeface="Calibri"/>
                <a:cs typeface="Calibri"/>
              </a:rPr>
              <a:t>и</a:t>
            </a:r>
            <a:r>
              <a:rPr dirty="0" sz="3200" spc="35">
                <a:latin typeface="Calibri"/>
                <a:cs typeface="Calibri"/>
              </a:rPr>
              <a:t>о</a:t>
            </a:r>
            <a:r>
              <a:rPr dirty="0" sz="3200" spc="35">
                <a:latin typeface="Calibri"/>
                <a:cs typeface="Calibri"/>
              </a:rPr>
              <a:t>т</a:t>
            </a:r>
            <a:r>
              <a:rPr dirty="0" sz="3200" spc="-25">
                <a:latin typeface="Calibri"/>
                <a:cs typeface="Calibri"/>
              </a:rPr>
              <a:t>е</a:t>
            </a:r>
            <a:r>
              <a:rPr dirty="0" sz="3200" spc="15">
                <a:latin typeface="Calibri"/>
                <a:cs typeface="Calibri"/>
              </a:rPr>
              <a:t>ки</a:t>
            </a:r>
            <a:r>
              <a:rPr dirty="0" sz="3200" spc="-215">
                <a:latin typeface="Calibri"/>
                <a:cs typeface="Calibri"/>
              </a:rPr>
              <a:t> </a:t>
            </a:r>
            <a:r>
              <a:rPr dirty="0" sz="3200" spc="-65">
                <a:latin typeface="Calibri"/>
                <a:cs typeface="Calibri"/>
              </a:rPr>
              <a:t>к</a:t>
            </a:r>
            <a:r>
              <a:rPr dirty="0" sz="3200" spc="35">
                <a:latin typeface="Calibri"/>
                <a:cs typeface="Calibri"/>
              </a:rPr>
              <a:t>а</a:t>
            </a:r>
            <a:r>
              <a:rPr dirty="0" sz="3200" spc="10">
                <a:latin typeface="Calibri"/>
                <a:cs typeface="Calibri"/>
              </a:rPr>
              <a:t>к: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</a:t>
            </a:r>
            <a:r>
              <a:rPr dirty="0" sz="3200" spc="-25">
                <a:latin typeface="Calibri"/>
                <a:cs typeface="Calibri"/>
              </a:rPr>
              <a:t>y</a:t>
            </a:r>
            <a:r>
              <a:rPr dirty="0" sz="3200" spc="20">
                <a:latin typeface="Calibri"/>
                <a:cs typeface="Calibri"/>
              </a:rPr>
              <a:t>Q</a:t>
            </a:r>
            <a:r>
              <a:rPr dirty="0" sz="3200" spc="-20">
                <a:latin typeface="Calibri"/>
                <a:cs typeface="Calibri"/>
              </a:rPr>
              <a:t>t</a:t>
            </a:r>
            <a:r>
              <a:rPr dirty="0" sz="3200" spc="25">
                <a:latin typeface="Calibri"/>
                <a:cs typeface="Calibri"/>
              </a:rPr>
              <a:t>5</a:t>
            </a:r>
            <a:r>
              <a:rPr dirty="0" sz="3200" spc="5">
                <a:latin typeface="Calibri"/>
                <a:cs typeface="Calibri"/>
              </a:rPr>
              <a:t>,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S</a:t>
            </a:r>
            <a:r>
              <a:rPr dirty="0" sz="3200" spc="10">
                <a:latin typeface="Calibri"/>
                <a:cs typeface="Calibri"/>
              </a:rPr>
              <a:t>QLi</a:t>
            </a:r>
            <a:r>
              <a:rPr dirty="0" sz="3200" spc="-10">
                <a:latin typeface="Calibri"/>
                <a:cs typeface="Calibri"/>
              </a:rPr>
              <a:t>t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5">
                <a:latin typeface="Calibri"/>
                <a:cs typeface="Calibri"/>
              </a:rPr>
              <a:t>,  </a:t>
            </a:r>
            <a:r>
              <a:rPr dirty="0" sz="3200" spc="20">
                <a:latin typeface="Calibri"/>
                <a:cs typeface="Calibri"/>
              </a:rPr>
              <a:t>Random,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sys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6054" y="3397186"/>
            <a:ext cx="5972175" cy="22726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241300" marR="380365" indent="-228600">
              <a:lnSpc>
                <a:spcPct val="8990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25">
                <a:latin typeface="Calibri"/>
                <a:cs typeface="Calibri"/>
              </a:rPr>
              <a:t>Также </a:t>
            </a:r>
            <a:r>
              <a:rPr dirty="0" sz="3200" spc="20">
                <a:latin typeface="Calibri"/>
                <a:cs typeface="Calibri"/>
              </a:rPr>
              <a:t>были </a:t>
            </a:r>
            <a:r>
              <a:rPr dirty="0" sz="3200" spc="5">
                <a:latin typeface="Calibri"/>
                <a:cs typeface="Calibri"/>
              </a:rPr>
              <a:t>использованы 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м</a:t>
            </a:r>
            <a:r>
              <a:rPr dirty="0" sz="3200" spc="-30">
                <a:latin typeface="Calibri"/>
                <a:cs typeface="Calibri"/>
              </a:rPr>
              <a:t>е</a:t>
            </a:r>
            <a:r>
              <a:rPr dirty="0" sz="3200" spc="35">
                <a:latin typeface="Calibri"/>
                <a:cs typeface="Calibri"/>
              </a:rPr>
              <a:t>т</a:t>
            </a:r>
            <a:r>
              <a:rPr dirty="0" sz="3200" spc="-40">
                <a:latin typeface="Calibri"/>
                <a:cs typeface="Calibri"/>
              </a:rPr>
              <a:t>о</a:t>
            </a:r>
            <a:r>
              <a:rPr dirty="0" sz="3200" spc="10">
                <a:latin typeface="Calibri"/>
                <a:cs typeface="Calibri"/>
              </a:rPr>
              <a:t>д</a:t>
            </a:r>
            <a:r>
              <a:rPr dirty="0" sz="3200" spc="15">
                <a:latin typeface="Calibri"/>
                <a:cs typeface="Calibri"/>
              </a:rPr>
              <a:t>ы</a:t>
            </a:r>
            <a:r>
              <a:rPr dirty="0" sz="3200" spc="-17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дл</a:t>
            </a:r>
            <a:r>
              <a:rPr dirty="0" sz="3200" spc="10">
                <a:latin typeface="Calibri"/>
                <a:cs typeface="Calibri"/>
              </a:rPr>
              <a:t>я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30">
                <a:latin typeface="Calibri"/>
                <a:cs typeface="Calibri"/>
              </a:rPr>
              <a:t>о</a:t>
            </a:r>
            <a:r>
              <a:rPr dirty="0" sz="3200" spc="35">
                <a:latin typeface="Calibri"/>
                <a:cs typeface="Calibri"/>
              </a:rPr>
              <a:t>т</a:t>
            </a:r>
            <a:r>
              <a:rPr dirty="0" sz="3200" spc="10">
                <a:latin typeface="Calibri"/>
                <a:cs typeface="Calibri"/>
              </a:rPr>
              <a:t>к</a:t>
            </a:r>
            <a:r>
              <a:rPr dirty="0" sz="3200" spc="45">
                <a:latin typeface="Calibri"/>
                <a:cs typeface="Calibri"/>
              </a:rPr>
              <a:t>р</a:t>
            </a:r>
            <a:r>
              <a:rPr dirty="0" sz="3200" spc="35">
                <a:latin typeface="Calibri"/>
                <a:cs typeface="Calibri"/>
              </a:rPr>
              <a:t>ыт</a:t>
            </a:r>
            <a:r>
              <a:rPr dirty="0" sz="3200" spc="-10">
                <a:latin typeface="Calibri"/>
                <a:cs typeface="Calibri"/>
              </a:rPr>
              <a:t>и</a:t>
            </a:r>
            <a:r>
              <a:rPr dirty="0" sz="3200" spc="10">
                <a:latin typeface="Calibri"/>
                <a:cs typeface="Calibri"/>
              </a:rPr>
              <a:t>я</a:t>
            </a:r>
            <a:r>
              <a:rPr dirty="0" sz="3200" spc="-22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и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ч</a:t>
            </a:r>
            <a:r>
              <a:rPr dirty="0" sz="3200" spc="35">
                <a:latin typeface="Calibri"/>
                <a:cs typeface="Calibri"/>
              </a:rPr>
              <a:t>т</a:t>
            </a:r>
            <a:r>
              <a:rPr dirty="0" sz="3200" spc="-20">
                <a:latin typeface="Calibri"/>
                <a:cs typeface="Calibri"/>
              </a:rPr>
              <a:t>е</a:t>
            </a:r>
            <a:r>
              <a:rPr dirty="0" sz="3200" spc="10">
                <a:latin typeface="Calibri"/>
                <a:cs typeface="Calibri"/>
              </a:rPr>
              <a:t>н</a:t>
            </a:r>
            <a:r>
              <a:rPr dirty="0" sz="3200" spc="-10">
                <a:latin typeface="Calibri"/>
                <a:cs typeface="Calibri"/>
              </a:rPr>
              <a:t>и</a:t>
            </a:r>
            <a:r>
              <a:rPr dirty="0" sz="3200" spc="5">
                <a:latin typeface="Calibri"/>
                <a:cs typeface="Calibri"/>
              </a:rPr>
              <a:t>я  </a:t>
            </a:r>
            <a:r>
              <a:rPr dirty="0" sz="3200" spc="20">
                <a:latin typeface="Calibri"/>
                <a:cs typeface="Calibri"/>
              </a:rPr>
              <a:t>ф</a:t>
            </a:r>
            <a:r>
              <a:rPr dirty="0" sz="3200" spc="35">
                <a:latin typeface="Calibri"/>
                <a:cs typeface="Calibri"/>
              </a:rPr>
              <a:t>а</a:t>
            </a:r>
            <a:r>
              <a:rPr dirty="0" sz="3200" spc="-5">
                <a:latin typeface="Calibri"/>
                <a:cs typeface="Calibri"/>
              </a:rPr>
              <a:t>й</a:t>
            </a:r>
            <a:r>
              <a:rPr dirty="0" sz="3200" spc="10">
                <a:latin typeface="Calibri"/>
                <a:cs typeface="Calibri"/>
              </a:rPr>
              <a:t>л</a:t>
            </a:r>
            <a:r>
              <a:rPr dirty="0" sz="3200" spc="40">
                <a:latin typeface="Calibri"/>
                <a:cs typeface="Calibri"/>
              </a:rPr>
              <a:t>ов</a:t>
            </a:r>
            <a:r>
              <a:rPr dirty="0" sz="3200" spc="5">
                <a:latin typeface="Calibri"/>
                <a:cs typeface="Calibri"/>
              </a:rPr>
              <a:t>,</a:t>
            </a:r>
            <a:r>
              <a:rPr dirty="0" sz="3200" spc="-18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о</a:t>
            </a:r>
            <a:r>
              <a:rPr dirty="0" sz="3200" spc="15">
                <a:latin typeface="Calibri"/>
                <a:cs typeface="Calibri"/>
              </a:rPr>
              <a:t>б</a:t>
            </a:r>
            <a:r>
              <a:rPr dirty="0" sz="3200" spc="50">
                <a:latin typeface="Calibri"/>
                <a:cs typeface="Calibri"/>
              </a:rPr>
              <a:t>р</a:t>
            </a:r>
            <a:r>
              <a:rPr dirty="0" sz="3200" spc="35">
                <a:latin typeface="Calibri"/>
                <a:cs typeface="Calibri"/>
              </a:rPr>
              <a:t>а</a:t>
            </a:r>
            <a:r>
              <a:rPr dirty="0" sz="3200" spc="15">
                <a:latin typeface="Calibri"/>
                <a:cs typeface="Calibri"/>
              </a:rPr>
              <a:t>б</a:t>
            </a:r>
            <a:r>
              <a:rPr dirty="0" sz="3200" spc="45">
                <a:latin typeface="Calibri"/>
                <a:cs typeface="Calibri"/>
              </a:rPr>
              <a:t>о</a:t>
            </a:r>
            <a:r>
              <a:rPr dirty="0" sz="3200" spc="35">
                <a:latin typeface="Calibri"/>
                <a:cs typeface="Calibri"/>
              </a:rPr>
              <a:t>т</a:t>
            </a:r>
            <a:r>
              <a:rPr dirty="0" sz="3200" spc="-5">
                <a:latin typeface="Calibri"/>
                <a:cs typeface="Calibri"/>
              </a:rPr>
              <a:t>ч</a:t>
            </a:r>
            <a:r>
              <a:rPr dirty="0" sz="3200" spc="-5">
                <a:latin typeface="Calibri"/>
                <a:cs typeface="Calibri"/>
              </a:rPr>
              <a:t>и</a:t>
            </a:r>
            <a:r>
              <a:rPr dirty="0" sz="3200" spc="15">
                <a:latin typeface="Calibri"/>
                <a:cs typeface="Calibri"/>
              </a:rPr>
              <a:t>ки</a:t>
            </a:r>
            <a:endParaRPr sz="3200">
              <a:latin typeface="Calibri"/>
              <a:cs typeface="Calibri"/>
            </a:endParaRPr>
          </a:p>
          <a:p>
            <a:pPr marL="241300" marR="5080">
              <a:lnSpc>
                <a:spcPts val="3460"/>
              </a:lnSpc>
              <a:spcBef>
                <a:spcPts val="45"/>
              </a:spcBef>
            </a:pPr>
            <a:r>
              <a:rPr dirty="0" sz="3200" spc="-5">
                <a:latin typeface="Calibri"/>
                <a:cs typeface="Calibri"/>
              </a:rPr>
              <a:t>и</a:t>
            </a:r>
            <a:r>
              <a:rPr dirty="0" sz="3200" spc="-5">
                <a:latin typeface="Calibri"/>
                <a:cs typeface="Calibri"/>
              </a:rPr>
              <a:t>с</a:t>
            </a:r>
            <a:r>
              <a:rPr dirty="0" sz="3200" spc="15">
                <a:latin typeface="Calibri"/>
                <a:cs typeface="Calibri"/>
              </a:rPr>
              <a:t>ключ</a:t>
            </a:r>
            <a:r>
              <a:rPr dirty="0" sz="3200" spc="-30">
                <a:latin typeface="Calibri"/>
                <a:cs typeface="Calibri"/>
              </a:rPr>
              <a:t>е</a:t>
            </a:r>
            <a:r>
              <a:rPr dirty="0" sz="3200" spc="15">
                <a:latin typeface="Calibri"/>
                <a:cs typeface="Calibri"/>
              </a:rPr>
              <a:t>н</a:t>
            </a:r>
            <a:r>
              <a:rPr dirty="0" sz="3200" spc="-5">
                <a:latin typeface="Calibri"/>
                <a:cs typeface="Calibri"/>
              </a:rPr>
              <a:t>и</a:t>
            </a:r>
            <a:r>
              <a:rPr dirty="0" sz="3200" spc="15">
                <a:latin typeface="Calibri"/>
                <a:cs typeface="Calibri"/>
              </a:rPr>
              <a:t>й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и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мн</a:t>
            </a:r>
            <a:r>
              <a:rPr dirty="0" sz="3200" spc="30">
                <a:latin typeface="Calibri"/>
                <a:cs typeface="Calibri"/>
              </a:rPr>
              <a:t>о</a:t>
            </a:r>
            <a:r>
              <a:rPr dirty="0" sz="3200" spc="40">
                <a:latin typeface="Calibri"/>
                <a:cs typeface="Calibri"/>
              </a:rPr>
              <a:t>ж</a:t>
            </a:r>
            <a:r>
              <a:rPr dirty="0" sz="3200" spc="-25">
                <a:latin typeface="Calibri"/>
                <a:cs typeface="Calibri"/>
              </a:rPr>
              <a:t>е</a:t>
            </a:r>
            <a:r>
              <a:rPr dirty="0" sz="3200" spc="-5">
                <a:latin typeface="Calibri"/>
                <a:cs typeface="Calibri"/>
              </a:rPr>
              <a:t>с</a:t>
            </a:r>
            <a:r>
              <a:rPr dirty="0" sz="3200" spc="35">
                <a:latin typeface="Calibri"/>
                <a:cs typeface="Calibri"/>
              </a:rPr>
              <a:t>тв</a:t>
            </a:r>
            <a:r>
              <a:rPr dirty="0" sz="3200" spc="15">
                <a:latin typeface="Calibri"/>
                <a:cs typeface="Calibri"/>
              </a:rPr>
              <a:t>о</a:t>
            </a:r>
            <a:r>
              <a:rPr dirty="0" sz="3200" spc="-25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д</a:t>
            </a:r>
            <a:r>
              <a:rPr dirty="0" sz="3200" spc="40">
                <a:latin typeface="Calibri"/>
                <a:cs typeface="Calibri"/>
              </a:rPr>
              <a:t>р</a:t>
            </a:r>
            <a:r>
              <a:rPr dirty="0" sz="3200" spc="-25">
                <a:latin typeface="Calibri"/>
                <a:cs typeface="Calibri"/>
              </a:rPr>
              <a:t>у</a:t>
            </a:r>
            <a:r>
              <a:rPr dirty="0" sz="3200" spc="15">
                <a:latin typeface="Calibri"/>
                <a:cs typeface="Calibri"/>
              </a:rPr>
              <a:t>г</a:t>
            </a:r>
            <a:r>
              <a:rPr dirty="0" sz="3200" spc="-5">
                <a:latin typeface="Calibri"/>
                <a:cs typeface="Calibri"/>
              </a:rPr>
              <a:t>и</a:t>
            </a:r>
            <a:r>
              <a:rPr dirty="0" sz="3200" spc="5">
                <a:latin typeface="Calibri"/>
                <a:cs typeface="Calibri"/>
              </a:rPr>
              <a:t>х  </a:t>
            </a:r>
            <a:r>
              <a:rPr dirty="0" sz="3200">
                <a:latin typeface="Calibri"/>
                <a:cs typeface="Calibri"/>
              </a:rPr>
              <a:t>функций.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555" y="3962717"/>
            <a:ext cx="3709670" cy="7048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290"/>
              </a:spcBef>
            </a:pPr>
            <a:r>
              <a:rPr dirty="0" sz="1550" spc="25">
                <a:latin typeface="Calibri"/>
                <a:cs typeface="Calibri"/>
              </a:rPr>
              <a:t>Для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создания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проекта</a:t>
            </a:r>
            <a:r>
              <a:rPr dirty="0" sz="1550" spc="17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были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использованы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такие программы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как: </a:t>
            </a:r>
            <a:r>
              <a:rPr dirty="0" sz="1550" spc="10">
                <a:latin typeface="Calibri"/>
                <a:cs typeface="Calibri"/>
              </a:rPr>
              <a:t>SQLiteStudio, 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QDesigner,</a:t>
            </a:r>
            <a:r>
              <a:rPr dirty="0" sz="1550" spc="22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PyCharm</a:t>
            </a:r>
            <a:r>
              <a:rPr dirty="0" sz="1550" spc="1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IDLE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947" y="389572"/>
            <a:ext cx="3319145" cy="1270000"/>
          </a:xfrm>
          <a:prstGeom prst="rect"/>
        </p:spPr>
        <p:txBody>
          <a:bodyPr wrap="square" lIns="0" tIns="83185" rIns="0" bIns="0" rtlCol="0" vert="horz">
            <a:spAutoFit/>
          </a:bodyPr>
          <a:lstStyle/>
          <a:p>
            <a:pPr marL="12700" marR="5080">
              <a:lnSpc>
                <a:spcPts val="4660"/>
              </a:lnSpc>
              <a:spcBef>
                <a:spcPts val="655"/>
              </a:spcBef>
            </a:pPr>
            <a:r>
              <a:rPr dirty="0" spc="15"/>
              <a:t>Возможности </a:t>
            </a:r>
            <a:r>
              <a:rPr dirty="0" spc="20"/>
              <a:t> для</a:t>
            </a:r>
            <a:r>
              <a:rPr dirty="0" spc="-15"/>
              <a:t> </a:t>
            </a:r>
            <a:r>
              <a:rPr dirty="0" sz="3900" spc="-10"/>
              <a:t>доработки: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5266054" y="875157"/>
            <a:ext cx="5988685" cy="447992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3200" spc="5">
                <a:latin typeface="Calibri"/>
                <a:cs typeface="Calibri"/>
              </a:rPr>
              <a:t>Вывод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по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работе: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460"/>
              </a:lnSpc>
              <a:spcBef>
                <a:spcPts val="1025"/>
              </a:spcBef>
            </a:pPr>
            <a:r>
              <a:rPr dirty="0" sz="3200" spc="15">
                <a:latin typeface="Calibri"/>
                <a:cs typeface="Calibri"/>
              </a:rPr>
              <a:t>Был </a:t>
            </a:r>
            <a:r>
              <a:rPr dirty="0" sz="3200" spc="10">
                <a:latin typeface="Calibri"/>
                <a:cs typeface="Calibri"/>
              </a:rPr>
              <a:t>создан </a:t>
            </a:r>
            <a:r>
              <a:rPr dirty="0" sz="3200" spc="5">
                <a:latin typeface="Calibri"/>
                <a:cs typeface="Calibri"/>
              </a:rPr>
              <a:t>проект </a:t>
            </a:r>
            <a:r>
              <a:rPr dirty="0" sz="3200" spc="-5">
                <a:latin typeface="Calibri"/>
                <a:cs typeface="Calibri"/>
              </a:rPr>
              <a:t>полезный </a:t>
            </a:r>
            <a:r>
              <a:rPr dirty="0" sz="3200" spc="10">
                <a:latin typeface="Calibri"/>
                <a:cs typeface="Calibri"/>
              </a:rPr>
              <a:t>для 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п</a:t>
            </a:r>
            <a:r>
              <a:rPr dirty="0" sz="3200" spc="-40">
                <a:latin typeface="Calibri"/>
                <a:cs typeface="Calibri"/>
              </a:rPr>
              <a:t>о</a:t>
            </a:r>
            <a:r>
              <a:rPr dirty="0" sz="3200" spc="10">
                <a:latin typeface="Calibri"/>
                <a:cs typeface="Calibri"/>
              </a:rPr>
              <a:t>л</a:t>
            </a:r>
            <a:r>
              <a:rPr dirty="0" sz="3200" spc="-10">
                <a:latin typeface="Calibri"/>
                <a:cs typeface="Calibri"/>
              </a:rPr>
              <a:t>ьз</a:t>
            </a:r>
            <a:r>
              <a:rPr dirty="0" sz="3200" spc="30">
                <a:latin typeface="Calibri"/>
                <a:cs typeface="Calibri"/>
              </a:rPr>
              <a:t>о</a:t>
            </a:r>
            <a:r>
              <a:rPr dirty="0" sz="3200" spc="35">
                <a:latin typeface="Calibri"/>
                <a:cs typeface="Calibri"/>
              </a:rPr>
              <a:t>ва</a:t>
            </a:r>
            <a:r>
              <a:rPr dirty="0" sz="3200" spc="30">
                <a:latin typeface="Calibri"/>
                <a:cs typeface="Calibri"/>
              </a:rPr>
              <a:t>т</a:t>
            </a:r>
            <a:r>
              <a:rPr dirty="0" sz="3200" spc="-100">
                <a:latin typeface="Calibri"/>
                <a:cs typeface="Calibri"/>
              </a:rPr>
              <a:t>е</a:t>
            </a:r>
            <a:r>
              <a:rPr dirty="0" sz="3200" spc="10">
                <a:latin typeface="Calibri"/>
                <a:cs typeface="Calibri"/>
              </a:rPr>
              <a:t>л</a:t>
            </a:r>
            <a:r>
              <a:rPr dirty="0" sz="3200" spc="-25">
                <a:latin typeface="Calibri"/>
                <a:cs typeface="Calibri"/>
              </a:rPr>
              <a:t>е</a:t>
            </a:r>
            <a:r>
              <a:rPr dirty="0" sz="3200" spc="15">
                <a:latin typeface="Calibri"/>
                <a:cs typeface="Calibri"/>
              </a:rPr>
              <a:t>й</a:t>
            </a:r>
            <a:r>
              <a:rPr dirty="0" sz="3200" spc="-22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и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80">
                <a:latin typeface="Calibri"/>
                <a:cs typeface="Calibri"/>
              </a:rPr>
              <a:t>у</a:t>
            </a:r>
            <a:r>
              <a:rPr dirty="0" sz="3200" spc="10">
                <a:latin typeface="Calibri"/>
                <a:cs typeface="Calibri"/>
              </a:rPr>
              <a:t>д</a:t>
            </a:r>
            <a:r>
              <a:rPr dirty="0" sz="3200" spc="30">
                <a:latin typeface="Calibri"/>
                <a:cs typeface="Calibri"/>
              </a:rPr>
              <a:t>о</a:t>
            </a:r>
            <a:r>
              <a:rPr dirty="0" sz="3200" spc="15">
                <a:latin typeface="Calibri"/>
                <a:cs typeface="Calibri"/>
              </a:rPr>
              <a:t>бн</a:t>
            </a:r>
            <a:r>
              <a:rPr dirty="0" sz="3200" spc="40">
                <a:latin typeface="Calibri"/>
                <a:cs typeface="Calibri"/>
              </a:rPr>
              <a:t>ы</a:t>
            </a:r>
            <a:r>
              <a:rPr dirty="0" sz="3200" spc="15">
                <a:latin typeface="Calibri"/>
                <a:cs typeface="Calibri"/>
              </a:rPr>
              <a:t>й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в  </a:t>
            </a:r>
            <a:r>
              <a:rPr dirty="0" sz="3200">
                <a:latin typeface="Calibri"/>
                <a:cs typeface="Calibri"/>
              </a:rPr>
              <a:t>использовании.</a:t>
            </a:r>
            <a:r>
              <a:rPr dirty="0" sz="3200" spc="-14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С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возможностями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для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совершенства</a:t>
            </a:r>
            <a:r>
              <a:rPr dirty="0" sz="3200" spc="-18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и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апгрейда.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450">
              <a:latin typeface="Calibri"/>
              <a:cs typeface="Calibri"/>
            </a:endParaRPr>
          </a:p>
          <a:p>
            <a:pPr marL="12700" marR="443230">
              <a:lnSpc>
                <a:spcPts val="3450"/>
              </a:lnSpc>
              <a:spcBef>
                <a:spcPts val="5"/>
              </a:spcBef>
            </a:pPr>
            <a:r>
              <a:rPr dirty="0" sz="3200" spc="-5">
                <a:latin typeface="Calibri"/>
                <a:cs typeface="Calibri"/>
              </a:rPr>
              <a:t>Очень </a:t>
            </a:r>
            <a:r>
              <a:rPr dirty="0" sz="3200" spc="5">
                <a:latin typeface="Calibri"/>
                <a:cs typeface="Calibri"/>
              </a:rPr>
              <a:t>надеюсь, </a:t>
            </a:r>
            <a:r>
              <a:rPr dirty="0" sz="3200" spc="10">
                <a:latin typeface="Calibri"/>
                <a:cs typeface="Calibri"/>
              </a:rPr>
              <a:t>что </a:t>
            </a:r>
            <a:r>
              <a:rPr dirty="0" sz="3200" spc="15">
                <a:latin typeface="Calibri"/>
                <a:cs typeface="Calibri"/>
              </a:rPr>
              <a:t>мое 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п</a:t>
            </a:r>
            <a:r>
              <a:rPr dirty="0" sz="3200" spc="35">
                <a:latin typeface="Calibri"/>
                <a:cs typeface="Calibri"/>
              </a:rPr>
              <a:t>р</a:t>
            </a:r>
            <a:r>
              <a:rPr dirty="0" sz="3200" spc="-10">
                <a:latin typeface="Calibri"/>
                <a:cs typeface="Calibri"/>
              </a:rPr>
              <a:t>и</a:t>
            </a:r>
            <a:r>
              <a:rPr dirty="0" sz="3200" spc="10">
                <a:latin typeface="Calibri"/>
                <a:cs typeface="Calibri"/>
              </a:rPr>
              <a:t>л</a:t>
            </a:r>
            <a:r>
              <a:rPr dirty="0" sz="3200" spc="35">
                <a:latin typeface="Calibri"/>
                <a:cs typeface="Calibri"/>
              </a:rPr>
              <a:t>ож</a:t>
            </a:r>
            <a:r>
              <a:rPr dirty="0" sz="3200" spc="-25">
                <a:latin typeface="Calibri"/>
                <a:cs typeface="Calibri"/>
              </a:rPr>
              <a:t>е</a:t>
            </a:r>
            <a:r>
              <a:rPr dirty="0" sz="3200" spc="15">
                <a:latin typeface="Calibri"/>
                <a:cs typeface="Calibri"/>
              </a:rPr>
              <a:t>н</a:t>
            </a:r>
            <a:r>
              <a:rPr dirty="0" sz="3200" spc="-10">
                <a:latin typeface="Calibri"/>
                <a:cs typeface="Calibri"/>
              </a:rPr>
              <a:t>и</a:t>
            </a:r>
            <a:r>
              <a:rPr dirty="0" sz="3200" spc="10">
                <a:latin typeface="Calibri"/>
                <a:cs typeface="Calibri"/>
              </a:rPr>
              <a:t>е</a:t>
            </a:r>
            <a:r>
              <a:rPr dirty="0" sz="3200" spc="-229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п</a:t>
            </a:r>
            <a:r>
              <a:rPr dirty="0" sz="3200" spc="30">
                <a:latin typeface="Calibri"/>
                <a:cs typeface="Calibri"/>
              </a:rPr>
              <a:t>о</a:t>
            </a:r>
            <a:r>
              <a:rPr dirty="0" sz="3200" spc="15">
                <a:latin typeface="Calibri"/>
                <a:cs typeface="Calibri"/>
              </a:rPr>
              <a:t>м</a:t>
            </a:r>
            <a:r>
              <a:rPr dirty="0" sz="3200" spc="20">
                <a:latin typeface="Calibri"/>
                <a:cs typeface="Calibri"/>
              </a:rPr>
              <a:t>о</a:t>
            </a:r>
            <a:r>
              <a:rPr dirty="0" sz="3200" spc="40">
                <a:latin typeface="Calibri"/>
                <a:cs typeface="Calibri"/>
              </a:rPr>
              <a:t>ж</a:t>
            </a:r>
            <a:r>
              <a:rPr dirty="0" sz="3200" spc="-25">
                <a:latin typeface="Calibri"/>
                <a:cs typeface="Calibri"/>
              </a:rPr>
              <a:t>е</a:t>
            </a:r>
            <a:r>
              <a:rPr dirty="0" sz="3200" spc="10">
                <a:latin typeface="Calibri"/>
                <a:cs typeface="Calibri"/>
              </a:rPr>
              <a:t>т</a:t>
            </a:r>
            <a:r>
              <a:rPr dirty="0" sz="3200" spc="-175">
                <a:latin typeface="Calibri"/>
                <a:cs typeface="Calibri"/>
              </a:rPr>
              <a:t> </a:t>
            </a:r>
            <a:r>
              <a:rPr dirty="0" sz="3200" spc="-105">
                <a:latin typeface="Calibri"/>
                <a:cs typeface="Calibri"/>
              </a:rPr>
              <a:t>у</a:t>
            </a:r>
            <a:r>
              <a:rPr dirty="0" sz="3200" spc="10">
                <a:latin typeface="Calibri"/>
                <a:cs typeface="Calibri"/>
              </a:rPr>
              <a:t>л</a:t>
            </a:r>
            <a:r>
              <a:rPr dirty="0" sz="3200" spc="-30">
                <a:latin typeface="Calibri"/>
                <a:cs typeface="Calibri"/>
              </a:rPr>
              <a:t>у</a:t>
            </a:r>
            <a:r>
              <a:rPr dirty="0" sz="3200" spc="-10">
                <a:latin typeface="Calibri"/>
                <a:cs typeface="Calibri"/>
              </a:rPr>
              <a:t>ч</a:t>
            </a:r>
            <a:r>
              <a:rPr dirty="0" sz="3200" spc="-10">
                <a:latin typeface="Calibri"/>
                <a:cs typeface="Calibri"/>
              </a:rPr>
              <a:t>ш</a:t>
            </a:r>
            <a:r>
              <a:rPr dirty="0" sz="3200" spc="-10">
                <a:latin typeface="Calibri"/>
                <a:cs typeface="Calibri"/>
              </a:rPr>
              <a:t>и</a:t>
            </a:r>
            <a:r>
              <a:rPr dirty="0" sz="3200" spc="30">
                <a:latin typeface="Calibri"/>
                <a:cs typeface="Calibri"/>
              </a:rPr>
              <a:t>т</a:t>
            </a:r>
            <a:r>
              <a:rPr dirty="0" sz="3200" spc="10">
                <a:latin typeface="Calibri"/>
                <a:cs typeface="Calibri"/>
              </a:rPr>
              <a:t>ь  б</a:t>
            </a:r>
            <a:r>
              <a:rPr dirty="0" sz="3200" spc="-20">
                <a:latin typeface="Calibri"/>
                <a:cs typeface="Calibri"/>
              </a:rPr>
              <a:t>е</a:t>
            </a:r>
            <a:r>
              <a:rPr dirty="0" sz="3200" spc="-10">
                <a:latin typeface="Calibri"/>
                <a:cs typeface="Calibri"/>
              </a:rPr>
              <a:t>з</a:t>
            </a:r>
            <a:r>
              <a:rPr dirty="0" sz="3200" spc="30">
                <a:latin typeface="Calibri"/>
                <a:cs typeface="Calibri"/>
              </a:rPr>
              <a:t>о</a:t>
            </a:r>
            <a:r>
              <a:rPr dirty="0" sz="3200" spc="-20">
                <a:latin typeface="Calibri"/>
                <a:cs typeface="Calibri"/>
              </a:rPr>
              <a:t>п</a:t>
            </a:r>
            <a:r>
              <a:rPr dirty="0" sz="3200" spc="35">
                <a:latin typeface="Calibri"/>
                <a:cs typeface="Calibri"/>
              </a:rPr>
              <a:t>а</a:t>
            </a:r>
            <a:r>
              <a:rPr dirty="0" sz="3200" spc="-10">
                <a:latin typeface="Calibri"/>
                <a:cs typeface="Calibri"/>
              </a:rPr>
              <a:t>с</a:t>
            </a:r>
            <a:r>
              <a:rPr dirty="0" sz="3200" spc="15">
                <a:latin typeface="Calibri"/>
                <a:cs typeface="Calibri"/>
              </a:rPr>
              <a:t>н</a:t>
            </a:r>
            <a:r>
              <a:rPr dirty="0" sz="3200" spc="30">
                <a:latin typeface="Calibri"/>
                <a:cs typeface="Calibri"/>
              </a:rPr>
              <a:t>о</a:t>
            </a:r>
            <a:r>
              <a:rPr dirty="0" sz="3200" spc="-10">
                <a:latin typeface="Calibri"/>
                <a:cs typeface="Calibri"/>
              </a:rPr>
              <a:t>с</a:t>
            </a:r>
            <a:r>
              <a:rPr dirty="0" sz="3200" spc="30">
                <a:latin typeface="Calibri"/>
                <a:cs typeface="Calibri"/>
              </a:rPr>
              <a:t>т</a:t>
            </a:r>
            <a:r>
              <a:rPr dirty="0" sz="3200" spc="10">
                <a:latin typeface="Calibri"/>
                <a:cs typeface="Calibri"/>
              </a:rPr>
              <a:t>ь</a:t>
            </a:r>
            <a:r>
              <a:rPr dirty="0" sz="3200" spc="-22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ва</a:t>
            </a:r>
            <a:r>
              <a:rPr dirty="0" sz="3200" spc="-10">
                <a:latin typeface="Calibri"/>
                <a:cs typeface="Calibri"/>
              </a:rPr>
              <a:t>ш</a:t>
            </a:r>
            <a:r>
              <a:rPr dirty="0" sz="3200" spc="-10">
                <a:latin typeface="Calibri"/>
                <a:cs typeface="Calibri"/>
              </a:rPr>
              <a:t>и</a:t>
            </a:r>
            <a:r>
              <a:rPr dirty="0" sz="3200" spc="10">
                <a:latin typeface="Calibri"/>
                <a:cs typeface="Calibri"/>
              </a:rPr>
              <a:t>х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п</a:t>
            </a:r>
            <a:r>
              <a:rPr dirty="0" sz="3200" spc="35">
                <a:latin typeface="Calibri"/>
                <a:cs typeface="Calibri"/>
              </a:rPr>
              <a:t>а</a:t>
            </a:r>
            <a:r>
              <a:rPr dirty="0" sz="3200" spc="35">
                <a:latin typeface="Calibri"/>
                <a:cs typeface="Calibri"/>
              </a:rPr>
              <a:t>р</a:t>
            </a:r>
            <a:r>
              <a:rPr dirty="0" sz="3200" spc="-40">
                <a:latin typeface="Calibri"/>
                <a:cs typeface="Calibri"/>
              </a:rPr>
              <a:t>о</a:t>
            </a:r>
            <a:r>
              <a:rPr dirty="0" sz="3200" spc="10">
                <a:latin typeface="Calibri"/>
                <a:cs typeface="Calibri"/>
              </a:rPr>
              <a:t>л</a:t>
            </a:r>
            <a:r>
              <a:rPr dirty="0" sz="3200" spc="-25">
                <a:latin typeface="Calibri"/>
                <a:cs typeface="Calibri"/>
              </a:rPr>
              <a:t>е</a:t>
            </a:r>
            <a:r>
              <a:rPr dirty="0" sz="3200" spc="15">
                <a:latin typeface="Calibri"/>
                <a:cs typeface="Calibri"/>
              </a:rPr>
              <a:t>й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162" y="2055177"/>
            <a:ext cx="3061970" cy="8382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13080">
              <a:lnSpc>
                <a:spcPts val="1730"/>
              </a:lnSpc>
              <a:spcBef>
                <a:spcPts val="290"/>
              </a:spcBef>
              <a:buSzPct val="93548"/>
              <a:buAutoNum type="arabicPeriod"/>
              <a:tabLst>
                <a:tab pos="168910" algn="l"/>
              </a:tabLst>
            </a:pPr>
            <a:r>
              <a:rPr dirty="0" sz="1550">
                <a:latin typeface="Calibri"/>
                <a:cs typeface="Calibri"/>
              </a:rPr>
              <a:t>Расширение</a:t>
            </a:r>
            <a:r>
              <a:rPr dirty="0" sz="1550" spc="18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базы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данных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с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небезопасными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пароля</a:t>
            </a:r>
            <a:endParaRPr sz="1550">
              <a:latin typeface="Calibri"/>
              <a:cs typeface="Calibri"/>
            </a:endParaRPr>
          </a:p>
          <a:p>
            <a:pPr marL="168275" indent="-156210">
              <a:lnSpc>
                <a:spcPct val="100000"/>
              </a:lnSpc>
              <a:spcBef>
                <a:spcPts val="880"/>
              </a:spcBef>
              <a:buSzPct val="93548"/>
              <a:buAutoNum type="arabicPeriod"/>
              <a:tabLst>
                <a:tab pos="168910" algn="l"/>
              </a:tabLst>
            </a:pPr>
            <a:r>
              <a:rPr dirty="0" sz="1550">
                <a:latin typeface="Calibri"/>
                <a:cs typeface="Calibri"/>
              </a:rPr>
              <a:t>Усовершенствование</a:t>
            </a:r>
            <a:r>
              <a:rPr dirty="0" sz="1550" spc="3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интерфейса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2023-11-03T19:53:35Z</dcterms:created>
  <dcterms:modified xsi:type="dcterms:W3CDTF">2023-11-03T19:53:35Z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LastSaved">
    <vt:filetime>2023-11-03T00:00:00Z</vt:filetime>
  </property>
</Properties>
</file>