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9"/>
    <p:restoredTop sz="96143"/>
  </p:normalViewPr>
  <p:slideViewPr>
    <p:cSldViewPr snapToGrid="0">
      <p:cViewPr varScale="1">
        <p:scale>
          <a:sx n="118" d="100"/>
          <a:sy n="118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07-0303-199D-AE6A-09B54E1E6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Pictionary </a:t>
            </a:r>
            <a:r>
              <a:rPr lang="en-US" dirty="0" err="1"/>
              <a:t>Pugle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8351-2973-EAE7-02D1-73051693F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Guillermo Vazquez, POSHAK PATHAK, </a:t>
            </a:r>
            <a:r>
              <a:rPr lang="en-US" dirty="0" err="1"/>
              <a:t>Aarya</a:t>
            </a:r>
            <a:r>
              <a:rPr lang="en-US" dirty="0"/>
              <a:t> </a:t>
            </a:r>
            <a:r>
              <a:rPr lang="en-US" dirty="0" err="1"/>
              <a:t>Brahmane</a:t>
            </a:r>
            <a:r>
              <a:rPr lang="en-US" dirty="0"/>
              <a:t>, Jeremiah Thomas</a:t>
            </a:r>
          </a:p>
        </p:txBody>
      </p:sp>
    </p:spTree>
    <p:extLst>
      <p:ext uri="{BB962C8B-B14F-4D97-AF65-F5344CB8AC3E}">
        <p14:creationId xmlns:p14="http://schemas.microsoft.com/office/powerpoint/2010/main" val="188300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8842-5D05-E84F-BEE8-9A4937AA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training without specific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AE117-1108-7352-7F6E-2481326B80A3}"/>
              </a:ext>
            </a:extLst>
          </p:cNvPr>
          <p:cNvSpPr txBox="1"/>
          <p:nvPr/>
        </p:nvSpPr>
        <p:spPr>
          <a:xfrm>
            <a:off x="5749636" y="2327564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class dataset obtained from the Quick, Draw database. Obtained a relatively good classification accuracy on test datasets.</a:t>
            </a:r>
          </a:p>
          <a:p>
            <a:endParaRPr lang="en-US" dirty="0"/>
          </a:p>
          <a:p>
            <a:r>
              <a:rPr lang="en-US" dirty="0"/>
              <a:t>Data is well behaved and is normalized in arrays of 28x28.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CF76B-9C28-3C8D-60BE-070127D4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0" y="1862408"/>
            <a:ext cx="3591791" cy="36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F77B-A414-8BA1-5BCC-EDF922C4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dataset presented a challenge: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0F75-8B78-595F-E33B-55497632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classes with with relatively less datapoints.</a:t>
            </a:r>
          </a:p>
          <a:p>
            <a:r>
              <a:rPr lang="en-US" dirty="0"/>
              <a:t>Uglier, more </a:t>
            </a:r>
            <a:r>
              <a:rPr lang="en-US" dirty="0" err="1"/>
              <a:t>sparsed</a:t>
            </a:r>
            <a:r>
              <a:rPr lang="en-US" dirty="0"/>
              <a:t> pictures.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431B1-90A2-D8EC-62DC-69F90D86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71384" y="2964970"/>
            <a:ext cx="3103045" cy="3073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2964-BF2F-5C77-C146-96631695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30722" y="2953199"/>
            <a:ext cx="3126588" cy="307397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B8C9A4BB-B879-30EB-1A2A-730B2694385D}"/>
              </a:ext>
            </a:extLst>
          </p:cNvPr>
          <p:cNvSpPr/>
          <p:nvPr/>
        </p:nvSpPr>
        <p:spPr>
          <a:xfrm>
            <a:off x="5322661" y="4066969"/>
            <a:ext cx="1371600" cy="846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72DC-3CC9-A90A-C39E-FF0679E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en-US" dirty="0" err="1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2C94-2F02-32C0-736F-78F30E8F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 of </a:t>
            </a:r>
          </a:p>
          <a:p>
            <a:pPr lvl="1"/>
            <a:r>
              <a:rPr lang="en-US" dirty="0"/>
              <a:t>Learning ratio</a:t>
            </a:r>
          </a:p>
          <a:p>
            <a:pPr lvl="1"/>
            <a:r>
              <a:rPr lang="en-US" dirty="0"/>
              <a:t>Number of hidden layers</a:t>
            </a:r>
          </a:p>
          <a:p>
            <a:pPr lvl="1"/>
            <a:r>
              <a:rPr lang="en-US" dirty="0"/>
              <a:t>Size of hidden layers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8589C-92B6-933A-789A-CC8F0D4437D7}"/>
              </a:ext>
            </a:extLst>
          </p:cNvPr>
          <p:cNvSpPr txBox="1"/>
          <p:nvPr/>
        </p:nvSpPr>
        <p:spPr>
          <a:xfrm>
            <a:off x="5597236" y="1853754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(using all strokes)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0168-527E-BC4E-C894-2FB8EE7CA272}"/>
              </a:ext>
            </a:extLst>
          </p:cNvPr>
          <p:cNvSpPr txBox="1"/>
          <p:nvPr/>
        </p:nvSpPr>
        <p:spPr>
          <a:xfrm>
            <a:off x="9031040" y="1841982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(using last two strokes)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35C38-4F15-81D2-4B76-F0F51272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52" y="2561584"/>
            <a:ext cx="3131558" cy="3198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FE0E1-BCA7-ED54-EB66-E0F9EC869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147" y="2554591"/>
            <a:ext cx="3131559" cy="32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62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102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Pictionary Pugle</vt:lpstr>
      <vt:lpstr>First training without specific data</vt:lpstr>
      <vt:lpstr>NEW dataset presented a challenge: </vt:lpstr>
      <vt:lpstr>Bayesian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Pictionary Pugle</dc:title>
  <dc:creator>Vazquez Tovar, Guillermo</dc:creator>
  <cp:lastModifiedBy>Vazquez Tovar, Guillermo</cp:lastModifiedBy>
  <cp:revision>3</cp:revision>
  <dcterms:created xsi:type="dcterms:W3CDTF">2023-10-29T15:28:17Z</dcterms:created>
  <dcterms:modified xsi:type="dcterms:W3CDTF">2023-10-29T18:22:03Z</dcterms:modified>
</cp:coreProperties>
</file>