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C2943-A514-40AC-B91B-DD24F8D0F556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79EC7B1-E3F7-4266-8288-C9C6AB159544}">
      <dgm:prSet/>
      <dgm:spPr/>
      <dgm:t>
        <a:bodyPr/>
        <a:lstStyle/>
        <a:p>
          <a:r>
            <a:rPr lang="en-US"/>
            <a:t>Prepare</a:t>
          </a:r>
        </a:p>
      </dgm:t>
    </dgm:pt>
    <dgm:pt modelId="{0543E777-AADD-47CC-A0F1-3C60E7F44CCE}" type="parTrans" cxnId="{E9B7430B-DA61-413D-9053-DDCB9AC5A22C}">
      <dgm:prSet/>
      <dgm:spPr/>
      <dgm:t>
        <a:bodyPr/>
        <a:lstStyle/>
        <a:p>
          <a:endParaRPr lang="en-US"/>
        </a:p>
      </dgm:t>
    </dgm:pt>
    <dgm:pt modelId="{555B9294-B0B4-4E79-9360-C26E5F970F86}" type="sibTrans" cxnId="{E9B7430B-DA61-413D-9053-DDCB9AC5A22C}">
      <dgm:prSet/>
      <dgm:spPr/>
      <dgm:t>
        <a:bodyPr/>
        <a:lstStyle/>
        <a:p>
          <a:endParaRPr lang="en-US"/>
        </a:p>
      </dgm:t>
    </dgm:pt>
    <dgm:pt modelId="{9CE3EF2C-B3CA-490E-9481-51D3C8B1E197}">
      <dgm:prSet/>
      <dgm:spPr/>
      <dgm:t>
        <a:bodyPr/>
        <a:lstStyle/>
        <a:p>
          <a:r>
            <a:rPr lang="en-US"/>
            <a:t>Prepare data</a:t>
          </a:r>
        </a:p>
      </dgm:t>
    </dgm:pt>
    <dgm:pt modelId="{AAF2110A-AE63-46D1-9559-4CF826E95F8F}" type="parTrans" cxnId="{5F245535-F439-45A8-8122-FD36C765AD65}">
      <dgm:prSet/>
      <dgm:spPr/>
      <dgm:t>
        <a:bodyPr/>
        <a:lstStyle/>
        <a:p>
          <a:endParaRPr lang="en-US"/>
        </a:p>
      </dgm:t>
    </dgm:pt>
    <dgm:pt modelId="{E4DFDB77-352E-4F1B-BEE7-33B81781D20F}" type="sibTrans" cxnId="{5F245535-F439-45A8-8122-FD36C765AD65}">
      <dgm:prSet/>
      <dgm:spPr/>
      <dgm:t>
        <a:bodyPr/>
        <a:lstStyle/>
        <a:p>
          <a:endParaRPr lang="en-US"/>
        </a:p>
      </dgm:t>
    </dgm:pt>
    <dgm:pt modelId="{983937EF-9AC0-4431-A861-2836498CDC85}">
      <dgm:prSet/>
      <dgm:spPr/>
      <dgm:t>
        <a:bodyPr/>
        <a:lstStyle/>
        <a:p>
          <a:r>
            <a:rPr lang="en-US"/>
            <a:t>Train</a:t>
          </a:r>
        </a:p>
      </dgm:t>
    </dgm:pt>
    <dgm:pt modelId="{C06F1884-BAFF-4272-9A97-C5A631632A6D}" type="parTrans" cxnId="{88419245-C63B-4D53-B650-3C2F40293E04}">
      <dgm:prSet/>
      <dgm:spPr/>
      <dgm:t>
        <a:bodyPr/>
        <a:lstStyle/>
        <a:p>
          <a:endParaRPr lang="en-US"/>
        </a:p>
      </dgm:t>
    </dgm:pt>
    <dgm:pt modelId="{B2DF2ACA-76FB-412C-91CB-DD6DA07437D6}" type="sibTrans" cxnId="{88419245-C63B-4D53-B650-3C2F40293E04}">
      <dgm:prSet/>
      <dgm:spPr/>
      <dgm:t>
        <a:bodyPr/>
        <a:lstStyle/>
        <a:p>
          <a:endParaRPr lang="en-US"/>
        </a:p>
      </dgm:t>
    </dgm:pt>
    <dgm:pt modelId="{420B797B-B382-4EEF-9F88-FB79CB80D2AF}">
      <dgm:prSet/>
      <dgm:spPr/>
      <dgm:t>
        <a:bodyPr/>
        <a:lstStyle/>
        <a:p>
          <a:r>
            <a:rPr lang="en-US"/>
            <a:t>Train different models, and evaluate the best one on f1-score</a:t>
          </a:r>
        </a:p>
      </dgm:t>
    </dgm:pt>
    <dgm:pt modelId="{EE5E80EF-CBDC-4B6F-AB79-1E1416482970}" type="parTrans" cxnId="{C81824DC-1A3F-42C4-A2F2-725FF4D158C5}">
      <dgm:prSet/>
      <dgm:spPr/>
      <dgm:t>
        <a:bodyPr/>
        <a:lstStyle/>
        <a:p>
          <a:endParaRPr lang="en-US"/>
        </a:p>
      </dgm:t>
    </dgm:pt>
    <dgm:pt modelId="{7FF93C47-5DF3-42C3-99FD-286CD147E665}" type="sibTrans" cxnId="{C81824DC-1A3F-42C4-A2F2-725FF4D158C5}">
      <dgm:prSet/>
      <dgm:spPr/>
      <dgm:t>
        <a:bodyPr/>
        <a:lstStyle/>
        <a:p>
          <a:endParaRPr lang="en-US"/>
        </a:p>
      </dgm:t>
    </dgm:pt>
    <dgm:pt modelId="{FC957C7D-3C39-432A-8E50-5CE609AC8B7C}">
      <dgm:prSet/>
      <dgm:spPr/>
      <dgm:t>
        <a:bodyPr/>
        <a:lstStyle/>
        <a:p>
          <a:r>
            <a:rPr lang="en-US"/>
            <a:t>Calculate</a:t>
          </a:r>
        </a:p>
      </dgm:t>
    </dgm:pt>
    <dgm:pt modelId="{B6C5A81C-AA0A-46CA-8723-662B4676E86D}" type="parTrans" cxnId="{E8BB70A2-DD9A-4686-A79E-7D8CAE79BF3F}">
      <dgm:prSet/>
      <dgm:spPr/>
      <dgm:t>
        <a:bodyPr/>
        <a:lstStyle/>
        <a:p>
          <a:endParaRPr lang="en-US"/>
        </a:p>
      </dgm:t>
    </dgm:pt>
    <dgm:pt modelId="{09DEC7E1-63AA-4A3C-86F0-E35B85DD5982}" type="sibTrans" cxnId="{E8BB70A2-DD9A-4686-A79E-7D8CAE79BF3F}">
      <dgm:prSet/>
      <dgm:spPr/>
      <dgm:t>
        <a:bodyPr/>
        <a:lstStyle/>
        <a:p>
          <a:endParaRPr lang="en-US"/>
        </a:p>
      </dgm:t>
    </dgm:pt>
    <dgm:pt modelId="{BCDABB8B-D32A-4839-A4BA-66C92491224C}">
      <dgm:prSet/>
      <dgm:spPr/>
      <dgm:t>
        <a:bodyPr/>
        <a:lstStyle/>
        <a:p>
          <a:r>
            <a:rPr lang="en-US"/>
            <a:t>Calculate net income for 2016</a:t>
          </a:r>
        </a:p>
      </dgm:t>
    </dgm:pt>
    <dgm:pt modelId="{45BB307D-952F-4C6C-B5A8-4D31EA9FBE2D}" type="parTrans" cxnId="{09682F10-2A3F-4432-BAC0-F80E44DBF8A7}">
      <dgm:prSet/>
      <dgm:spPr/>
      <dgm:t>
        <a:bodyPr/>
        <a:lstStyle/>
        <a:p>
          <a:endParaRPr lang="en-US"/>
        </a:p>
      </dgm:t>
    </dgm:pt>
    <dgm:pt modelId="{CBDBCC9C-9465-41E1-8D2D-F754C8B76B89}" type="sibTrans" cxnId="{09682F10-2A3F-4432-BAC0-F80E44DBF8A7}">
      <dgm:prSet/>
      <dgm:spPr/>
      <dgm:t>
        <a:bodyPr/>
        <a:lstStyle/>
        <a:p>
          <a:endParaRPr lang="en-US"/>
        </a:p>
      </dgm:t>
    </dgm:pt>
    <dgm:pt modelId="{FA70D933-0880-40E4-B149-1FFD33E9DBD3}">
      <dgm:prSet/>
      <dgm:spPr/>
      <dgm:t>
        <a:bodyPr/>
        <a:lstStyle/>
        <a:p>
          <a:r>
            <a:rPr lang="en-US"/>
            <a:t>Calculate</a:t>
          </a:r>
        </a:p>
      </dgm:t>
    </dgm:pt>
    <dgm:pt modelId="{F410220A-6F12-4A24-B487-01AFFEE7BAF7}" type="parTrans" cxnId="{48D5F522-4615-45BF-BBA1-3FB7E8D9270E}">
      <dgm:prSet/>
      <dgm:spPr/>
      <dgm:t>
        <a:bodyPr/>
        <a:lstStyle/>
        <a:p>
          <a:endParaRPr lang="en-US"/>
        </a:p>
      </dgm:t>
    </dgm:pt>
    <dgm:pt modelId="{87B9E3D0-683F-4E95-9260-8CADFC5F3F47}" type="sibTrans" cxnId="{48D5F522-4615-45BF-BBA1-3FB7E8D9270E}">
      <dgm:prSet/>
      <dgm:spPr/>
      <dgm:t>
        <a:bodyPr/>
        <a:lstStyle/>
        <a:p>
          <a:endParaRPr lang="en-US"/>
        </a:p>
      </dgm:t>
    </dgm:pt>
    <dgm:pt modelId="{DD5A7DA1-5B55-4586-9EF4-FACC354BF5A9}">
      <dgm:prSet/>
      <dgm:spPr/>
      <dgm:t>
        <a:bodyPr/>
        <a:lstStyle/>
        <a:p>
          <a:r>
            <a:rPr lang="en-US"/>
            <a:t>Calculate net income with model predictions and ‘Business Idea’ for 2016</a:t>
          </a:r>
        </a:p>
      </dgm:t>
    </dgm:pt>
    <dgm:pt modelId="{A11BD4EB-1DAF-41EF-ACFE-6ECD6195C21A}" type="parTrans" cxnId="{A174C33C-C098-413C-BA90-C4D99C114702}">
      <dgm:prSet/>
      <dgm:spPr/>
      <dgm:t>
        <a:bodyPr/>
        <a:lstStyle/>
        <a:p>
          <a:endParaRPr lang="en-US"/>
        </a:p>
      </dgm:t>
    </dgm:pt>
    <dgm:pt modelId="{53AA0FA5-37E3-4D9D-A4AC-D8DA98CD5BDD}" type="sibTrans" cxnId="{A174C33C-C098-413C-BA90-C4D99C114702}">
      <dgm:prSet/>
      <dgm:spPr/>
      <dgm:t>
        <a:bodyPr/>
        <a:lstStyle/>
        <a:p>
          <a:endParaRPr lang="en-US"/>
        </a:p>
      </dgm:t>
    </dgm:pt>
    <dgm:pt modelId="{150B167A-C723-47A4-B15C-D6C4CA6219AC}">
      <dgm:prSet/>
      <dgm:spPr/>
      <dgm:t>
        <a:bodyPr/>
        <a:lstStyle/>
        <a:p>
          <a:r>
            <a:rPr lang="en-US"/>
            <a:t>Evaluate</a:t>
          </a:r>
        </a:p>
      </dgm:t>
    </dgm:pt>
    <dgm:pt modelId="{1992A7ED-2F27-460D-BE0B-DF9C98FFEABC}" type="parTrans" cxnId="{131BD631-98D9-4176-9AD9-8234498966F2}">
      <dgm:prSet/>
      <dgm:spPr/>
      <dgm:t>
        <a:bodyPr/>
        <a:lstStyle/>
        <a:p>
          <a:endParaRPr lang="en-US"/>
        </a:p>
      </dgm:t>
    </dgm:pt>
    <dgm:pt modelId="{E51A4E91-C3D9-443D-AEBC-FB1DE549F725}" type="sibTrans" cxnId="{131BD631-98D9-4176-9AD9-8234498966F2}">
      <dgm:prSet/>
      <dgm:spPr/>
      <dgm:t>
        <a:bodyPr/>
        <a:lstStyle/>
        <a:p>
          <a:endParaRPr lang="en-US"/>
        </a:p>
      </dgm:t>
    </dgm:pt>
    <dgm:pt modelId="{D572CE36-595D-4691-B58B-8DFA1A6C2608}">
      <dgm:prSet/>
      <dgm:spPr/>
      <dgm:t>
        <a:bodyPr/>
        <a:lstStyle/>
        <a:p>
          <a:r>
            <a:rPr lang="en-US"/>
            <a:t>Evaluate effectiveness again on the test data from year 2017</a:t>
          </a:r>
        </a:p>
      </dgm:t>
    </dgm:pt>
    <dgm:pt modelId="{F8AD7936-705A-4597-B335-95D6F9A57F30}" type="parTrans" cxnId="{D6F98F60-BBF3-4B47-BB25-F261927FC019}">
      <dgm:prSet/>
      <dgm:spPr/>
      <dgm:t>
        <a:bodyPr/>
        <a:lstStyle/>
        <a:p>
          <a:endParaRPr lang="en-US"/>
        </a:p>
      </dgm:t>
    </dgm:pt>
    <dgm:pt modelId="{294D5E64-523F-4F00-8A97-CC2333464ECA}" type="sibTrans" cxnId="{D6F98F60-BBF3-4B47-BB25-F261927FC019}">
      <dgm:prSet/>
      <dgm:spPr/>
      <dgm:t>
        <a:bodyPr/>
        <a:lstStyle/>
        <a:p>
          <a:endParaRPr lang="en-US"/>
        </a:p>
      </dgm:t>
    </dgm:pt>
    <dgm:pt modelId="{B44B0A16-E2E0-415F-97F8-10842208A82B}">
      <dgm:prSet/>
      <dgm:spPr/>
      <dgm:t>
        <a:bodyPr/>
        <a:lstStyle/>
        <a:p>
          <a:r>
            <a:rPr lang="en-US"/>
            <a:t>Describe</a:t>
          </a:r>
        </a:p>
      </dgm:t>
    </dgm:pt>
    <dgm:pt modelId="{03F0C6A1-469B-4C33-94E1-7BB56C757ACD}" type="parTrans" cxnId="{A0AAD20A-AD22-4313-A445-505F95A3C04E}">
      <dgm:prSet/>
      <dgm:spPr/>
      <dgm:t>
        <a:bodyPr/>
        <a:lstStyle/>
        <a:p>
          <a:endParaRPr lang="en-US"/>
        </a:p>
      </dgm:t>
    </dgm:pt>
    <dgm:pt modelId="{28A6F562-1B70-430C-B51D-4C908A1040A9}" type="sibTrans" cxnId="{A0AAD20A-AD22-4313-A445-505F95A3C04E}">
      <dgm:prSet/>
      <dgm:spPr/>
      <dgm:t>
        <a:bodyPr/>
        <a:lstStyle/>
        <a:p>
          <a:endParaRPr lang="en-US"/>
        </a:p>
      </dgm:t>
    </dgm:pt>
    <dgm:pt modelId="{E86A8244-412D-4FEF-9BD3-837FF6C9F801}">
      <dgm:prSet/>
      <dgm:spPr/>
      <dgm:t>
        <a:bodyPr/>
        <a:lstStyle/>
        <a:p>
          <a:r>
            <a:rPr lang="en-US"/>
            <a:t>Describe the typical guest that cancels reservation</a:t>
          </a:r>
        </a:p>
      </dgm:t>
    </dgm:pt>
    <dgm:pt modelId="{251E67BB-AD89-4CF4-81DD-FEE96DBB66BB}" type="parTrans" cxnId="{74093753-BB22-45AA-8DEF-C7D03588A0FE}">
      <dgm:prSet/>
      <dgm:spPr/>
      <dgm:t>
        <a:bodyPr/>
        <a:lstStyle/>
        <a:p>
          <a:endParaRPr lang="en-US"/>
        </a:p>
      </dgm:t>
    </dgm:pt>
    <dgm:pt modelId="{7F849F8E-4B06-46B9-A982-EE1A7B2FDAA0}" type="sibTrans" cxnId="{74093753-BB22-45AA-8DEF-C7D03588A0FE}">
      <dgm:prSet/>
      <dgm:spPr/>
      <dgm:t>
        <a:bodyPr/>
        <a:lstStyle/>
        <a:p>
          <a:endParaRPr lang="en-US"/>
        </a:p>
      </dgm:t>
    </dgm:pt>
    <dgm:pt modelId="{0259203B-F1E9-AA43-BAE4-E7D38592F6F0}" type="pres">
      <dgm:prSet presAssocID="{9E0C2943-A514-40AC-B91B-DD24F8D0F556}" presName="Name0" presStyleCnt="0">
        <dgm:presLayoutVars>
          <dgm:dir/>
          <dgm:animLvl val="lvl"/>
          <dgm:resizeHandles val="exact"/>
        </dgm:presLayoutVars>
      </dgm:prSet>
      <dgm:spPr/>
    </dgm:pt>
    <dgm:pt modelId="{E0E81139-7960-A646-9738-92885C48AAF1}" type="pres">
      <dgm:prSet presAssocID="{B44B0A16-E2E0-415F-97F8-10842208A82B}" presName="boxAndChildren" presStyleCnt="0"/>
      <dgm:spPr/>
    </dgm:pt>
    <dgm:pt modelId="{23F994B0-98F8-F845-81FF-D5B84190EB49}" type="pres">
      <dgm:prSet presAssocID="{B44B0A16-E2E0-415F-97F8-10842208A82B}" presName="parentTextBox" presStyleLbl="alignNode1" presStyleIdx="0" presStyleCnt="6"/>
      <dgm:spPr/>
    </dgm:pt>
    <dgm:pt modelId="{F9E2E764-264E-5C4F-8F08-A2A0F0A752A6}" type="pres">
      <dgm:prSet presAssocID="{B44B0A16-E2E0-415F-97F8-10842208A82B}" presName="descendantBox" presStyleLbl="bgAccFollowNode1" presStyleIdx="0" presStyleCnt="6"/>
      <dgm:spPr/>
    </dgm:pt>
    <dgm:pt modelId="{7EB19331-FF38-F144-977C-D72C85F184A9}" type="pres">
      <dgm:prSet presAssocID="{E51A4E91-C3D9-443D-AEBC-FB1DE549F725}" presName="sp" presStyleCnt="0"/>
      <dgm:spPr/>
    </dgm:pt>
    <dgm:pt modelId="{2119C3EA-4719-2C46-8301-DA8F080C4D27}" type="pres">
      <dgm:prSet presAssocID="{150B167A-C723-47A4-B15C-D6C4CA6219AC}" presName="arrowAndChildren" presStyleCnt="0"/>
      <dgm:spPr/>
    </dgm:pt>
    <dgm:pt modelId="{0ABCFF42-2FF0-5E44-BF85-E2E46C4B8406}" type="pres">
      <dgm:prSet presAssocID="{150B167A-C723-47A4-B15C-D6C4CA6219AC}" presName="parentTextArrow" presStyleLbl="node1" presStyleIdx="0" presStyleCnt="0"/>
      <dgm:spPr/>
    </dgm:pt>
    <dgm:pt modelId="{3E8851C7-ADE5-5644-821C-2C7D36EA7525}" type="pres">
      <dgm:prSet presAssocID="{150B167A-C723-47A4-B15C-D6C4CA6219AC}" presName="arrow" presStyleLbl="alignNode1" presStyleIdx="1" presStyleCnt="6"/>
      <dgm:spPr/>
    </dgm:pt>
    <dgm:pt modelId="{A7E5ECC9-EE9D-D845-82E3-97ABD8849E7C}" type="pres">
      <dgm:prSet presAssocID="{150B167A-C723-47A4-B15C-D6C4CA6219AC}" presName="descendantArrow" presStyleLbl="bgAccFollowNode1" presStyleIdx="1" presStyleCnt="6"/>
      <dgm:spPr/>
    </dgm:pt>
    <dgm:pt modelId="{58528FA5-93CC-B147-B962-AD738C30D5A9}" type="pres">
      <dgm:prSet presAssocID="{87B9E3D0-683F-4E95-9260-8CADFC5F3F47}" presName="sp" presStyleCnt="0"/>
      <dgm:spPr/>
    </dgm:pt>
    <dgm:pt modelId="{61C8B265-1D89-5841-B328-8B7C6CA5042E}" type="pres">
      <dgm:prSet presAssocID="{FA70D933-0880-40E4-B149-1FFD33E9DBD3}" presName="arrowAndChildren" presStyleCnt="0"/>
      <dgm:spPr/>
    </dgm:pt>
    <dgm:pt modelId="{1ECB0FBB-FCB3-CF4E-A0B7-FDEEFAFA1036}" type="pres">
      <dgm:prSet presAssocID="{FA70D933-0880-40E4-B149-1FFD33E9DBD3}" presName="parentTextArrow" presStyleLbl="node1" presStyleIdx="0" presStyleCnt="0"/>
      <dgm:spPr/>
    </dgm:pt>
    <dgm:pt modelId="{9673F208-5E38-9345-977B-3B7DB0ED79CB}" type="pres">
      <dgm:prSet presAssocID="{FA70D933-0880-40E4-B149-1FFD33E9DBD3}" presName="arrow" presStyleLbl="alignNode1" presStyleIdx="2" presStyleCnt="6"/>
      <dgm:spPr/>
    </dgm:pt>
    <dgm:pt modelId="{2E5ED1D4-ECDC-7047-80B0-BD4973A96110}" type="pres">
      <dgm:prSet presAssocID="{FA70D933-0880-40E4-B149-1FFD33E9DBD3}" presName="descendantArrow" presStyleLbl="bgAccFollowNode1" presStyleIdx="2" presStyleCnt="6"/>
      <dgm:spPr/>
    </dgm:pt>
    <dgm:pt modelId="{2D0145AE-C408-8F4A-876B-6F85F199CB4F}" type="pres">
      <dgm:prSet presAssocID="{09DEC7E1-63AA-4A3C-86F0-E35B85DD5982}" presName="sp" presStyleCnt="0"/>
      <dgm:spPr/>
    </dgm:pt>
    <dgm:pt modelId="{00536499-2E0E-5F46-867D-3C978F75F2CA}" type="pres">
      <dgm:prSet presAssocID="{FC957C7D-3C39-432A-8E50-5CE609AC8B7C}" presName="arrowAndChildren" presStyleCnt="0"/>
      <dgm:spPr/>
    </dgm:pt>
    <dgm:pt modelId="{FF11A1F4-74F8-5742-ABF4-45F5C709227B}" type="pres">
      <dgm:prSet presAssocID="{FC957C7D-3C39-432A-8E50-5CE609AC8B7C}" presName="parentTextArrow" presStyleLbl="node1" presStyleIdx="0" presStyleCnt="0"/>
      <dgm:spPr/>
    </dgm:pt>
    <dgm:pt modelId="{8F5E7A02-1DAB-594D-B146-50ADB4F43347}" type="pres">
      <dgm:prSet presAssocID="{FC957C7D-3C39-432A-8E50-5CE609AC8B7C}" presName="arrow" presStyleLbl="alignNode1" presStyleIdx="3" presStyleCnt="6"/>
      <dgm:spPr/>
    </dgm:pt>
    <dgm:pt modelId="{BF028A7C-15A8-3A4C-8B41-AA5433B61740}" type="pres">
      <dgm:prSet presAssocID="{FC957C7D-3C39-432A-8E50-5CE609AC8B7C}" presName="descendantArrow" presStyleLbl="bgAccFollowNode1" presStyleIdx="3" presStyleCnt="6"/>
      <dgm:spPr/>
    </dgm:pt>
    <dgm:pt modelId="{413496D6-E015-2741-AD52-4585178EDCA2}" type="pres">
      <dgm:prSet presAssocID="{B2DF2ACA-76FB-412C-91CB-DD6DA07437D6}" presName="sp" presStyleCnt="0"/>
      <dgm:spPr/>
    </dgm:pt>
    <dgm:pt modelId="{611108D1-06F9-9345-BCCB-E522C56C9BC7}" type="pres">
      <dgm:prSet presAssocID="{983937EF-9AC0-4431-A861-2836498CDC85}" presName="arrowAndChildren" presStyleCnt="0"/>
      <dgm:spPr/>
    </dgm:pt>
    <dgm:pt modelId="{0AB1963B-3AF2-D444-9933-820ED6F3347D}" type="pres">
      <dgm:prSet presAssocID="{983937EF-9AC0-4431-A861-2836498CDC85}" presName="parentTextArrow" presStyleLbl="node1" presStyleIdx="0" presStyleCnt="0"/>
      <dgm:spPr/>
    </dgm:pt>
    <dgm:pt modelId="{B9C1A7AB-C1A3-B74F-90F6-1F20D77F9A34}" type="pres">
      <dgm:prSet presAssocID="{983937EF-9AC0-4431-A861-2836498CDC85}" presName="arrow" presStyleLbl="alignNode1" presStyleIdx="4" presStyleCnt="6"/>
      <dgm:spPr/>
    </dgm:pt>
    <dgm:pt modelId="{E67AD4C9-DA53-B749-9CAE-80CA833D75A7}" type="pres">
      <dgm:prSet presAssocID="{983937EF-9AC0-4431-A861-2836498CDC85}" presName="descendantArrow" presStyleLbl="bgAccFollowNode1" presStyleIdx="4" presStyleCnt="6"/>
      <dgm:spPr/>
    </dgm:pt>
    <dgm:pt modelId="{287B8095-CDE6-6043-9FAA-59E1E42729A2}" type="pres">
      <dgm:prSet presAssocID="{555B9294-B0B4-4E79-9360-C26E5F970F86}" presName="sp" presStyleCnt="0"/>
      <dgm:spPr/>
    </dgm:pt>
    <dgm:pt modelId="{651DEA45-10B5-7846-B833-51E2FAF8B9F0}" type="pres">
      <dgm:prSet presAssocID="{479EC7B1-E3F7-4266-8288-C9C6AB159544}" presName="arrowAndChildren" presStyleCnt="0"/>
      <dgm:spPr/>
    </dgm:pt>
    <dgm:pt modelId="{71362707-79CC-CB45-ADF3-4D121A95E026}" type="pres">
      <dgm:prSet presAssocID="{479EC7B1-E3F7-4266-8288-C9C6AB159544}" presName="parentTextArrow" presStyleLbl="node1" presStyleIdx="0" presStyleCnt="0"/>
      <dgm:spPr/>
    </dgm:pt>
    <dgm:pt modelId="{DDE83C28-65E9-9644-84F1-86AE0954221C}" type="pres">
      <dgm:prSet presAssocID="{479EC7B1-E3F7-4266-8288-C9C6AB159544}" presName="arrow" presStyleLbl="alignNode1" presStyleIdx="5" presStyleCnt="6"/>
      <dgm:spPr/>
    </dgm:pt>
    <dgm:pt modelId="{51FDE10D-5CED-6C48-B6E2-18CD42102C08}" type="pres">
      <dgm:prSet presAssocID="{479EC7B1-E3F7-4266-8288-C9C6AB159544}" presName="descendantArrow" presStyleLbl="bgAccFollowNode1" presStyleIdx="5" presStyleCnt="6"/>
      <dgm:spPr/>
    </dgm:pt>
  </dgm:ptLst>
  <dgm:cxnLst>
    <dgm:cxn modelId="{D8091603-7143-7C42-BA31-62B6E8EC52DB}" type="presOf" srcId="{B44B0A16-E2E0-415F-97F8-10842208A82B}" destId="{23F994B0-98F8-F845-81FF-D5B84190EB49}" srcOrd="0" destOrd="0" presId="urn:microsoft.com/office/officeart/2016/7/layout/VerticalDownArrowProcess"/>
    <dgm:cxn modelId="{A0AAD20A-AD22-4313-A445-505F95A3C04E}" srcId="{9E0C2943-A514-40AC-B91B-DD24F8D0F556}" destId="{B44B0A16-E2E0-415F-97F8-10842208A82B}" srcOrd="5" destOrd="0" parTransId="{03F0C6A1-469B-4C33-94E1-7BB56C757ACD}" sibTransId="{28A6F562-1B70-430C-B51D-4C908A1040A9}"/>
    <dgm:cxn modelId="{E9B7430B-DA61-413D-9053-DDCB9AC5A22C}" srcId="{9E0C2943-A514-40AC-B91B-DD24F8D0F556}" destId="{479EC7B1-E3F7-4266-8288-C9C6AB159544}" srcOrd="0" destOrd="0" parTransId="{0543E777-AADD-47CC-A0F1-3C60E7F44CCE}" sibTransId="{555B9294-B0B4-4E79-9360-C26E5F970F86}"/>
    <dgm:cxn modelId="{C88F1A10-FF62-C24D-9847-FD7A75810DCC}" type="presOf" srcId="{420B797B-B382-4EEF-9F88-FB79CB80D2AF}" destId="{E67AD4C9-DA53-B749-9CAE-80CA833D75A7}" srcOrd="0" destOrd="0" presId="urn:microsoft.com/office/officeart/2016/7/layout/VerticalDownArrowProcess"/>
    <dgm:cxn modelId="{09682F10-2A3F-4432-BAC0-F80E44DBF8A7}" srcId="{FC957C7D-3C39-432A-8E50-5CE609AC8B7C}" destId="{BCDABB8B-D32A-4839-A4BA-66C92491224C}" srcOrd="0" destOrd="0" parTransId="{45BB307D-952F-4C6C-B5A8-4D31EA9FBE2D}" sibTransId="{CBDBCC9C-9465-41E1-8D2D-F754C8B76B89}"/>
    <dgm:cxn modelId="{DEBE3A1C-225C-274B-BB96-247D13D3E430}" type="presOf" srcId="{9E0C2943-A514-40AC-B91B-DD24F8D0F556}" destId="{0259203B-F1E9-AA43-BAE4-E7D38592F6F0}" srcOrd="0" destOrd="0" presId="urn:microsoft.com/office/officeart/2016/7/layout/VerticalDownArrowProcess"/>
    <dgm:cxn modelId="{48D5F522-4615-45BF-BBA1-3FB7E8D9270E}" srcId="{9E0C2943-A514-40AC-B91B-DD24F8D0F556}" destId="{FA70D933-0880-40E4-B149-1FFD33E9DBD3}" srcOrd="3" destOrd="0" parTransId="{F410220A-6F12-4A24-B487-01AFFEE7BAF7}" sibTransId="{87B9E3D0-683F-4E95-9260-8CADFC5F3F47}"/>
    <dgm:cxn modelId="{131BD631-98D9-4176-9AD9-8234498966F2}" srcId="{9E0C2943-A514-40AC-B91B-DD24F8D0F556}" destId="{150B167A-C723-47A4-B15C-D6C4CA6219AC}" srcOrd="4" destOrd="0" parTransId="{1992A7ED-2F27-460D-BE0B-DF9C98FFEABC}" sibTransId="{E51A4E91-C3D9-443D-AEBC-FB1DE549F725}"/>
    <dgm:cxn modelId="{5F245535-F439-45A8-8122-FD36C765AD65}" srcId="{479EC7B1-E3F7-4266-8288-C9C6AB159544}" destId="{9CE3EF2C-B3CA-490E-9481-51D3C8B1E197}" srcOrd="0" destOrd="0" parTransId="{AAF2110A-AE63-46D1-9559-4CF826E95F8F}" sibTransId="{E4DFDB77-352E-4F1B-BEE7-33B81781D20F}"/>
    <dgm:cxn modelId="{A174C33C-C098-413C-BA90-C4D99C114702}" srcId="{FA70D933-0880-40E4-B149-1FFD33E9DBD3}" destId="{DD5A7DA1-5B55-4586-9EF4-FACC354BF5A9}" srcOrd="0" destOrd="0" parTransId="{A11BD4EB-1DAF-41EF-ACFE-6ECD6195C21A}" sibTransId="{53AA0FA5-37E3-4D9D-A4AC-D8DA98CD5BDD}"/>
    <dgm:cxn modelId="{88419245-C63B-4D53-B650-3C2F40293E04}" srcId="{9E0C2943-A514-40AC-B91B-DD24F8D0F556}" destId="{983937EF-9AC0-4431-A861-2836498CDC85}" srcOrd="1" destOrd="0" parTransId="{C06F1884-BAFF-4272-9A97-C5A631632A6D}" sibTransId="{B2DF2ACA-76FB-412C-91CB-DD6DA07437D6}"/>
    <dgm:cxn modelId="{8C477347-3551-E54F-BC05-9CD073268B82}" type="presOf" srcId="{DD5A7DA1-5B55-4586-9EF4-FACC354BF5A9}" destId="{2E5ED1D4-ECDC-7047-80B0-BD4973A96110}" srcOrd="0" destOrd="0" presId="urn:microsoft.com/office/officeart/2016/7/layout/VerticalDownArrowProcess"/>
    <dgm:cxn modelId="{E461B54D-83CB-A94B-8D39-3A40981835B4}" type="presOf" srcId="{FA70D933-0880-40E4-B149-1FFD33E9DBD3}" destId="{1ECB0FBB-FCB3-CF4E-A0B7-FDEEFAFA1036}" srcOrd="0" destOrd="0" presId="urn:microsoft.com/office/officeart/2016/7/layout/VerticalDownArrowProcess"/>
    <dgm:cxn modelId="{A7F8CD51-AE67-9443-9D22-67AA262579E6}" type="presOf" srcId="{479EC7B1-E3F7-4266-8288-C9C6AB159544}" destId="{DDE83C28-65E9-9644-84F1-86AE0954221C}" srcOrd="1" destOrd="0" presId="urn:microsoft.com/office/officeart/2016/7/layout/VerticalDownArrowProcess"/>
    <dgm:cxn modelId="{74093753-BB22-45AA-8DEF-C7D03588A0FE}" srcId="{B44B0A16-E2E0-415F-97F8-10842208A82B}" destId="{E86A8244-412D-4FEF-9BD3-837FF6C9F801}" srcOrd="0" destOrd="0" parTransId="{251E67BB-AD89-4CF4-81DD-FEE96DBB66BB}" sibTransId="{7F849F8E-4B06-46B9-A982-EE1A7B2FDAA0}"/>
    <dgm:cxn modelId="{CFCB5A53-6A20-A746-8014-0ABDD2AD0B9F}" type="presOf" srcId="{983937EF-9AC0-4431-A861-2836498CDC85}" destId="{B9C1A7AB-C1A3-B74F-90F6-1F20D77F9A34}" srcOrd="1" destOrd="0" presId="urn:microsoft.com/office/officeart/2016/7/layout/VerticalDownArrowProcess"/>
    <dgm:cxn modelId="{1B06345A-AB63-F64C-B241-01EA33226FA9}" type="presOf" srcId="{D572CE36-595D-4691-B58B-8DFA1A6C2608}" destId="{A7E5ECC9-EE9D-D845-82E3-97ABD8849E7C}" srcOrd="0" destOrd="0" presId="urn:microsoft.com/office/officeart/2016/7/layout/VerticalDownArrowProcess"/>
    <dgm:cxn modelId="{D6F98F60-BBF3-4B47-BB25-F261927FC019}" srcId="{150B167A-C723-47A4-B15C-D6C4CA6219AC}" destId="{D572CE36-595D-4691-B58B-8DFA1A6C2608}" srcOrd="0" destOrd="0" parTransId="{F8AD7936-705A-4597-B335-95D6F9A57F30}" sibTransId="{294D5E64-523F-4F00-8A97-CC2333464ECA}"/>
    <dgm:cxn modelId="{89DF9561-DFAA-1740-8145-A687D6E6D665}" type="presOf" srcId="{150B167A-C723-47A4-B15C-D6C4CA6219AC}" destId="{3E8851C7-ADE5-5644-821C-2C7D36EA7525}" srcOrd="1" destOrd="0" presId="urn:microsoft.com/office/officeart/2016/7/layout/VerticalDownArrowProcess"/>
    <dgm:cxn modelId="{6CF1A369-D513-E246-8ABB-2FDD311CFF08}" type="presOf" srcId="{479EC7B1-E3F7-4266-8288-C9C6AB159544}" destId="{71362707-79CC-CB45-ADF3-4D121A95E026}" srcOrd="0" destOrd="0" presId="urn:microsoft.com/office/officeart/2016/7/layout/VerticalDownArrowProcess"/>
    <dgm:cxn modelId="{499FEB8E-F662-3A4E-BA86-4D3E8E5A4732}" type="presOf" srcId="{FA70D933-0880-40E4-B149-1FFD33E9DBD3}" destId="{9673F208-5E38-9345-977B-3B7DB0ED79CB}" srcOrd="1" destOrd="0" presId="urn:microsoft.com/office/officeart/2016/7/layout/VerticalDownArrowProcess"/>
    <dgm:cxn modelId="{8C85F19E-3BB8-FC40-A893-F934BFF2BF28}" type="presOf" srcId="{E86A8244-412D-4FEF-9BD3-837FF6C9F801}" destId="{F9E2E764-264E-5C4F-8F08-A2A0F0A752A6}" srcOrd="0" destOrd="0" presId="urn:microsoft.com/office/officeart/2016/7/layout/VerticalDownArrowProcess"/>
    <dgm:cxn modelId="{E8BB70A2-DD9A-4686-A79E-7D8CAE79BF3F}" srcId="{9E0C2943-A514-40AC-B91B-DD24F8D0F556}" destId="{FC957C7D-3C39-432A-8E50-5CE609AC8B7C}" srcOrd="2" destOrd="0" parTransId="{B6C5A81C-AA0A-46CA-8723-662B4676E86D}" sibTransId="{09DEC7E1-63AA-4A3C-86F0-E35B85DD5982}"/>
    <dgm:cxn modelId="{CFE136AC-364B-4641-9360-29CA57B3B097}" type="presOf" srcId="{BCDABB8B-D32A-4839-A4BA-66C92491224C}" destId="{BF028A7C-15A8-3A4C-8B41-AA5433B61740}" srcOrd="0" destOrd="0" presId="urn:microsoft.com/office/officeart/2016/7/layout/VerticalDownArrowProcess"/>
    <dgm:cxn modelId="{C902EFAC-1203-3C4E-B9DE-92421C6C81C0}" type="presOf" srcId="{150B167A-C723-47A4-B15C-D6C4CA6219AC}" destId="{0ABCFF42-2FF0-5E44-BF85-E2E46C4B8406}" srcOrd="0" destOrd="0" presId="urn:microsoft.com/office/officeart/2016/7/layout/VerticalDownArrowProcess"/>
    <dgm:cxn modelId="{FE51C3C1-6716-FD4D-9049-F052CED03BCE}" type="presOf" srcId="{FC957C7D-3C39-432A-8E50-5CE609AC8B7C}" destId="{FF11A1F4-74F8-5742-ABF4-45F5C709227B}" srcOrd="0" destOrd="0" presId="urn:microsoft.com/office/officeart/2016/7/layout/VerticalDownArrowProcess"/>
    <dgm:cxn modelId="{2AA6B1CD-AD00-CB40-965D-23020EBB1DBF}" type="presOf" srcId="{983937EF-9AC0-4431-A861-2836498CDC85}" destId="{0AB1963B-3AF2-D444-9933-820ED6F3347D}" srcOrd="0" destOrd="0" presId="urn:microsoft.com/office/officeart/2016/7/layout/VerticalDownArrowProcess"/>
    <dgm:cxn modelId="{85EF4FD8-9BE1-334C-97D7-F58157821ADF}" type="presOf" srcId="{9CE3EF2C-B3CA-490E-9481-51D3C8B1E197}" destId="{51FDE10D-5CED-6C48-B6E2-18CD42102C08}" srcOrd="0" destOrd="0" presId="urn:microsoft.com/office/officeart/2016/7/layout/VerticalDownArrowProcess"/>
    <dgm:cxn modelId="{5B1E08DC-5044-F344-A302-1F71EB94F8D8}" type="presOf" srcId="{FC957C7D-3C39-432A-8E50-5CE609AC8B7C}" destId="{8F5E7A02-1DAB-594D-B146-50ADB4F43347}" srcOrd="1" destOrd="0" presId="urn:microsoft.com/office/officeart/2016/7/layout/VerticalDownArrowProcess"/>
    <dgm:cxn modelId="{C81824DC-1A3F-42C4-A2F2-725FF4D158C5}" srcId="{983937EF-9AC0-4431-A861-2836498CDC85}" destId="{420B797B-B382-4EEF-9F88-FB79CB80D2AF}" srcOrd="0" destOrd="0" parTransId="{EE5E80EF-CBDC-4B6F-AB79-1E1416482970}" sibTransId="{7FF93C47-5DF3-42C3-99FD-286CD147E665}"/>
    <dgm:cxn modelId="{25616869-7DD8-B14D-965A-179DF310C093}" type="presParOf" srcId="{0259203B-F1E9-AA43-BAE4-E7D38592F6F0}" destId="{E0E81139-7960-A646-9738-92885C48AAF1}" srcOrd="0" destOrd="0" presId="urn:microsoft.com/office/officeart/2016/7/layout/VerticalDownArrowProcess"/>
    <dgm:cxn modelId="{552F4256-D3EB-8547-BD5E-724696B05AFF}" type="presParOf" srcId="{E0E81139-7960-A646-9738-92885C48AAF1}" destId="{23F994B0-98F8-F845-81FF-D5B84190EB49}" srcOrd="0" destOrd="0" presId="urn:microsoft.com/office/officeart/2016/7/layout/VerticalDownArrowProcess"/>
    <dgm:cxn modelId="{DF92F5B2-612A-9A48-8BE7-04EE47F42899}" type="presParOf" srcId="{E0E81139-7960-A646-9738-92885C48AAF1}" destId="{F9E2E764-264E-5C4F-8F08-A2A0F0A752A6}" srcOrd="1" destOrd="0" presId="urn:microsoft.com/office/officeart/2016/7/layout/VerticalDownArrowProcess"/>
    <dgm:cxn modelId="{2E190E09-9D74-C848-B53B-D35CCBC2A102}" type="presParOf" srcId="{0259203B-F1E9-AA43-BAE4-E7D38592F6F0}" destId="{7EB19331-FF38-F144-977C-D72C85F184A9}" srcOrd="1" destOrd="0" presId="urn:microsoft.com/office/officeart/2016/7/layout/VerticalDownArrowProcess"/>
    <dgm:cxn modelId="{6936B87D-4E5F-0E4C-8D72-8AC36B6CE42F}" type="presParOf" srcId="{0259203B-F1E9-AA43-BAE4-E7D38592F6F0}" destId="{2119C3EA-4719-2C46-8301-DA8F080C4D27}" srcOrd="2" destOrd="0" presId="urn:microsoft.com/office/officeart/2016/7/layout/VerticalDownArrowProcess"/>
    <dgm:cxn modelId="{B748CC8B-FFF8-A04E-B557-7B482B425EC0}" type="presParOf" srcId="{2119C3EA-4719-2C46-8301-DA8F080C4D27}" destId="{0ABCFF42-2FF0-5E44-BF85-E2E46C4B8406}" srcOrd="0" destOrd="0" presId="urn:microsoft.com/office/officeart/2016/7/layout/VerticalDownArrowProcess"/>
    <dgm:cxn modelId="{AFD21D04-4269-624E-A996-47548E06EF8A}" type="presParOf" srcId="{2119C3EA-4719-2C46-8301-DA8F080C4D27}" destId="{3E8851C7-ADE5-5644-821C-2C7D36EA7525}" srcOrd="1" destOrd="0" presId="urn:microsoft.com/office/officeart/2016/7/layout/VerticalDownArrowProcess"/>
    <dgm:cxn modelId="{2034F82D-5D6A-3348-9AF4-2A4F6ADAE445}" type="presParOf" srcId="{2119C3EA-4719-2C46-8301-DA8F080C4D27}" destId="{A7E5ECC9-EE9D-D845-82E3-97ABD8849E7C}" srcOrd="2" destOrd="0" presId="urn:microsoft.com/office/officeart/2016/7/layout/VerticalDownArrowProcess"/>
    <dgm:cxn modelId="{64BE0C6B-2D10-C347-BE45-C1E91214D60B}" type="presParOf" srcId="{0259203B-F1E9-AA43-BAE4-E7D38592F6F0}" destId="{58528FA5-93CC-B147-B962-AD738C30D5A9}" srcOrd="3" destOrd="0" presId="urn:microsoft.com/office/officeart/2016/7/layout/VerticalDownArrowProcess"/>
    <dgm:cxn modelId="{3FFF6F3B-482A-9043-889C-DB126E5F1DE6}" type="presParOf" srcId="{0259203B-F1E9-AA43-BAE4-E7D38592F6F0}" destId="{61C8B265-1D89-5841-B328-8B7C6CA5042E}" srcOrd="4" destOrd="0" presId="urn:microsoft.com/office/officeart/2016/7/layout/VerticalDownArrowProcess"/>
    <dgm:cxn modelId="{17C62CF7-62A2-2743-AD87-D744B60BD0CA}" type="presParOf" srcId="{61C8B265-1D89-5841-B328-8B7C6CA5042E}" destId="{1ECB0FBB-FCB3-CF4E-A0B7-FDEEFAFA1036}" srcOrd="0" destOrd="0" presId="urn:microsoft.com/office/officeart/2016/7/layout/VerticalDownArrowProcess"/>
    <dgm:cxn modelId="{73C21D3D-6E85-CD41-9BBB-07189B650798}" type="presParOf" srcId="{61C8B265-1D89-5841-B328-8B7C6CA5042E}" destId="{9673F208-5E38-9345-977B-3B7DB0ED79CB}" srcOrd="1" destOrd="0" presId="urn:microsoft.com/office/officeart/2016/7/layout/VerticalDownArrowProcess"/>
    <dgm:cxn modelId="{D1E3EA5C-4B6F-1748-8E7E-5398A1E98782}" type="presParOf" srcId="{61C8B265-1D89-5841-B328-8B7C6CA5042E}" destId="{2E5ED1D4-ECDC-7047-80B0-BD4973A96110}" srcOrd="2" destOrd="0" presId="urn:microsoft.com/office/officeart/2016/7/layout/VerticalDownArrowProcess"/>
    <dgm:cxn modelId="{E257207C-D9B8-E941-9E32-889896CF6A5B}" type="presParOf" srcId="{0259203B-F1E9-AA43-BAE4-E7D38592F6F0}" destId="{2D0145AE-C408-8F4A-876B-6F85F199CB4F}" srcOrd="5" destOrd="0" presId="urn:microsoft.com/office/officeart/2016/7/layout/VerticalDownArrowProcess"/>
    <dgm:cxn modelId="{C34D3043-E8CD-6642-877B-ACC1F2060D5B}" type="presParOf" srcId="{0259203B-F1E9-AA43-BAE4-E7D38592F6F0}" destId="{00536499-2E0E-5F46-867D-3C978F75F2CA}" srcOrd="6" destOrd="0" presId="urn:microsoft.com/office/officeart/2016/7/layout/VerticalDownArrowProcess"/>
    <dgm:cxn modelId="{2A920D22-37E2-1945-A37B-235AD7CBCE51}" type="presParOf" srcId="{00536499-2E0E-5F46-867D-3C978F75F2CA}" destId="{FF11A1F4-74F8-5742-ABF4-45F5C709227B}" srcOrd="0" destOrd="0" presId="urn:microsoft.com/office/officeart/2016/7/layout/VerticalDownArrowProcess"/>
    <dgm:cxn modelId="{66B68DFB-04F3-3441-B07C-1DFA4501F414}" type="presParOf" srcId="{00536499-2E0E-5F46-867D-3C978F75F2CA}" destId="{8F5E7A02-1DAB-594D-B146-50ADB4F43347}" srcOrd="1" destOrd="0" presId="urn:microsoft.com/office/officeart/2016/7/layout/VerticalDownArrowProcess"/>
    <dgm:cxn modelId="{7A0E225C-5467-7143-9EF1-0F9982A83C85}" type="presParOf" srcId="{00536499-2E0E-5F46-867D-3C978F75F2CA}" destId="{BF028A7C-15A8-3A4C-8B41-AA5433B61740}" srcOrd="2" destOrd="0" presId="urn:microsoft.com/office/officeart/2016/7/layout/VerticalDownArrowProcess"/>
    <dgm:cxn modelId="{D6C0E84A-545F-914A-9337-8C7AFFC762A8}" type="presParOf" srcId="{0259203B-F1E9-AA43-BAE4-E7D38592F6F0}" destId="{413496D6-E015-2741-AD52-4585178EDCA2}" srcOrd="7" destOrd="0" presId="urn:microsoft.com/office/officeart/2016/7/layout/VerticalDownArrowProcess"/>
    <dgm:cxn modelId="{FD36E24D-FD9C-CC49-9C9E-8D295C04759A}" type="presParOf" srcId="{0259203B-F1E9-AA43-BAE4-E7D38592F6F0}" destId="{611108D1-06F9-9345-BCCB-E522C56C9BC7}" srcOrd="8" destOrd="0" presId="urn:microsoft.com/office/officeart/2016/7/layout/VerticalDownArrowProcess"/>
    <dgm:cxn modelId="{BDA07921-92CE-864C-83D8-32B51B7D10A3}" type="presParOf" srcId="{611108D1-06F9-9345-BCCB-E522C56C9BC7}" destId="{0AB1963B-3AF2-D444-9933-820ED6F3347D}" srcOrd="0" destOrd="0" presId="urn:microsoft.com/office/officeart/2016/7/layout/VerticalDownArrowProcess"/>
    <dgm:cxn modelId="{6F5BFF40-0D08-C34D-B5E7-C03919C51EAA}" type="presParOf" srcId="{611108D1-06F9-9345-BCCB-E522C56C9BC7}" destId="{B9C1A7AB-C1A3-B74F-90F6-1F20D77F9A34}" srcOrd="1" destOrd="0" presId="urn:microsoft.com/office/officeart/2016/7/layout/VerticalDownArrowProcess"/>
    <dgm:cxn modelId="{6790879D-83E8-5345-8A3C-6F42E1BCB5D6}" type="presParOf" srcId="{611108D1-06F9-9345-BCCB-E522C56C9BC7}" destId="{E67AD4C9-DA53-B749-9CAE-80CA833D75A7}" srcOrd="2" destOrd="0" presId="urn:microsoft.com/office/officeart/2016/7/layout/VerticalDownArrowProcess"/>
    <dgm:cxn modelId="{97FA689B-B631-4646-8193-245FEFA2E07D}" type="presParOf" srcId="{0259203B-F1E9-AA43-BAE4-E7D38592F6F0}" destId="{287B8095-CDE6-6043-9FAA-59E1E42729A2}" srcOrd="9" destOrd="0" presId="urn:microsoft.com/office/officeart/2016/7/layout/VerticalDownArrowProcess"/>
    <dgm:cxn modelId="{A5985CA0-FB57-2A41-B5AF-81D94A5F6CA2}" type="presParOf" srcId="{0259203B-F1E9-AA43-BAE4-E7D38592F6F0}" destId="{651DEA45-10B5-7846-B833-51E2FAF8B9F0}" srcOrd="10" destOrd="0" presId="urn:microsoft.com/office/officeart/2016/7/layout/VerticalDownArrowProcess"/>
    <dgm:cxn modelId="{690FA9A1-2558-8F4B-B259-9D04F9E511E2}" type="presParOf" srcId="{651DEA45-10B5-7846-B833-51E2FAF8B9F0}" destId="{71362707-79CC-CB45-ADF3-4D121A95E026}" srcOrd="0" destOrd="0" presId="urn:microsoft.com/office/officeart/2016/7/layout/VerticalDownArrowProcess"/>
    <dgm:cxn modelId="{2DC6BA17-E201-AE41-87B7-9FEDB53F971C}" type="presParOf" srcId="{651DEA45-10B5-7846-B833-51E2FAF8B9F0}" destId="{DDE83C28-65E9-9644-84F1-86AE0954221C}" srcOrd="1" destOrd="0" presId="urn:microsoft.com/office/officeart/2016/7/layout/VerticalDownArrowProcess"/>
    <dgm:cxn modelId="{D4CD29AE-F5D5-974F-9456-F5B37D590E4B}" type="presParOf" srcId="{651DEA45-10B5-7846-B833-51E2FAF8B9F0}" destId="{51FDE10D-5CED-6C48-B6E2-18CD42102C0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994B0-98F8-F845-81FF-D5B84190EB49}">
      <dsp:nvSpPr>
        <dsp:cNvPr id="0" name=""/>
        <dsp:cNvSpPr/>
      </dsp:nvSpPr>
      <dsp:spPr>
        <a:xfrm>
          <a:off x="0" y="5659744"/>
          <a:ext cx="1591978" cy="74283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184912" rIns="113221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Describe</a:t>
          </a:r>
        </a:p>
      </dsp:txBody>
      <dsp:txXfrm>
        <a:off x="0" y="5659744"/>
        <a:ext cx="1591978" cy="742838"/>
      </dsp:txXfrm>
    </dsp:sp>
    <dsp:sp modelId="{F9E2E764-264E-5C4F-8F08-A2A0F0A752A6}">
      <dsp:nvSpPr>
        <dsp:cNvPr id="0" name=""/>
        <dsp:cNvSpPr/>
      </dsp:nvSpPr>
      <dsp:spPr>
        <a:xfrm>
          <a:off x="1591978" y="5659744"/>
          <a:ext cx="4775934" cy="74283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165100" rIns="96879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Describe the typical guest that cancels reservation</a:t>
          </a:r>
        </a:p>
      </dsp:txBody>
      <dsp:txXfrm>
        <a:off x="1591978" y="5659744"/>
        <a:ext cx="4775934" cy="742838"/>
      </dsp:txXfrm>
    </dsp:sp>
    <dsp:sp modelId="{3E8851C7-ADE5-5644-821C-2C7D36EA7525}">
      <dsp:nvSpPr>
        <dsp:cNvPr id="0" name=""/>
        <dsp:cNvSpPr/>
      </dsp:nvSpPr>
      <dsp:spPr>
        <a:xfrm rot="10800000">
          <a:off x="0" y="4528401"/>
          <a:ext cx="1591978" cy="114248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184912" rIns="113221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Evaluate</a:t>
          </a:r>
        </a:p>
      </dsp:txBody>
      <dsp:txXfrm rot="-10800000">
        <a:off x="0" y="4528401"/>
        <a:ext cx="1591978" cy="742615"/>
      </dsp:txXfrm>
    </dsp:sp>
    <dsp:sp modelId="{A7E5ECC9-EE9D-D845-82E3-97ABD8849E7C}">
      <dsp:nvSpPr>
        <dsp:cNvPr id="0" name=""/>
        <dsp:cNvSpPr/>
      </dsp:nvSpPr>
      <dsp:spPr>
        <a:xfrm>
          <a:off x="1591978" y="4528401"/>
          <a:ext cx="4775934" cy="742615"/>
        </a:xfrm>
        <a:prstGeom prst="rect">
          <a:avLst/>
        </a:prstGeom>
        <a:solidFill>
          <a:schemeClr val="accent5">
            <a:tint val="40000"/>
            <a:alpha val="90000"/>
            <a:hueOff val="-1347952"/>
            <a:satOff val="-4566"/>
            <a:lumOff val="-58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347952"/>
              <a:satOff val="-4566"/>
              <a:lumOff val="-5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165100" rIns="96879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Evaluate effectiveness again on the test data from year 2017</a:t>
          </a:r>
        </a:p>
      </dsp:txBody>
      <dsp:txXfrm>
        <a:off x="1591978" y="4528401"/>
        <a:ext cx="4775934" cy="742615"/>
      </dsp:txXfrm>
    </dsp:sp>
    <dsp:sp modelId="{9673F208-5E38-9345-977B-3B7DB0ED79CB}">
      <dsp:nvSpPr>
        <dsp:cNvPr id="0" name=""/>
        <dsp:cNvSpPr/>
      </dsp:nvSpPr>
      <dsp:spPr>
        <a:xfrm rot="10800000">
          <a:off x="0" y="3397058"/>
          <a:ext cx="1591978" cy="114248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184912" rIns="113221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Calculate</a:t>
          </a:r>
        </a:p>
      </dsp:txBody>
      <dsp:txXfrm rot="-10800000">
        <a:off x="0" y="3397058"/>
        <a:ext cx="1591978" cy="742615"/>
      </dsp:txXfrm>
    </dsp:sp>
    <dsp:sp modelId="{2E5ED1D4-ECDC-7047-80B0-BD4973A96110}">
      <dsp:nvSpPr>
        <dsp:cNvPr id="0" name=""/>
        <dsp:cNvSpPr/>
      </dsp:nvSpPr>
      <dsp:spPr>
        <a:xfrm>
          <a:off x="1591978" y="3397058"/>
          <a:ext cx="4775934" cy="742615"/>
        </a:xfrm>
        <a:prstGeom prst="rect">
          <a:avLst/>
        </a:prstGeom>
        <a:solidFill>
          <a:schemeClr val="accent5">
            <a:tint val="40000"/>
            <a:alpha val="90000"/>
            <a:hueOff val="-2695905"/>
            <a:satOff val="-9133"/>
            <a:lumOff val="-117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695905"/>
              <a:satOff val="-9133"/>
              <a:lumOff val="-11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165100" rIns="96879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Calculate net income with model predictions and ‘Business Idea’ for 2016</a:t>
          </a:r>
        </a:p>
      </dsp:txBody>
      <dsp:txXfrm>
        <a:off x="1591978" y="3397058"/>
        <a:ext cx="4775934" cy="742615"/>
      </dsp:txXfrm>
    </dsp:sp>
    <dsp:sp modelId="{8F5E7A02-1DAB-594D-B146-50ADB4F43347}">
      <dsp:nvSpPr>
        <dsp:cNvPr id="0" name=""/>
        <dsp:cNvSpPr/>
      </dsp:nvSpPr>
      <dsp:spPr>
        <a:xfrm rot="10800000">
          <a:off x="0" y="2265715"/>
          <a:ext cx="1591978" cy="114248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184912" rIns="113221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Calculate</a:t>
          </a:r>
        </a:p>
      </dsp:txBody>
      <dsp:txXfrm rot="-10800000">
        <a:off x="0" y="2265715"/>
        <a:ext cx="1591978" cy="742615"/>
      </dsp:txXfrm>
    </dsp:sp>
    <dsp:sp modelId="{BF028A7C-15A8-3A4C-8B41-AA5433B61740}">
      <dsp:nvSpPr>
        <dsp:cNvPr id="0" name=""/>
        <dsp:cNvSpPr/>
      </dsp:nvSpPr>
      <dsp:spPr>
        <a:xfrm>
          <a:off x="1591978" y="2265715"/>
          <a:ext cx="4775934" cy="742615"/>
        </a:xfrm>
        <a:prstGeom prst="rect">
          <a:avLst/>
        </a:prstGeom>
        <a:solidFill>
          <a:schemeClr val="accent5">
            <a:tint val="40000"/>
            <a:alpha val="90000"/>
            <a:hueOff val="-4043857"/>
            <a:satOff val="-13699"/>
            <a:lumOff val="-175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043857"/>
              <a:satOff val="-13699"/>
              <a:lumOff val="-17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165100" rIns="96879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Calculate net income for 2016</a:t>
          </a:r>
        </a:p>
      </dsp:txBody>
      <dsp:txXfrm>
        <a:off x="1591978" y="2265715"/>
        <a:ext cx="4775934" cy="742615"/>
      </dsp:txXfrm>
    </dsp:sp>
    <dsp:sp modelId="{B9C1A7AB-C1A3-B74F-90F6-1F20D77F9A34}">
      <dsp:nvSpPr>
        <dsp:cNvPr id="0" name=""/>
        <dsp:cNvSpPr/>
      </dsp:nvSpPr>
      <dsp:spPr>
        <a:xfrm rot="10800000">
          <a:off x="0" y="1134372"/>
          <a:ext cx="1591978" cy="114248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184912" rIns="113221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Train</a:t>
          </a:r>
        </a:p>
      </dsp:txBody>
      <dsp:txXfrm rot="-10800000">
        <a:off x="0" y="1134372"/>
        <a:ext cx="1591978" cy="742615"/>
      </dsp:txXfrm>
    </dsp:sp>
    <dsp:sp modelId="{E67AD4C9-DA53-B749-9CAE-80CA833D75A7}">
      <dsp:nvSpPr>
        <dsp:cNvPr id="0" name=""/>
        <dsp:cNvSpPr/>
      </dsp:nvSpPr>
      <dsp:spPr>
        <a:xfrm>
          <a:off x="1591978" y="1134372"/>
          <a:ext cx="4775934" cy="742615"/>
        </a:xfrm>
        <a:prstGeom prst="rect">
          <a:avLst/>
        </a:prstGeom>
        <a:solidFill>
          <a:schemeClr val="accent5">
            <a:tint val="40000"/>
            <a:alpha val="90000"/>
            <a:hueOff val="-5391810"/>
            <a:satOff val="-18266"/>
            <a:lumOff val="-234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391810"/>
              <a:satOff val="-18266"/>
              <a:lumOff val="-23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165100" rIns="96879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Train different models, and evaluate the best one on f1-score</a:t>
          </a:r>
        </a:p>
      </dsp:txBody>
      <dsp:txXfrm>
        <a:off x="1591978" y="1134372"/>
        <a:ext cx="4775934" cy="742615"/>
      </dsp:txXfrm>
    </dsp:sp>
    <dsp:sp modelId="{DDE83C28-65E9-9644-84F1-86AE0954221C}">
      <dsp:nvSpPr>
        <dsp:cNvPr id="0" name=""/>
        <dsp:cNvSpPr/>
      </dsp:nvSpPr>
      <dsp:spPr>
        <a:xfrm rot="10800000">
          <a:off x="0" y="3029"/>
          <a:ext cx="1591978" cy="114248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184912" rIns="113221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Prepare</a:t>
          </a:r>
        </a:p>
      </dsp:txBody>
      <dsp:txXfrm rot="-10800000">
        <a:off x="0" y="3029"/>
        <a:ext cx="1591978" cy="742615"/>
      </dsp:txXfrm>
    </dsp:sp>
    <dsp:sp modelId="{51FDE10D-5CED-6C48-B6E2-18CD42102C08}">
      <dsp:nvSpPr>
        <dsp:cNvPr id="0" name=""/>
        <dsp:cNvSpPr/>
      </dsp:nvSpPr>
      <dsp:spPr>
        <a:xfrm>
          <a:off x="1591978" y="3029"/>
          <a:ext cx="4775934" cy="742615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165100" rIns="96879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Prepare data</a:t>
          </a:r>
        </a:p>
      </dsp:txBody>
      <dsp:txXfrm>
        <a:off x="1591978" y="3029"/>
        <a:ext cx="4775934" cy="742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AD77-B9DC-CEE9-3AAD-5C54F5629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C769F-FE38-1D7E-7B2A-D7DE9B8F0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23F41-2E69-79F2-96B4-639FB8DF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59E0-C11A-2941-A247-7A3A14F05844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A4C35-8C76-105C-1C60-27BB954A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26F0F-415D-7B29-657C-ED3571DD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7DAA-DFD3-414F-AE29-EAE71638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9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5AE2-7895-54F1-223D-CE0733A4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243A5-E5AF-6D8D-CD92-038F3F83B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577D-8630-A748-6F70-844CA5FE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59E0-C11A-2941-A247-7A3A14F05844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8A256-B71D-25E3-DD6E-6375C4B9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1A5DB-FD4D-E35F-BBCB-3C6487C7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7DAA-DFD3-414F-AE29-EAE71638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26D42-1251-5869-E8E5-E9B8D2D5A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58DF7-D06F-7212-2B83-40742B781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04AFB-57A4-FB1C-AB49-852039E93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59E0-C11A-2941-A247-7A3A14F05844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6444F-97B0-509E-4B96-5FC2174E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F0CE2-F085-273B-71BB-6882692A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7DAA-DFD3-414F-AE29-EAE71638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FE4C-D369-8013-8773-38681377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0B6D9-6235-C859-50D0-B6ACC066D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40999-1CDB-80C8-2709-45DF479A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59E0-C11A-2941-A247-7A3A14F05844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4ABAC-D1D3-D351-0730-301EF0CD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FA1F-69A5-9C8F-50BE-E6728B7E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7DAA-DFD3-414F-AE29-EAE71638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1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15B2-309E-D4B2-24D9-7C993AD7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27534-248E-B450-3C98-BADC0A61A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F56C7-AA4F-A2E0-CD5A-F5DA1FEE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59E0-C11A-2941-A247-7A3A14F05844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D48EB-442B-2D9E-CE59-B609A20B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549A-5573-6A17-3648-4BD3538B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7DAA-DFD3-414F-AE29-EAE71638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5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305C-C73D-4FB1-6D4A-BC11ADB3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E9FF-8F82-66C0-77FC-AB0F4CDA5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230CD-7EE7-C89D-A614-F46D972A5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6EF4C-47D9-EE36-74A7-001FE3E3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59E0-C11A-2941-A247-7A3A14F05844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8FD91-CE06-5897-D444-F803C9D1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87EF-A481-30E3-8926-D68BC782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7DAA-DFD3-414F-AE29-EAE71638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3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6693-4B2A-C3F5-7C18-4C2356B0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9B728-049E-4CFF-2128-BAAB78D8E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B3186-DCDA-B00E-C77A-68D408296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E5C43-51AE-2EC1-9352-F9C9D4854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AC1AC-9EBA-F546-6F34-4C1EC947E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29E33-DFCF-0E58-A309-02DFF1A0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59E0-C11A-2941-A247-7A3A14F05844}" type="datetimeFigureOut">
              <a:rPr lang="en-US" smtClean="0"/>
              <a:t>6/29/22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B69AD-E0CB-279C-24CA-8D9D4126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41052-35E8-6633-17C5-DECCD6B0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7DAA-DFD3-414F-AE29-EAE71638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2BF6-DBDB-4919-FAF6-752DF132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9FD8B-291A-F83C-4020-37E7B050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59E0-C11A-2941-A247-7A3A14F05844}" type="datetimeFigureOut">
              <a:rPr lang="en-US" smtClean="0"/>
              <a:t>6/29/22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55DEF-945D-AA91-C9BE-65CF5FA5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63B3D-B90C-64B5-76FF-66252D53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7DAA-DFD3-414F-AE29-EAE71638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8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D18B4-9FA0-5C26-DB76-B9802D76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59E0-C11A-2941-A247-7A3A14F05844}" type="datetimeFigureOut">
              <a:rPr lang="en-US" smtClean="0"/>
              <a:t>6/29/22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3CFF6-88E9-E4F6-927C-6E874F8C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0C3D4-AC0D-CADB-29A8-B9BE4DDD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7DAA-DFD3-414F-AE29-EAE71638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2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9F72-6A52-22A2-2C00-AAE3B973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A5FD-6054-ED3E-19C6-E83DDC6C4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19E11-1A32-2D8F-94A8-B1D919448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40D39-09DB-5F9B-ECA9-17F61D6F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59E0-C11A-2941-A247-7A3A14F05844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A13A4-D2F2-C9F3-E256-73EFC67F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87549-9F36-C47E-C3B9-B8AED663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7DAA-DFD3-414F-AE29-EAE71638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3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4FAC-CC52-E1FD-CD41-3DA623B0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63D37-D9D6-A111-08CE-2873FB35C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56001-858A-D064-E823-EE121F1EF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89431-B6C0-EB5C-DC38-4B0844BA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59E0-C11A-2941-A247-7A3A14F05844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632CD-AF6C-52D9-E759-8CC015BF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BEECA-71A0-A5BC-3CFF-CC53FB50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7DAA-DFD3-414F-AE29-EAE71638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E2885-C143-B551-C52B-500EEA7D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EB5D6-B5BB-7E00-9601-11FCF6E80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43BA9-0932-D211-B617-AAE7B8FBE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59E0-C11A-2941-A247-7A3A14F05844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7BE55-E60A-B07F-7D17-EB70ED4C7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74748-08BD-1835-45D3-3C58A5094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77DAA-DFD3-414F-AE29-EAE71638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9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B06F-7CE5-EAB3-A99F-F587F503A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application in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1653D-449A-EE76-CD0D-1EDAAD86F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Vladislav Zakharov</a:t>
            </a:r>
          </a:p>
        </p:txBody>
      </p:sp>
    </p:spTree>
    <p:extLst>
      <p:ext uri="{BB962C8B-B14F-4D97-AF65-F5344CB8AC3E}">
        <p14:creationId xmlns:p14="http://schemas.microsoft.com/office/powerpoint/2010/main" val="90778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845BA-76F8-5F87-A8CB-AB13B946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Business Problem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0BC7D-8B44-6B46-566F-C21DAB7DB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Some hotel business net income is calculated like:</a:t>
            </a:r>
          </a:p>
          <a:p>
            <a:pPr marL="0" indent="0">
              <a:buNone/>
            </a:pPr>
            <a:r>
              <a:rPr lang="en-US" sz="2200" dirty="0"/>
              <a:t>Total sales – Operating expenses = net income</a:t>
            </a:r>
          </a:p>
          <a:p>
            <a:pPr marL="0" indent="0">
              <a:buNone/>
            </a:pPr>
            <a:r>
              <a:rPr lang="en-US" sz="2200" dirty="0"/>
              <a:t>Operating expenses</a:t>
            </a:r>
          </a:p>
          <a:p>
            <a:pPr>
              <a:buFontTx/>
              <a:buChar char="-"/>
            </a:pPr>
            <a:r>
              <a:rPr lang="en-US" sz="2200" dirty="0"/>
              <a:t>Room service</a:t>
            </a:r>
          </a:p>
          <a:p>
            <a:pPr>
              <a:buFontTx/>
              <a:buChar char="-"/>
            </a:pPr>
            <a:r>
              <a:rPr lang="en-US" sz="2200" dirty="0"/>
              <a:t>Money loss in case guest doesn’t show up</a:t>
            </a:r>
          </a:p>
        </p:txBody>
      </p:sp>
    </p:spTree>
    <p:extLst>
      <p:ext uri="{BB962C8B-B14F-4D97-AF65-F5344CB8AC3E}">
        <p14:creationId xmlns:p14="http://schemas.microsoft.com/office/powerpoint/2010/main" val="199247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9E2F-C7B1-F569-74FC-9EC13AF0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0B6DE-26B1-A036-1C10-60E1DC406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that will suggest which guests is likely to cancel reservation</a:t>
            </a:r>
          </a:p>
          <a:p>
            <a:r>
              <a:rPr lang="en-US" dirty="0"/>
              <a:t>Offer these guests a deposit, which will cover 80% of money loss in case of reservation canceling</a:t>
            </a:r>
          </a:p>
        </p:txBody>
      </p:sp>
    </p:spTree>
    <p:extLst>
      <p:ext uri="{BB962C8B-B14F-4D97-AF65-F5344CB8AC3E}">
        <p14:creationId xmlns:p14="http://schemas.microsoft.com/office/powerpoint/2010/main" val="45350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A8D08D-5F02-970E-7345-497E9240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Project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E9C92C-BEFE-ED26-FBFA-EA2F6AC3E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251293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718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2039-F9DF-AC13-AD49-8ACC5A77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 Steps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E2A0E-0E1D-7380-9E41-87B9DD161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F1-score – statistical analysis of binary classification (likely to cancel reservation, higher = better)</a:t>
            </a:r>
          </a:p>
          <a:p>
            <a:r>
              <a:rPr lang="en-US" sz="2000" dirty="0"/>
              <a:t>Models used – </a:t>
            </a:r>
            <a:r>
              <a:rPr lang="en-US" sz="2000" dirty="0" err="1"/>
              <a:t>DecisionTreeClassifier</a:t>
            </a:r>
            <a:r>
              <a:rPr lang="en-US" sz="2000" dirty="0"/>
              <a:t>, </a:t>
            </a:r>
            <a:r>
              <a:rPr lang="en-US" sz="2000" dirty="0" err="1"/>
              <a:t>RandomForestClassifier</a:t>
            </a:r>
            <a:r>
              <a:rPr lang="en-US" sz="2000" dirty="0"/>
              <a:t>, </a:t>
            </a:r>
            <a:r>
              <a:rPr lang="en-US" sz="2000" dirty="0" err="1"/>
              <a:t>LogisticRegression</a:t>
            </a:r>
            <a:endParaRPr lang="en-US" sz="2000" dirty="0"/>
          </a:p>
          <a:p>
            <a:r>
              <a:rPr lang="en-US" sz="2000" dirty="0"/>
              <a:t>Best F1-score – 0.585, 0.529, 0.501</a:t>
            </a:r>
          </a:p>
          <a:p>
            <a:r>
              <a:rPr lang="en-US" sz="2000" dirty="0"/>
              <a:t>Results for 2016</a:t>
            </a:r>
          </a:p>
          <a:p>
            <a:pPr lvl="1"/>
            <a:r>
              <a:rPr lang="en-US" sz="1600" dirty="0" err="1"/>
              <a:t>DecisionTreeClassifier</a:t>
            </a:r>
            <a:endParaRPr lang="en-US" sz="1600" dirty="0"/>
          </a:p>
          <a:p>
            <a:pPr lvl="1"/>
            <a:r>
              <a:rPr lang="en-US" sz="1600" dirty="0"/>
              <a:t>Raw net income – 55m</a:t>
            </a:r>
          </a:p>
          <a:p>
            <a:pPr lvl="1"/>
            <a:r>
              <a:rPr lang="en-US" sz="1600" dirty="0"/>
              <a:t>Model net income – 66m</a:t>
            </a:r>
          </a:p>
          <a:p>
            <a:pPr lvl="1"/>
            <a:r>
              <a:rPr lang="en-US" sz="1600" dirty="0"/>
              <a:t>Percentage increase – 22%</a:t>
            </a:r>
          </a:p>
          <a:p>
            <a:r>
              <a:rPr lang="en-US" sz="2000" dirty="0"/>
              <a:t>Results for test data 2017</a:t>
            </a:r>
          </a:p>
          <a:p>
            <a:pPr lvl="1"/>
            <a:r>
              <a:rPr lang="en-US" sz="1600" dirty="0" err="1"/>
              <a:t>DecisionTreeClassifier</a:t>
            </a:r>
            <a:endParaRPr lang="en-US" sz="1600" dirty="0"/>
          </a:p>
          <a:p>
            <a:pPr lvl="1"/>
            <a:r>
              <a:rPr lang="en-US" sz="1600" dirty="0"/>
              <a:t>Raw net income – 36m</a:t>
            </a:r>
          </a:p>
          <a:p>
            <a:pPr lvl="1"/>
            <a:r>
              <a:rPr lang="en-US" sz="1600" dirty="0"/>
              <a:t>Model net income – 42m</a:t>
            </a:r>
          </a:p>
          <a:p>
            <a:pPr lvl="1"/>
            <a:r>
              <a:rPr lang="en-US" sz="1600" dirty="0"/>
              <a:t>Percentage increase – 18%</a:t>
            </a:r>
          </a:p>
        </p:txBody>
      </p:sp>
    </p:spTree>
    <p:extLst>
      <p:ext uri="{BB962C8B-B14F-4D97-AF65-F5344CB8AC3E}">
        <p14:creationId xmlns:p14="http://schemas.microsoft.com/office/powerpoint/2010/main" val="327120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2A28-F4B6-9F92-17DF-65A0470F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that is likely to cancel reservation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66070-F11F-4197-AB0C-FB72FCE4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Compared mean for all guests, and guests that are likely to cancel reservation</a:t>
            </a:r>
          </a:p>
          <a:p>
            <a:r>
              <a:rPr lang="en-US" sz="2000" dirty="0"/>
              <a:t>Less children – people are more likely to cancel</a:t>
            </a:r>
          </a:p>
          <a:p>
            <a:r>
              <a:rPr lang="en-US" sz="2000" dirty="0"/>
              <a:t>The reservation is long before its due – more likely to cancel</a:t>
            </a:r>
          </a:p>
          <a:p>
            <a:r>
              <a:rPr lang="en-US" sz="2000" dirty="0"/>
              <a:t>Repeated clients – more likely to cancel</a:t>
            </a:r>
          </a:p>
        </p:txBody>
      </p:sp>
    </p:spTree>
    <p:extLst>
      <p:ext uri="{BB962C8B-B14F-4D97-AF65-F5344CB8AC3E}">
        <p14:creationId xmlns:p14="http://schemas.microsoft.com/office/powerpoint/2010/main" val="207795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E5ED-1DB4-FF79-C220-AFD1396A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0B800-37BA-2C82-98F5-661D9F6DA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was able to generate 22% on train data</a:t>
            </a:r>
          </a:p>
          <a:p>
            <a:r>
              <a:rPr lang="en-US" dirty="0"/>
              <a:t>And 18% of revenue on the test data</a:t>
            </a:r>
          </a:p>
          <a:p>
            <a:r>
              <a:rPr lang="en-US" dirty="0"/>
              <a:t>In the project description, was mentioned that budget for model development was 400k</a:t>
            </a:r>
          </a:p>
          <a:p>
            <a:r>
              <a:rPr lang="en-US" dirty="0"/>
              <a:t>And considering model generated 8m of extra revenue, it was well worth it.</a:t>
            </a:r>
          </a:p>
        </p:txBody>
      </p:sp>
    </p:spTree>
    <p:extLst>
      <p:ext uri="{BB962C8B-B14F-4D97-AF65-F5344CB8AC3E}">
        <p14:creationId xmlns:p14="http://schemas.microsoft.com/office/powerpoint/2010/main" val="359557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304</Words>
  <Application>Microsoft Macintosh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ML application in business</vt:lpstr>
      <vt:lpstr>Business Problem</vt:lpstr>
      <vt:lpstr>Business Idea</vt:lpstr>
      <vt:lpstr>Project steps</vt:lpstr>
      <vt:lpstr>Data Scientist Steps Explanation</vt:lpstr>
      <vt:lpstr>Guest that is likely to cancel reservation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application in business</dc:title>
  <dc:creator>Zakharov, Vladislav</dc:creator>
  <cp:lastModifiedBy>Zakharov, Vladislav</cp:lastModifiedBy>
  <cp:revision>1</cp:revision>
  <dcterms:created xsi:type="dcterms:W3CDTF">2022-06-29T17:16:22Z</dcterms:created>
  <dcterms:modified xsi:type="dcterms:W3CDTF">2022-06-29T17:48:19Z</dcterms:modified>
</cp:coreProperties>
</file>