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9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8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7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3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6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3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F880-5C9F-4E83-9A38-1FDF0AEA5EA9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6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29309" y="683491"/>
            <a:ext cx="11304162" cy="4326369"/>
            <a:chOff x="129309" y="683491"/>
            <a:chExt cx="11304162" cy="4326369"/>
          </a:xfrm>
        </p:grpSpPr>
        <p:sp>
          <p:nvSpPr>
            <p:cNvPr id="25" name="圆柱形 24"/>
            <p:cNvSpPr/>
            <p:nvPr/>
          </p:nvSpPr>
          <p:spPr>
            <a:xfrm rot="16200000">
              <a:off x="8289220" y="3124925"/>
              <a:ext cx="1287030" cy="711191"/>
            </a:xfrm>
            <a:prstGeom prst="can">
              <a:avLst/>
            </a:prstGeom>
            <a:ln w="38100"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 rot="16200000">
              <a:off x="6953403" y="3124925"/>
              <a:ext cx="1287030" cy="711191"/>
            </a:xfrm>
            <a:prstGeom prst="can">
              <a:avLst/>
            </a:prstGeom>
            <a:ln w="38100"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4954" y="683491"/>
              <a:ext cx="637309" cy="63730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solidFill>
                    <a:schemeClr val="tx1"/>
                  </a:solidFill>
                </a:rPr>
                <a:t>LD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2835563" y="2821709"/>
              <a:ext cx="0" cy="130232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073237" y="2821709"/>
              <a:ext cx="46182" cy="13023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119419" y="2821709"/>
              <a:ext cx="429490" cy="1302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412998" y="2236934"/>
              <a:ext cx="1122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Lens</a:t>
              </a:r>
              <a:endParaRPr lang="zh-CN" altLang="en-US" sz="32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040910" y="2236934"/>
              <a:ext cx="1122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LC</a:t>
              </a:r>
              <a:endParaRPr lang="zh-CN" altLang="en-US" sz="32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23144" y="4411226"/>
              <a:ext cx="1122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F</a:t>
              </a:r>
              <a:endParaRPr lang="zh-CN" altLang="en-US" sz="32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5255491" y="2821709"/>
              <a:ext cx="429490" cy="130232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50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59922" y="1762100"/>
              <a:ext cx="11222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Q/</a:t>
              </a:r>
              <a:r>
                <a:rPr lang="en-US" altLang="zh-CN" sz="3200" dirty="0" err="1" smtClean="0"/>
                <a:t>DFCrys</a:t>
              </a:r>
              <a:r>
                <a:rPr lang="en-US" altLang="zh-CN" sz="3200" dirty="0" smtClean="0"/>
                <a:t>.</a:t>
              </a:r>
              <a:endParaRPr lang="zh-CN" altLang="en-US" sz="3200" dirty="0"/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595754" y="3126508"/>
              <a:ext cx="480291" cy="69272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29309" y="969818"/>
              <a:ext cx="1533236" cy="2466109"/>
            </a:xfrm>
            <a:custGeom>
              <a:avLst/>
              <a:gdLst>
                <a:gd name="connsiteX0" fmla="*/ 1071418 w 1533236"/>
                <a:gd name="connsiteY0" fmla="*/ 18473 h 2466109"/>
                <a:gd name="connsiteX1" fmla="*/ 1163782 w 1533236"/>
                <a:gd name="connsiteY1" fmla="*/ 9237 h 2466109"/>
                <a:gd name="connsiteX2" fmla="*/ 1237673 w 1533236"/>
                <a:gd name="connsiteY2" fmla="*/ 0 h 2466109"/>
                <a:gd name="connsiteX3" fmla="*/ 1413164 w 1533236"/>
                <a:gd name="connsiteY3" fmla="*/ 9237 h 2466109"/>
                <a:gd name="connsiteX4" fmla="*/ 1450109 w 1533236"/>
                <a:gd name="connsiteY4" fmla="*/ 64655 h 2466109"/>
                <a:gd name="connsiteX5" fmla="*/ 1487055 w 1533236"/>
                <a:gd name="connsiteY5" fmla="*/ 147782 h 2466109"/>
                <a:gd name="connsiteX6" fmla="*/ 1496291 w 1533236"/>
                <a:gd name="connsiteY6" fmla="*/ 184727 h 2466109"/>
                <a:gd name="connsiteX7" fmla="*/ 1514764 w 1533236"/>
                <a:gd name="connsiteY7" fmla="*/ 249382 h 2466109"/>
                <a:gd name="connsiteX8" fmla="*/ 1533236 w 1533236"/>
                <a:gd name="connsiteY8" fmla="*/ 360218 h 2466109"/>
                <a:gd name="connsiteX9" fmla="*/ 1524000 w 1533236"/>
                <a:gd name="connsiteY9" fmla="*/ 581891 h 2466109"/>
                <a:gd name="connsiteX10" fmla="*/ 1514764 w 1533236"/>
                <a:gd name="connsiteY10" fmla="*/ 618837 h 2466109"/>
                <a:gd name="connsiteX11" fmla="*/ 1487055 w 1533236"/>
                <a:gd name="connsiteY11" fmla="*/ 720437 h 2466109"/>
                <a:gd name="connsiteX12" fmla="*/ 1477818 w 1533236"/>
                <a:gd name="connsiteY12" fmla="*/ 748146 h 2466109"/>
                <a:gd name="connsiteX13" fmla="*/ 1468582 w 1533236"/>
                <a:gd name="connsiteY13" fmla="*/ 775855 h 2466109"/>
                <a:gd name="connsiteX14" fmla="*/ 1450109 w 1533236"/>
                <a:gd name="connsiteY14" fmla="*/ 803564 h 2466109"/>
                <a:gd name="connsiteX15" fmla="*/ 1403927 w 1533236"/>
                <a:gd name="connsiteY15" fmla="*/ 868218 h 2466109"/>
                <a:gd name="connsiteX16" fmla="*/ 1357746 w 1533236"/>
                <a:gd name="connsiteY16" fmla="*/ 951346 h 2466109"/>
                <a:gd name="connsiteX17" fmla="*/ 1330036 w 1533236"/>
                <a:gd name="connsiteY17" fmla="*/ 969818 h 2466109"/>
                <a:gd name="connsiteX18" fmla="*/ 1256146 w 1533236"/>
                <a:gd name="connsiteY18" fmla="*/ 1034473 h 2466109"/>
                <a:gd name="connsiteX19" fmla="*/ 1200727 w 1533236"/>
                <a:gd name="connsiteY19" fmla="*/ 1071418 h 2466109"/>
                <a:gd name="connsiteX20" fmla="*/ 1145309 w 1533236"/>
                <a:gd name="connsiteY20" fmla="*/ 1108364 h 2466109"/>
                <a:gd name="connsiteX21" fmla="*/ 1089891 w 1533236"/>
                <a:gd name="connsiteY21" fmla="*/ 1126837 h 2466109"/>
                <a:gd name="connsiteX22" fmla="*/ 1016000 w 1533236"/>
                <a:gd name="connsiteY22" fmla="*/ 1154546 h 2466109"/>
                <a:gd name="connsiteX23" fmla="*/ 988291 w 1533236"/>
                <a:gd name="connsiteY23" fmla="*/ 1173018 h 2466109"/>
                <a:gd name="connsiteX24" fmla="*/ 932873 w 1533236"/>
                <a:gd name="connsiteY24" fmla="*/ 1191491 h 2466109"/>
                <a:gd name="connsiteX25" fmla="*/ 858982 w 1533236"/>
                <a:gd name="connsiteY25" fmla="*/ 1237673 h 2466109"/>
                <a:gd name="connsiteX26" fmla="*/ 794327 w 1533236"/>
                <a:gd name="connsiteY26" fmla="*/ 1283855 h 2466109"/>
                <a:gd name="connsiteX27" fmla="*/ 729673 w 1533236"/>
                <a:gd name="connsiteY27" fmla="*/ 1311564 h 2466109"/>
                <a:gd name="connsiteX28" fmla="*/ 674255 w 1533236"/>
                <a:gd name="connsiteY28" fmla="*/ 1339273 h 2466109"/>
                <a:gd name="connsiteX29" fmla="*/ 572655 w 1533236"/>
                <a:gd name="connsiteY29" fmla="*/ 1394691 h 2466109"/>
                <a:gd name="connsiteX30" fmla="*/ 544946 w 1533236"/>
                <a:gd name="connsiteY30" fmla="*/ 1403927 h 2466109"/>
                <a:gd name="connsiteX31" fmla="*/ 517236 w 1533236"/>
                <a:gd name="connsiteY31" fmla="*/ 1431637 h 2466109"/>
                <a:gd name="connsiteX32" fmla="*/ 452582 w 1533236"/>
                <a:gd name="connsiteY32" fmla="*/ 1459346 h 2466109"/>
                <a:gd name="connsiteX33" fmla="*/ 360218 w 1533236"/>
                <a:gd name="connsiteY33" fmla="*/ 1542473 h 2466109"/>
                <a:gd name="connsiteX34" fmla="*/ 332509 w 1533236"/>
                <a:gd name="connsiteY34" fmla="*/ 1551709 h 2466109"/>
                <a:gd name="connsiteX35" fmla="*/ 295564 w 1533236"/>
                <a:gd name="connsiteY35" fmla="*/ 1588655 h 2466109"/>
                <a:gd name="connsiteX36" fmla="*/ 258618 w 1533236"/>
                <a:gd name="connsiteY36" fmla="*/ 1644073 h 2466109"/>
                <a:gd name="connsiteX37" fmla="*/ 203200 w 1533236"/>
                <a:gd name="connsiteY37" fmla="*/ 1699491 h 2466109"/>
                <a:gd name="connsiteX38" fmla="*/ 147782 w 1533236"/>
                <a:gd name="connsiteY38" fmla="*/ 1754909 h 2466109"/>
                <a:gd name="connsiteX39" fmla="*/ 120073 w 1533236"/>
                <a:gd name="connsiteY39" fmla="*/ 1782618 h 2466109"/>
                <a:gd name="connsiteX40" fmla="*/ 83127 w 1533236"/>
                <a:gd name="connsiteY40" fmla="*/ 1847273 h 2466109"/>
                <a:gd name="connsiteX41" fmla="*/ 46182 w 1533236"/>
                <a:gd name="connsiteY41" fmla="*/ 1902691 h 2466109"/>
                <a:gd name="connsiteX42" fmla="*/ 18473 w 1533236"/>
                <a:gd name="connsiteY42" fmla="*/ 1967346 h 2466109"/>
                <a:gd name="connsiteX43" fmla="*/ 0 w 1533236"/>
                <a:gd name="connsiteY43" fmla="*/ 2022764 h 2466109"/>
                <a:gd name="connsiteX44" fmla="*/ 18473 w 1533236"/>
                <a:gd name="connsiteY44" fmla="*/ 2152073 h 2466109"/>
                <a:gd name="connsiteX45" fmla="*/ 27709 w 1533236"/>
                <a:gd name="connsiteY45" fmla="*/ 2189018 h 2466109"/>
                <a:gd name="connsiteX46" fmla="*/ 55418 w 1533236"/>
                <a:gd name="connsiteY46" fmla="*/ 2299855 h 2466109"/>
                <a:gd name="connsiteX47" fmla="*/ 83127 w 1533236"/>
                <a:gd name="connsiteY47" fmla="*/ 2336800 h 2466109"/>
                <a:gd name="connsiteX48" fmla="*/ 120073 w 1533236"/>
                <a:gd name="connsiteY48" fmla="*/ 2373746 h 2466109"/>
                <a:gd name="connsiteX49" fmla="*/ 147782 w 1533236"/>
                <a:gd name="connsiteY49" fmla="*/ 2401455 h 2466109"/>
                <a:gd name="connsiteX50" fmla="*/ 175491 w 1533236"/>
                <a:gd name="connsiteY50" fmla="*/ 2410691 h 2466109"/>
                <a:gd name="connsiteX51" fmla="*/ 212436 w 1533236"/>
                <a:gd name="connsiteY51" fmla="*/ 2429164 h 2466109"/>
                <a:gd name="connsiteX52" fmla="*/ 240146 w 1533236"/>
                <a:gd name="connsiteY52" fmla="*/ 2447637 h 2466109"/>
                <a:gd name="connsiteX53" fmla="*/ 295564 w 1533236"/>
                <a:gd name="connsiteY53" fmla="*/ 2466109 h 2466109"/>
                <a:gd name="connsiteX54" fmla="*/ 350982 w 1533236"/>
                <a:gd name="connsiteY54" fmla="*/ 2456873 h 246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533236" h="2466109">
                  <a:moveTo>
                    <a:pt x="1071418" y="18473"/>
                  </a:moveTo>
                  <a:lnTo>
                    <a:pt x="1163782" y="9237"/>
                  </a:lnTo>
                  <a:cubicBezTo>
                    <a:pt x="1188452" y="6496"/>
                    <a:pt x="1212851" y="0"/>
                    <a:pt x="1237673" y="0"/>
                  </a:cubicBezTo>
                  <a:cubicBezTo>
                    <a:pt x="1296251" y="0"/>
                    <a:pt x="1354667" y="6158"/>
                    <a:pt x="1413164" y="9237"/>
                  </a:cubicBezTo>
                  <a:cubicBezTo>
                    <a:pt x="1425479" y="27710"/>
                    <a:pt x="1443088" y="43593"/>
                    <a:pt x="1450109" y="64655"/>
                  </a:cubicBezTo>
                  <a:cubicBezTo>
                    <a:pt x="1472092" y="130604"/>
                    <a:pt x="1457781" y="103871"/>
                    <a:pt x="1487055" y="147782"/>
                  </a:cubicBezTo>
                  <a:cubicBezTo>
                    <a:pt x="1490134" y="160097"/>
                    <a:pt x="1492804" y="172521"/>
                    <a:pt x="1496291" y="184727"/>
                  </a:cubicBezTo>
                  <a:cubicBezTo>
                    <a:pt x="1506683" y="221099"/>
                    <a:pt x="1506892" y="207399"/>
                    <a:pt x="1514764" y="249382"/>
                  </a:cubicBezTo>
                  <a:cubicBezTo>
                    <a:pt x="1521667" y="286195"/>
                    <a:pt x="1533236" y="360218"/>
                    <a:pt x="1533236" y="360218"/>
                  </a:cubicBezTo>
                  <a:cubicBezTo>
                    <a:pt x="1530157" y="434109"/>
                    <a:pt x="1529269" y="508124"/>
                    <a:pt x="1524000" y="581891"/>
                  </a:cubicBezTo>
                  <a:cubicBezTo>
                    <a:pt x="1523096" y="594553"/>
                    <a:pt x="1517518" y="606445"/>
                    <a:pt x="1514764" y="618837"/>
                  </a:cubicBezTo>
                  <a:cubicBezTo>
                    <a:pt x="1497360" y="697153"/>
                    <a:pt x="1515884" y="633949"/>
                    <a:pt x="1487055" y="720437"/>
                  </a:cubicBezTo>
                  <a:lnTo>
                    <a:pt x="1477818" y="748146"/>
                  </a:lnTo>
                  <a:cubicBezTo>
                    <a:pt x="1474739" y="757382"/>
                    <a:pt x="1473983" y="767754"/>
                    <a:pt x="1468582" y="775855"/>
                  </a:cubicBezTo>
                  <a:lnTo>
                    <a:pt x="1450109" y="803564"/>
                  </a:lnTo>
                  <a:cubicBezTo>
                    <a:pt x="1428557" y="868218"/>
                    <a:pt x="1450109" y="852825"/>
                    <a:pt x="1403927" y="868218"/>
                  </a:cubicBezTo>
                  <a:cubicBezTo>
                    <a:pt x="1394303" y="897092"/>
                    <a:pt x="1384967" y="933200"/>
                    <a:pt x="1357746" y="951346"/>
                  </a:cubicBezTo>
                  <a:lnTo>
                    <a:pt x="1330036" y="969818"/>
                  </a:lnTo>
                  <a:cubicBezTo>
                    <a:pt x="1277705" y="1048317"/>
                    <a:pt x="1363889" y="926734"/>
                    <a:pt x="1256146" y="1034473"/>
                  </a:cubicBezTo>
                  <a:cubicBezTo>
                    <a:pt x="1221552" y="1069066"/>
                    <a:pt x="1240828" y="1058051"/>
                    <a:pt x="1200727" y="1071418"/>
                  </a:cubicBezTo>
                  <a:cubicBezTo>
                    <a:pt x="1182254" y="1083733"/>
                    <a:pt x="1166371" y="1101343"/>
                    <a:pt x="1145309" y="1108364"/>
                  </a:cubicBezTo>
                  <a:cubicBezTo>
                    <a:pt x="1126836" y="1114522"/>
                    <a:pt x="1107307" y="1118129"/>
                    <a:pt x="1089891" y="1126837"/>
                  </a:cubicBezTo>
                  <a:cubicBezTo>
                    <a:pt x="1041592" y="1150986"/>
                    <a:pt x="1066303" y="1141969"/>
                    <a:pt x="1016000" y="1154546"/>
                  </a:cubicBezTo>
                  <a:cubicBezTo>
                    <a:pt x="1006764" y="1160703"/>
                    <a:pt x="998435" y="1168510"/>
                    <a:pt x="988291" y="1173018"/>
                  </a:cubicBezTo>
                  <a:cubicBezTo>
                    <a:pt x="970497" y="1180926"/>
                    <a:pt x="932873" y="1191491"/>
                    <a:pt x="932873" y="1191491"/>
                  </a:cubicBezTo>
                  <a:cubicBezTo>
                    <a:pt x="862228" y="1244473"/>
                    <a:pt x="929984" y="1197099"/>
                    <a:pt x="858982" y="1237673"/>
                  </a:cubicBezTo>
                  <a:cubicBezTo>
                    <a:pt x="813386" y="1263728"/>
                    <a:pt x="847196" y="1250813"/>
                    <a:pt x="794327" y="1283855"/>
                  </a:cubicBezTo>
                  <a:cubicBezTo>
                    <a:pt x="717446" y="1331905"/>
                    <a:pt x="792526" y="1280137"/>
                    <a:pt x="729673" y="1311564"/>
                  </a:cubicBezTo>
                  <a:cubicBezTo>
                    <a:pt x="658061" y="1347371"/>
                    <a:pt x="743895" y="1316060"/>
                    <a:pt x="674255" y="1339273"/>
                  </a:cubicBezTo>
                  <a:cubicBezTo>
                    <a:pt x="640527" y="1361758"/>
                    <a:pt x="614567" y="1380721"/>
                    <a:pt x="572655" y="1394691"/>
                  </a:cubicBezTo>
                  <a:lnTo>
                    <a:pt x="544946" y="1403927"/>
                  </a:lnTo>
                  <a:cubicBezTo>
                    <a:pt x="535709" y="1413164"/>
                    <a:pt x="528578" y="1425156"/>
                    <a:pt x="517236" y="1431637"/>
                  </a:cubicBezTo>
                  <a:cubicBezTo>
                    <a:pt x="451843" y="1469005"/>
                    <a:pt x="506313" y="1411585"/>
                    <a:pt x="452582" y="1459346"/>
                  </a:cubicBezTo>
                  <a:cubicBezTo>
                    <a:pt x="418290" y="1489828"/>
                    <a:pt x="399201" y="1520198"/>
                    <a:pt x="360218" y="1542473"/>
                  </a:cubicBezTo>
                  <a:cubicBezTo>
                    <a:pt x="351765" y="1547303"/>
                    <a:pt x="341745" y="1548630"/>
                    <a:pt x="332509" y="1551709"/>
                  </a:cubicBezTo>
                  <a:cubicBezTo>
                    <a:pt x="307880" y="1625597"/>
                    <a:pt x="344823" y="1539396"/>
                    <a:pt x="295564" y="1588655"/>
                  </a:cubicBezTo>
                  <a:cubicBezTo>
                    <a:pt x="279865" y="1604354"/>
                    <a:pt x="277091" y="1631758"/>
                    <a:pt x="258618" y="1644073"/>
                  </a:cubicBezTo>
                  <a:cubicBezTo>
                    <a:pt x="205708" y="1679347"/>
                    <a:pt x="254754" y="1642209"/>
                    <a:pt x="203200" y="1699491"/>
                  </a:cubicBezTo>
                  <a:cubicBezTo>
                    <a:pt x="185724" y="1718909"/>
                    <a:pt x="166255" y="1736436"/>
                    <a:pt x="147782" y="1754909"/>
                  </a:cubicBezTo>
                  <a:cubicBezTo>
                    <a:pt x="138546" y="1764145"/>
                    <a:pt x="127319" y="1771750"/>
                    <a:pt x="120073" y="1782618"/>
                  </a:cubicBezTo>
                  <a:cubicBezTo>
                    <a:pt x="56181" y="1878454"/>
                    <a:pt x="153427" y="1730106"/>
                    <a:pt x="83127" y="1847273"/>
                  </a:cubicBezTo>
                  <a:cubicBezTo>
                    <a:pt x="71705" y="1866311"/>
                    <a:pt x="46182" y="1902691"/>
                    <a:pt x="46182" y="1902691"/>
                  </a:cubicBezTo>
                  <a:cubicBezTo>
                    <a:pt x="16456" y="1991871"/>
                    <a:pt x="64120" y="1853231"/>
                    <a:pt x="18473" y="1967346"/>
                  </a:cubicBezTo>
                  <a:cubicBezTo>
                    <a:pt x="11241" y="1985425"/>
                    <a:pt x="0" y="2022764"/>
                    <a:pt x="0" y="2022764"/>
                  </a:cubicBezTo>
                  <a:cubicBezTo>
                    <a:pt x="5678" y="2068186"/>
                    <a:pt x="9592" y="2107670"/>
                    <a:pt x="18473" y="2152073"/>
                  </a:cubicBezTo>
                  <a:cubicBezTo>
                    <a:pt x="20963" y="2164520"/>
                    <a:pt x="25219" y="2176571"/>
                    <a:pt x="27709" y="2189018"/>
                  </a:cubicBezTo>
                  <a:cubicBezTo>
                    <a:pt x="32873" y="2214839"/>
                    <a:pt x="38587" y="2277414"/>
                    <a:pt x="55418" y="2299855"/>
                  </a:cubicBezTo>
                  <a:lnTo>
                    <a:pt x="83127" y="2336800"/>
                  </a:lnTo>
                  <a:cubicBezTo>
                    <a:pt x="100721" y="2389579"/>
                    <a:pt x="77849" y="2345596"/>
                    <a:pt x="120073" y="2373746"/>
                  </a:cubicBezTo>
                  <a:cubicBezTo>
                    <a:pt x="130941" y="2380992"/>
                    <a:pt x="136914" y="2394209"/>
                    <a:pt x="147782" y="2401455"/>
                  </a:cubicBezTo>
                  <a:cubicBezTo>
                    <a:pt x="155883" y="2406855"/>
                    <a:pt x="166542" y="2406856"/>
                    <a:pt x="175491" y="2410691"/>
                  </a:cubicBezTo>
                  <a:cubicBezTo>
                    <a:pt x="188146" y="2416115"/>
                    <a:pt x="200481" y="2422333"/>
                    <a:pt x="212436" y="2429164"/>
                  </a:cubicBezTo>
                  <a:cubicBezTo>
                    <a:pt x="222074" y="2434672"/>
                    <a:pt x="230002" y="2443129"/>
                    <a:pt x="240146" y="2447637"/>
                  </a:cubicBezTo>
                  <a:cubicBezTo>
                    <a:pt x="257940" y="2455545"/>
                    <a:pt x="295564" y="2466109"/>
                    <a:pt x="295564" y="2466109"/>
                  </a:cubicBezTo>
                  <a:lnTo>
                    <a:pt x="350982" y="2456873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000175" y="2819398"/>
              <a:ext cx="616522" cy="1287031"/>
              <a:chOff x="3176154" y="4535055"/>
              <a:chExt cx="835892" cy="1754910"/>
            </a:xfrm>
          </p:grpSpPr>
          <p:sp>
            <p:nvSpPr>
              <p:cNvPr id="20" name="流程图: 延期 19"/>
              <p:cNvSpPr/>
              <p:nvPr/>
            </p:nvSpPr>
            <p:spPr>
              <a:xfrm rot="10800000">
                <a:off x="3176154" y="4535055"/>
                <a:ext cx="835892" cy="1754909"/>
              </a:xfrm>
              <a:prstGeom prst="flowChartDelay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176154" y="4535055"/>
                <a:ext cx="666173" cy="17549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637309" y="3472873"/>
              <a:ext cx="1059410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0796162" y="3154216"/>
              <a:ext cx="637309" cy="637309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Col. L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188969" y="4425085"/>
              <a:ext cx="1122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M</a:t>
              </a:r>
              <a:endParaRPr lang="zh-CN" altLang="en-US" sz="3200" dirty="0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9217856" y="1210262"/>
              <a:ext cx="1390199" cy="2053344"/>
            </a:xfrm>
            <a:custGeom>
              <a:avLst/>
              <a:gdLst>
                <a:gd name="connsiteX0" fmla="*/ 1016000 w 1390199"/>
                <a:gd name="connsiteY0" fmla="*/ 0 h 2053344"/>
                <a:gd name="connsiteX1" fmla="*/ 1062181 w 1390199"/>
                <a:gd name="connsiteY1" fmla="*/ 9237 h 2053344"/>
                <a:gd name="connsiteX2" fmla="*/ 1126836 w 1390199"/>
                <a:gd name="connsiteY2" fmla="*/ 46182 h 2053344"/>
                <a:gd name="connsiteX3" fmla="*/ 1154545 w 1390199"/>
                <a:gd name="connsiteY3" fmla="*/ 55419 h 2053344"/>
                <a:gd name="connsiteX4" fmla="*/ 1182254 w 1390199"/>
                <a:gd name="connsiteY4" fmla="*/ 83128 h 2053344"/>
                <a:gd name="connsiteX5" fmla="*/ 1228436 w 1390199"/>
                <a:gd name="connsiteY5" fmla="*/ 147782 h 2053344"/>
                <a:gd name="connsiteX6" fmla="*/ 1320800 w 1390199"/>
                <a:gd name="connsiteY6" fmla="*/ 258619 h 2053344"/>
                <a:gd name="connsiteX7" fmla="*/ 1339272 w 1390199"/>
                <a:gd name="connsiteY7" fmla="*/ 286328 h 2053344"/>
                <a:gd name="connsiteX8" fmla="*/ 1357745 w 1390199"/>
                <a:gd name="connsiteY8" fmla="*/ 341746 h 2053344"/>
                <a:gd name="connsiteX9" fmla="*/ 1376218 w 1390199"/>
                <a:gd name="connsiteY9" fmla="*/ 434109 h 2053344"/>
                <a:gd name="connsiteX10" fmla="*/ 1376218 w 1390199"/>
                <a:gd name="connsiteY10" fmla="*/ 831273 h 2053344"/>
                <a:gd name="connsiteX11" fmla="*/ 1366981 w 1390199"/>
                <a:gd name="connsiteY11" fmla="*/ 858982 h 2053344"/>
                <a:gd name="connsiteX12" fmla="*/ 1357745 w 1390199"/>
                <a:gd name="connsiteY12" fmla="*/ 923637 h 2053344"/>
                <a:gd name="connsiteX13" fmla="*/ 1339272 w 1390199"/>
                <a:gd name="connsiteY13" fmla="*/ 979055 h 2053344"/>
                <a:gd name="connsiteX14" fmla="*/ 1330036 w 1390199"/>
                <a:gd name="connsiteY14" fmla="*/ 1025237 h 2053344"/>
                <a:gd name="connsiteX15" fmla="*/ 1293090 w 1390199"/>
                <a:gd name="connsiteY15" fmla="*/ 1080655 h 2053344"/>
                <a:gd name="connsiteX16" fmla="*/ 1265381 w 1390199"/>
                <a:gd name="connsiteY16" fmla="*/ 1154546 h 2053344"/>
                <a:gd name="connsiteX17" fmla="*/ 1246909 w 1390199"/>
                <a:gd name="connsiteY17" fmla="*/ 1219200 h 2053344"/>
                <a:gd name="connsiteX18" fmla="*/ 1228436 w 1390199"/>
                <a:gd name="connsiteY18" fmla="*/ 1256146 h 2053344"/>
                <a:gd name="connsiteX19" fmla="*/ 1219200 w 1390199"/>
                <a:gd name="connsiteY19" fmla="*/ 1283855 h 2053344"/>
                <a:gd name="connsiteX20" fmla="*/ 1191490 w 1390199"/>
                <a:gd name="connsiteY20" fmla="*/ 1311564 h 2053344"/>
                <a:gd name="connsiteX21" fmla="*/ 1163781 w 1390199"/>
                <a:gd name="connsiteY21" fmla="*/ 1366982 h 2053344"/>
                <a:gd name="connsiteX22" fmla="*/ 1145309 w 1390199"/>
                <a:gd name="connsiteY22" fmla="*/ 1403928 h 2053344"/>
                <a:gd name="connsiteX23" fmla="*/ 1089890 w 1390199"/>
                <a:gd name="connsiteY23" fmla="*/ 1468582 h 2053344"/>
                <a:gd name="connsiteX24" fmla="*/ 1052945 w 1390199"/>
                <a:gd name="connsiteY24" fmla="*/ 1533237 h 2053344"/>
                <a:gd name="connsiteX25" fmla="*/ 1025236 w 1390199"/>
                <a:gd name="connsiteY25" fmla="*/ 1560946 h 2053344"/>
                <a:gd name="connsiteX26" fmla="*/ 969818 w 1390199"/>
                <a:gd name="connsiteY26" fmla="*/ 1625600 h 2053344"/>
                <a:gd name="connsiteX27" fmla="*/ 960581 w 1390199"/>
                <a:gd name="connsiteY27" fmla="*/ 1653309 h 2053344"/>
                <a:gd name="connsiteX28" fmla="*/ 905163 w 1390199"/>
                <a:gd name="connsiteY28" fmla="*/ 1699491 h 2053344"/>
                <a:gd name="connsiteX29" fmla="*/ 840509 w 1390199"/>
                <a:gd name="connsiteY29" fmla="*/ 1773382 h 2053344"/>
                <a:gd name="connsiteX30" fmla="*/ 803563 w 1390199"/>
                <a:gd name="connsiteY30" fmla="*/ 1782619 h 2053344"/>
                <a:gd name="connsiteX31" fmla="*/ 729672 w 1390199"/>
                <a:gd name="connsiteY31" fmla="*/ 1847273 h 2053344"/>
                <a:gd name="connsiteX32" fmla="*/ 692727 w 1390199"/>
                <a:gd name="connsiteY32" fmla="*/ 1865746 h 2053344"/>
                <a:gd name="connsiteX33" fmla="*/ 618836 w 1390199"/>
                <a:gd name="connsiteY33" fmla="*/ 1930400 h 2053344"/>
                <a:gd name="connsiteX34" fmla="*/ 591127 w 1390199"/>
                <a:gd name="connsiteY34" fmla="*/ 1948873 h 2053344"/>
                <a:gd name="connsiteX35" fmla="*/ 535709 w 1390199"/>
                <a:gd name="connsiteY35" fmla="*/ 1967346 h 2053344"/>
                <a:gd name="connsiteX36" fmla="*/ 508000 w 1390199"/>
                <a:gd name="connsiteY36" fmla="*/ 1985819 h 2053344"/>
                <a:gd name="connsiteX37" fmla="*/ 360218 w 1390199"/>
                <a:gd name="connsiteY37" fmla="*/ 2013528 h 2053344"/>
                <a:gd name="connsiteX38" fmla="*/ 295563 w 1390199"/>
                <a:gd name="connsiteY38" fmla="*/ 2032000 h 2053344"/>
                <a:gd name="connsiteX39" fmla="*/ 129309 w 1390199"/>
                <a:gd name="connsiteY39" fmla="*/ 2041237 h 2053344"/>
                <a:gd name="connsiteX40" fmla="*/ 0 w 1390199"/>
                <a:gd name="connsiteY40" fmla="*/ 2050473 h 2053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90199" h="2053344">
                  <a:moveTo>
                    <a:pt x="1016000" y="0"/>
                  </a:moveTo>
                  <a:cubicBezTo>
                    <a:pt x="1031394" y="3079"/>
                    <a:pt x="1047288" y="4273"/>
                    <a:pt x="1062181" y="9237"/>
                  </a:cubicBezTo>
                  <a:cubicBezTo>
                    <a:pt x="1110765" y="25432"/>
                    <a:pt x="1086293" y="25910"/>
                    <a:pt x="1126836" y="46182"/>
                  </a:cubicBezTo>
                  <a:cubicBezTo>
                    <a:pt x="1135544" y="50536"/>
                    <a:pt x="1145309" y="52340"/>
                    <a:pt x="1154545" y="55419"/>
                  </a:cubicBezTo>
                  <a:cubicBezTo>
                    <a:pt x="1163781" y="64655"/>
                    <a:pt x="1173892" y="73093"/>
                    <a:pt x="1182254" y="83128"/>
                  </a:cubicBezTo>
                  <a:cubicBezTo>
                    <a:pt x="1238469" y="150585"/>
                    <a:pt x="1153570" y="64598"/>
                    <a:pt x="1228436" y="147782"/>
                  </a:cubicBezTo>
                  <a:cubicBezTo>
                    <a:pt x="1319867" y="249372"/>
                    <a:pt x="1252099" y="155566"/>
                    <a:pt x="1320800" y="258619"/>
                  </a:cubicBezTo>
                  <a:cubicBezTo>
                    <a:pt x="1326957" y="267855"/>
                    <a:pt x="1335762" y="275797"/>
                    <a:pt x="1339272" y="286328"/>
                  </a:cubicBezTo>
                  <a:cubicBezTo>
                    <a:pt x="1345430" y="304801"/>
                    <a:pt x="1354544" y="322539"/>
                    <a:pt x="1357745" y="341746"/>
                  </a:cubicBezTo>
                  <a:cubicBezTo>
                    <a:pt x="1369068" y="409685"/>
                    <a:pt x="1362439" y="378996"/>
                    <a:pt x="1376218" y="434109"/>
                  </a:cubicBezTo>
                  <a:cubicBezTo>
                    <a:pt x="1397468" y="604112"/>
                    <a:pt x="1392057" y="530341"/>
                    <a:pt x="1376218" y="831273"/>
                  </a:cubicBezTo>
                  <a:cubicBezTo>
                    <a:pt x="1375706" y="840996"/>
                    <a:pt x="1370060" y="849746"/>
                    <a:pt x="1366981" y="858982"/>
                  </a:cubicBezTo>
                  <a:cubicBezTo>
                    <a:pt x="1363902" y="880534"/>
                    <a:pt x="1362640" y="902424"/>
                    <a:pt x="1357745" y="923637"/>
                  </a:cubicBezTo>
                  <a:cubicBezTo>
                    <a:pt x="1353367" y="942610"/>
                    <a:pt x="1343091" y="959961"/>
                    <a:pt x="1339272" y="979055"/>
                  </a:cubicBezTo>
                  <a:cubicBezTo>
                    <a:pt x="1336193" y="994449"/>
                    <a:pt x="1336532" y="1010945"/>
                    <a:pt x="1330036" y="1025237"/>
                  </a:cubicBezTo>
                  <a:cubicBezTo>
                    <a:pt x="1320849" y="1045448"/>
                    <a:pt x="1293090" y="1080655"/>
                    <a:pt x="1293090" y="1080655"/>
                  </a:cubicBezTo>
                  <a:cubicBezTo>
                    <a:pt x="1276062" y="1148770"/>
                    <a:pt x="1294361" y="1086925"/>
                    <a:pt x="1265381" y="1154546"/>
                  </a:cubicBezTo>
                  <a:cubicBezTo>
                    <a:pt x="1243053" y="1206646"/>
                    <a:pt x="1270343" y="1156709"/>
                    <a:pt x="1246909" y="1219200"/>
                  </a:cubicBezTo>
                  <a:cubicBezTo>
                    <a:pt x="1242074" y="1232092"/>
                    <a:pt x="1233860" y="1243490"/>
                    <a:pt x="1228436" y="1256146"/>
                  </a:cubicBezTo>
                  <a:cubicBezTo>
                    <a:pt x="1224601" y="1265095"/>
                    <a:pt x="1224601" y="1275754"/>
                    <a:pt x="1219200" y="1283855"/>
                  </a:cubicBezTo>
                  <a:cubicBezTo>
                    <a:pt x="1211954" y="1294723"/>
                    <a:pt x="1200727" y="1302328"/>
                    <a:pt x="1191490" y="1311564"/>
                  </a:cubicBezTo>
                  <a:cubicBezTo>
                    <a:pt x="1174555" y="1362370"/>
                    <a:pt x="1192430" y="1316845"/>
                    <a:pt x="1163781" y="1366982"/>
                  </a:cubicBezTo>
                  <a:cubicBezTo>
                    <a:pt x="1156950" y="1378937"/>
                    <a:pt x="1152606" y="1392252"/>
                    <a:pt x="1145309" y="1403928"/>
                  </a:cubicBezTo>
                  <a:cubicBezTo>
                    <a:pt x="1125562" y="1435524"/>
                    <a:pt x="1115079" y="1443394"/>
                    <a:pt x="1089890" y="1468582"/>
                  </a:cubicBezTo>
                  <a:cubicBezTo>
                    <a:pt x="1078596" y="1491171"/>
                    <a:pt x="1069266" y="1513652"/>
                    <a:pt x="1052945" y="1533237"/>
                  </a:cubicBezTo>
                  <a:cubicBezTo>
                    <a:pt x="1044583" y="1543272"/>
                    <a:pt x="1033598" y="1550911"/>
                    <a:pt x="1025236" y="1560946"/>
                  </a:cubicBezTo>
                  <a:cubicBezTo>
                    <a:pt x="954902" y="1645346"/>
                    <a:pt x="1080820" y="1514598"/>
                    <a:pt x="969818" y="1625600"/>
                  </a:cubicBezTo>
                  <a:cubicBezTo>
                    <a:pt x="966739" y="1634836"/>
                    <a:pt x="965982" y="1645208"/>
                    <a:pt x="960581" y="1653309"/>
                  </a:cubicBezTo>
                  <a:cubicBezTo>
                    <a:pt x="946356" y="1674647"/>
                    <a:pt x="925612" y="1685859"/>
                    <a:pt x="905163" y="1699491"/>
                  </a:cubicBezTo>
                  <a:cubicBezTo>
                    <a:pt x="882585" y="1733358"/>
                    <a:pt x="876428" y="1757988"/>
                    <a:pt x="840509" y="1773382"/>
                  </a:cubicBezTo>
                  <a:cubicBezTo>
                    <a:pt x="828841" y="1778383"/>
                    <a:pt x="815878" y="1779540"/>
                    <a:pt x="803563" y="1782619"/>
                  </a:cubicBezTo>
                  <a:cubicBezTo>
                    <a:pt x="776856" y="1809326"/>
                    <a:pt x="763503" y="1824719"/>
                    <a:pt x="729672" y="1847273"/>
                  </a:cubicBezTo>
                  <a:cubicBezTo>
                    <a:pt x="718216" y="1854910"/>
                    <a:pt x="705042" y="1859588"/>
                    <a:pt x="692727" y="1865746"/>
                  </a:cubicBezTo>
                  <a:cubicBezTo>
                    <a:pt x="661939" y="1911928"/>
                    <a:pt x="683491" y="1887297"/>
                    <a:pt x="618836" y="1930400"/>
                  </a:cubicBezTo>
                  <a:cubicBezTo>
                    <a:pt x="609600" y="1936558"/>
                    <a:pt x="601658" y="1945363"/>
                    <a:pt x="591127" y="1948873"/>
                  </a:cubicBezTo>
                  <a:cubicBezTo>
                    <a:pt x="572654" y="1955031"/>
                    <a:pt x="551911" y="1956545"/>
                    <a:pt x="535709" y="1967346"/>
                  </a:cubicBezTo>
                  <a:cubicBezTo>
                    <a:pt x="526473" y="1973504"/>
                    <a:pt x="518144" y="1981311"/>
                    <a:pt x="508000" y="1985819"/>
                  </a:cubicBezTo>
                  <a:cubicBezTo>
                    <a:pt x="450577" y="2011340"/>
                    <a:pt x="428498" y="2006699"/>
                    <a:pt x="360218" y="2013528"/>
                  </a:cubicBezTo>
                  <a:cubicBezTo>
                    <a:pt x="343814" y="2018996"/>
                    <a:pt x="311511" y="2030550"/>
                    <a:pt x="295563" y="2032000"/>
                  </a:cubicBezTo>
                  <a:cubicBezTo>
                    <a:pt x="240287" y="2037025"/>
                    <a:pt x="184727" y="2038158"/>
                    <a:pt x="129309" y="2041237"/>
                  </a:cubicBezTo>
                  <a:cubicBezTo>
                    <a:pt x="69471" y="2061182"/>
                    <a:pt x="111336" y="2050473"/>
                    <a:pt x="0" y="2050473"/>
                  </a:cubicBezTo>
                </a:path>
              </a:pathLst>
            </a:custGeom>
            <a:ln w="381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884225" y="995217"/>
              <a:ext cx="1321957" cy="872837"/>
            </a:xfrm>
            <a:prstGeom prst="rect">
              <a:avLst/>
            </a:prstGeom>
            <a:solidFill>
              <a:schemeClr val="bg1"/>
            </a:solidFill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dirty="0" err="1" smtClean="0">
                  <a:solidFill>
                    <a:schemeClr val="tx1"/>
                  </a:solidFill>
                </a:rPr>
                <a:t>Osc</a:t>
              </a:r>
              <a:r>
                <a:rPr lang="en-US" altLang="zh-CN" sz="4000" dirty="0" smtClean="0">
                  <a:solidFill>
                    <a:schemeClr val="tx1"/>
                  </a:solidFill>
                </a:rPr>
                <a:t>.</a:t>
              </a:r>
              <a:endParaRPr lang="zh-CN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257415" y="4106428"/>
              <a:ext cx="1122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PM</a:t>
              </a:r>
              <a:endParaRPr lang="zh-CN" altLang="en-US" sz="32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450705" y="4157229"/>
              <a:ext cx="11222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/>
                <a:t>FPED</a:t>
              </a:r>
              <a:endParaRPr lang="zh-CN" altLang="en-US" sz="3200" dirty="0"/>
            </a:p>
          </p:txBody>
        </p:sp>
        <p:cxnSp>
          <p:nvCxnSpPr>
            <p:cNvPr id="33" name="直接连接符 32"/>
            <p:cNvCxnSpPr>
              <a:stCxn id="18" idx="0"/>
            </p:cNvCxnSpPr>
            <p:nvPr/>
          </p:nvCxnSpPr>
          <p:spPr>
            <a:xfrm flipV="1">
              <a:off x="1182263" y="3154216"/>
              <a:ext cx="1653300" cy="31865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193800" y="3478352"/>
              <a:ext cx="1625599" cy="32702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endCxn id="10" idx="3"/>
            </p:cNvCxnSpPr>
            <p:nvPr/>
          </p:nvCxnSpPr>
          <p:spPr>
            <a:xfrm flipV="1">
              <a:off x="2816520" y="3472873"/>
              <a:ext cx="1302899" cy="34116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11" idx="1"/>
            </p:cNvCxnSpPr>
            <p:nvPr/>
          </p:nvCxnSpPr>
          <p:spPr>
            <a:xfrm>
              <a:off x="2849438" y="3154216"/>
              <a:ext cx="1269981" cy="31865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4122363" y="3263606"/>
              <a:ext cx="2369156" cy="1954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084994" y="3480959"/>
              <a:ext cx="2406525" cy="2144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190801" y="3475177"/>
              <a:ext cx="8097530" cy="534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4057074" y="4248727"/>
              <a:ext cx="25434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5127307" y="4157229"/>
              <a:ext cx="11222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French Script MT" panose="03020402040607040605" pitchFamily="66" charset="0"/>
                </a:rPr>
                <a:t>l</a:t>
              </a:r>
              <a:endParaRPr lang="zh-CN" altLang="en-US" sz="4000" dirty="0">
                <a:latin typeface="French Script MT" panose="03020402040607040605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23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15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French Script MT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jingze yuan</dc:creator>
  <cp:lastModifiedBy>jingze yuan</cp:lastModifiedBy>
  <cp:revision>25</cp:revision>
  <dcterms:created xsi:type="dcterms:W3CDTF">2022-09-11T09:08:00Z</dcterms:created>
  <dcterms:modified xsi:type="dcterms:W3CDTF">2022-10-21T06:53:23Z</dcterms:modified>
</cp:coreProperties>
</file>