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8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F880-5C9F-4E83-9A38-1FDF0AEA5EA9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6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062182" y="585907"/>
            <a:ext cx="11565083" cy="6163785"/>
            <a:chOff x="1062182" y="585907"/>
            <a:chExt cx="11565083" cy="6163785"/>
          </a:xfrm>
        </p:grpSpPr>
        <p:sp>
          <p:nvSpPr>
            <p:cNvPr id="2" name="矩形 1"/>
            <p:cNvSpPr/>
            <p:nvPr/>
          </p:nvSpPr>
          <p:spPr>
            <a:xfrm>
              <a:off x="1062182" y="3611418"/>
              <a:ext cx="7850909" cy="25769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8040255" y="3611418"/>
              <a:ext cx="872836" cy="2576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770256" y="3611418"/>
              <a:ext cx="1223819" cy="2576945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331691" y="3611418"/>
              <a:ext cx="872836" cy="2576945"/>
            </a:xfrm>
            <a:prstGeom prst="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81745" y="3611418"/>
              <a:ext cx="1276927" cy="2576945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161311" y="3611418"/>
              <a:ext cx="674254" cy="2576945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46473" y="4715224"/>
              <a:ext cx="76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LVPS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08092" y="4715224"/>
              <a:ext cx="805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VPS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36022" y="4594881"/>
              <a:ext cx="939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</a:t>
              </a:r>
              <a:endParaRPr lang="zh-CN" altLang="en-US" sz="2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19292" y="4597525"/>
              <a:ext cx="939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</a:t>
              </a:r>
              <a:endPara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61311" y="4607500"/>
              <a:ext cx="939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</a:t>
              </a:r>
              <a:endParaRPr lang="zh-CN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407890" y="3297381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89202" y="3297381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489202" y="3297381"/>
              <a:ext cx="29140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565234" y="5846609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93820" y="5846611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498438" y="6530100"/>
              <a:ext cx="107603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2393371" y="1172512"/>
              <a:ext cx="2253673" cy="108455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39065" y="1172512"/>
              <a:ext cx="2253673" cy="108455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85392" y="1422400"/>
              <a:ext cx="939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zh-CN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231084" y="1437991"/>
              <a:ext cx="939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Osc</a:t>
              </a:r>
              <a:endParaRPr lang="zh-CN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533740" y="2791333"/>
              <a:ext cx="8078" cy="11895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856350" y="2114408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873664" y="2784767"/>
              <a:ext cx="2668154" cy="1313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768109" y="2176139"/>
              <a:ext cx="11550" cy="177630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9790254" y="961816"/>
              <a:ext cx="194832" cy="18229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790545" y="2784768"/>
              <a:ext cx="2013528" cy="226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984505" y="5192274"/>
              <a:ext cx="1394691" cy="192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797309" y="4913595"/>
              <a:ext cx="510309" cy="27867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10846375" y="5084556"/>
              <a:ext cx="292680" cy="762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0315863" y="5832899"/>
              <a:ext cx="1488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0539841" y="3011056"/>
              <a:ext cx="945575" cy="17041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0519927" y="2176139"/>
              <a:ext cx="945575" cy="6151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0315864" y="2022766"/>
              <a:ext cx="1387760" cy="1579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791993" y="3008872"/>
              <a:ext cx="191072" cy="3177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0710429" y="3361150"/>
              <a:ext cx="7666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Sci</a:t>
              </a:r>
            </a:p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</a:p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139055" y="901448"/>
              <a:ext cx="1488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EF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11166183" y="1368553"/>
              <a:ext cx="292680" cy="762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9069964" y="585907"/>
              <a:ext cx="8516" cy="57810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1009744" y="598814"/>
              <a:ext cx="0" cy="20542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69964" y="598814"/>
              <a:ext cx="1939780" cy="1290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305964" y="6366985"/>
              <a:ext cx="177251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300622" y="5846609"/>
              <a:ext cx="9236" cy="52037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462727" y="749022"/>
              <a:ext cx="8516" cy="57810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9462436" y="750537"/>
              <a:ext cx="1077405" cy="51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544537" y="739341"/>
              <a:ext cx="214" cy="13538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824177" y="6530100"/>
              <a:ext cx="363825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5829947" y="5818908"/>
              <a:ext cx="4618" cy="7111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右箭头 93"/>
            <p:cNvSpPr/>
            <p:nvPr/>
          </p:nvSpPr>
          <p:spPr>
            <a:xfrm>
              <a:off x="2694924" y="6366985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右箭头 94"/>
            <p:cNvSpPr/>
            <p:nvPr/>
          </p:nvSpPr>
          <p:spPr>
            <a:xfrm rot="16200000">
              <a:off x="8746321" y="2817518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右箭头 95"/>
            <p:cNvSpPr/>
            <p:nvPr/>
          </p:nvSpPr>
          <p:spPr>
            <a:xfrm rot="16200000">
              <a:off x="5425173" y="2995571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右箭头 96"/>
            <p:cNvSpPr/>
            <p:nvPr/>
          </p:nvSpPr>
          <p:spPr>
            <a:xfrm rot="10800000">
              <a:off x="3739543" y="2600638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右箭头 97"/>
            <p:cNvSpPr/>
            <p:nvPr/>
          </p:nvSpPr>
          <p:spPr>
            <a:xfrm rot="10800000">
              <a:off x="3707736" y="3104590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右箭头 98"/>
            <p:cNvSpPr/>
            <p:nvPr/>
          </p:nvSpPr>
          <p:spPr>
            <a:xfrm rot="5400000">
              <a:off x="9134675" y="3537684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99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jingze yuan</dc:creator>
  <cp:lastModifiedBy>jingze yuan</cp:lastModifiedBy>
  <cp:revision>10</cp:revision>
  <dcterms:created xsi:type="dcterms:W3CDTF">2022-09-11T09:08:00Z</dcterms:created>
  <dcterms:modified xsi:type="dcterms:W3CDTF">2022-09-11T11:24:55Z</dcterms:modified>
</cp:coreProperties>
</file>