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CA63-5A42-422F-BF14-78091B24182B}" type="datetimeFigureOut">
              <a:rPr lang="zh-CN" altLang="en-US" smtClean="0"/>
              <a:t>2022/10/1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12EB-2310-4F2D-9B7F-49AEF17DED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628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CA63-5A42-422F-BF14-78091B24182B}" type="datetimeFigureOut">
              <a:rPr lang="zh-CN" altLang="en-US" smtClean="0"/>
              <a:t>2022/10/1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12EB-2310-4F2D-9B7F-49AEF17DED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68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CA63-5A42-422F-BF14-78091B24182B}" type="datetimeFigureOut">
              <a:rPr lang="zh-CN" altLang="en-US" smtClean="0"/>
              <a:t>2022/10/1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12EB-2310-4F2D-9B7F-49AEF17DED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156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CA63-5A42-422F-BF14-78091B24182B}" type="datetimeFigureOut">
              <a:rPr lang="zh-CN" altLang="en-US" smtClean="0"/>
              <a:t>2022/10/1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12EB-2310-4F2D-9B7F-49AEF17DED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13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CA63-5A42-422F-BF14-78091B24182B}" type="datetimeFigureOut">
              <a:rPr lang="zh-CN" altLang="en-US" smtClean="0"/>
              <a:t>2022/10/1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12EB-2310-4F2D-9B7F-49AEF17DED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731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CA63-5A42-422F-BF14-78091B24182B}" type="datetimeFigureOut">
              <a:rPr lang="zh-CN" altLang="en-US" smtClean="0"/>
              <a:t>2022/10/1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12EB-2310-4F2D-9B7F-49AEF17DED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681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CA63-5A42-422F-BF14-78091B24182B}" type="datetimeFigureOut">
              <a:rPr lang="zh-CN" altLang="en-US" smtClean="0"/>
              <a:t>2022/10/1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12EB-2310-4F2D-9B7F-49AEF17DED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95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CA63-5A42-422F-BF14-78091B24182B}" type="datetimeFigureOut">
              <a:rPr lang="zh-CN" altLang="en-US" smtClean="0"/>
              <a:t>2022/10/1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12EB-2310-4F2D-9B7F-49AEF17DED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220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CA63-5A42-422F-BF14-78091B24182B}" type="datetimeFigureOut">
              <a:rPr lang="zh-CN" altLang="en-US" smtClean="0"/>
              <a:t>2022/10/1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12EB-2310-4F2D-9B7F-49AEF17DED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807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CA63-5A42-422F-BF14-78091B24182B}" type="datetimeFigureOut">
              <a:rPr lang="zh-CN" altLang="en-US" smtClean="0"/>
              <a:t>2022/10/1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12EB-2310-4F2D-9B7F-49AEF17DED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722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CA63-5A42-422F-BF14-78091B24182B}" type="datetimeFigureOut">
              <a:rPr lang="zh-CN" altLang="en-US" smtClean="0"/>
              <a:t>2022/10/1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112EB-2310-4F2D-9B7F-49AEF17DED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295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9CA63-5A42-422F-BF14-78091B24182B}" type="datetimeFigureOut">
              <a:rPr lang="zh-CN" altLang="en-US" smtClean="0"/>
              <a:t>2022/10/1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112EB-2310-4F2D-9B7F-49AEF17DED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334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1440870" y="1450111"/>
            <a:ext cx="10751130" cy="4756725"/>
            <a:chOff x="1440870" y="1450111"/>
            <a:chExt cx="10751130" cy="4756725"/>
          </a:xfrm>
        </p:grpSpPr>
        <p:sp>
          <p:nvSpPr>
            <p:cNvPr id="4" name="矩形 3"/>
            <p:cNvSpPr/>
            <p:nvPr/>
          </p:nvSpPr>
          <p:spPr>
            <a:xfrm>
              <a:off x="8072581" y="3509818"/>
              <a:ext cx="2382982" cy="2697018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连接符 7"/>
            <p:cNvCxnSpPr/>
            <p:nvPr/>
          </p:nvCxnSpPr>
          <p:spPr>
            <a:xfrm flipV="1">
              <a:off x="8072581" y="3001817"/>
              <a:ext cx="600361" cy="508001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 flipV="1">
              <a:off x="9818254" y="3001818"/>
              <a:ext cx="637309" cy="507999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 flipV="1">
              <a:off x="8663708" y="2235199"/>
              <a:ext cx="9234" cy="766619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 flipV="1">
              <a:off x="9809020" y="2235198"/>
              <a:ext cx="9234" cy="766619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8654472" y="2235197"/>
              <a:ext cx="1163782" cy="2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矩形 19"/>
            <p:cNvSpPr/>
            <p:nvPr/>
          </p:nvSpPr>
          <p:spPr>
            <a:xfrm>
              <a:off x="9109364" y="2221347"/>
              <a:ext cx="249381" cy="3459017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9109365" y="1450111"/>
              <a:ext cx="249381" cy="549561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8732983" y="1999672"/>
              <a:ext cx="997527" cy="235525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八角星 22"/>
            <p:cNvSpPr/>
            <p:nvPr/>
          </p:nvSpPr>
          <p:spPr>
            <a:xfrm>
              <a:off x="8986982" y="5190837"/>
              <a:ext cx="489527" cy="489527"/>
            </a:xfrm>
            <a:prstGeom prst="star8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4520044" y="4137892"/>
              <a:ext cx="2961410" cy="1542472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1440870" y="3925456"/>
              <a:ext cx="1773385" cy="2022762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3214255" y="2145143"/>
              <a:ext cx="1773385" cy="854362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肘形连接符 27"/>
            <p:cNvCxnSpPr>
              <a:endCxn id="21" idx="0"/>
            </p:cNvCxnSpPr>
            <p:nvPr/>
          </p:nvCxnSpPr>
          <p:spPr>
            <a:xfrm rot="5400000" flipH="1" flipV="1">
              <a:off x="6787574" y="1691411"/>
              <a:ext cx="2687781" cy="2205183"/>
            </a:xfrm>
            <a:prstGeom prst="bentConnector3">
              <a:avLst>
                <a:gd name="adj1" fmla="val 108505"/>
              </a:avLst>
            </a:prstGeom>
            <a:ln w="38100">
              <a:solidFill>
                <a:srgbClr val="7030A0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4747491" y="3001817"/>
              <a:ext cx="0" cy="1136075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3214255" y="4636655"/>
              <a:ext cx="1305789" cy="18472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flipV="1">
              <a:off x="9231745" y="2336800"/>
              <a:ext cx="1223818" cy="5449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10474035" y="2135906"/>
              <a:ext cx="8035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/>
                <a:t>SH</a:t>
              </a:r>
              <a:endParaRPr lang="zh-CN" altLang="en-US" sz="2800" dirty="0"/>
            </a:p>
          </p:txBody>
        </p:sp>
        <p:cxnSp>
          <p:nvCxnSpPr>
            <p:cNvPr id="40" name="直接连接符 39"/>
            <p:cNvCxnSpPr>
              <a:endCxn id="41" idx="1"/>
            </p:cNvCxnSpPr>
            <p:nvPr/>
          </p:nvCxnSpPr>
          <p:spPr>
            <a:xfrm flipV="1">
              <a:off x="9354127" y="5181371"/>
              <a:ext cx="1346199" cy="28655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/>
            <p:cNvSpPr txBox="1"/>
            <p:nvPr/>
          </p:nvSpPr>
          <p:spPr>
            <a:xfrm>
              <a:off x="10700326" y="4488873"/>
              <a:ext cx="149167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/>
                <a:t>Pt100,</a:t>
              </a:r>
            </a:p>
            <a:p>
              <a:r>
                <a:rPr lang="en-US" altLang="zh-CN" sz="2800" dirty="0" smtClean="0"/>
                <a:t>MWE,</a:t>
              </a:r>
              <a:endParaRPr lang="en-US" altLang="zh-CN" sz="2800" dirty="0"/>
            </a:p>
            <a:p>
              <a:r>
                <a:rPr lang="en-US" altLang="zh-CN" sz="2800" dirty="0" smtClean="0"/>
                <a:t>Sample</a:t>
              </a:r>
              <a:endParaRPr lang="zh-CN" altLang="en-US" sz="2800" dirty="0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4683122" y="4540030"/>
              <a:ext cx="263525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 smtClean="0"/>
                <a:t>Circuit box</a:t>
              </a:r>
              <a:endParaRPr lang="zh-CN" altLang="en-US" sz="4000" dirty="0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3659332" y="2218381"/>
              <a:ext cx="80356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 smtClean="0"/>
                <a:t>FG</a:t>
              </a:r>
              <a:endParaRPr lang="zh-CN" altLang="en-US" sz="4000" dirty="0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1879599" y="4582894"/>
              <a:ext cx="124691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 smtClean="0"/>
                <a:t>X-Y</a:t>
              </a:r>
              <a:endParaRPr lang="zh-CN" altLang="en-US" sz="4000" dirty="0"/>
            </a:p>
          </p:txBody>
        </p:sp>
        <p:cxnSp>
          <p:nvCxnSpPr>
            <p:cNvPr id="50" name="直接连接符 49"/>
            <p:cNvCxnSpPr/>
            <p:nvPr/>
          </p:nvCxnSpPr>
          <p:spPr>
            <a:xfrm flipV="1">
              <a:off x="10027226" y="3722255"/>
              <a:ext cx="1028701" cy="609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文本框 50"/>
                <p:cNvSpPr txBox="1"/>
                <p:nvPr/>
              </p:nvSpPr>
              <p:spPr>
                <a:xfrm>
                  <a:off x="11051306" y="3427635"/>
                  <a:ext cx="80356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2800"/>
                          <m:t>L</m:t>
                        </m:r>
                        <m:sSub>
                          <m:sSubPr>
                            <m:ctrlPr>
                              <a:rPr lang="en-US" altLang="zh-CN" sz="2800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800"/>
                              <m:t>N</m:t>
                            </m:r>
                          </m:e>
                          <m:sub>
                            <m:r>
                              <a:rPr lang="en-US" altLang="zh-CN" sz="2800"/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sz="2800" dirty="0"/>
                </a:p>
              </p:txBody>
            </p:sp>
          </mc:Choice>
          <mc:Fallback>
            <p:sp>
              <p:nvSpPr>
                <p:cNvPr id="51" name="文本框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51306" y="3427635"/>
                  <a:ext cx="803565" cy="52322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矩形 52"/>
            <p:cNvSpPr/>
            <p:nvPr/>
          </p:nvSpPr>
          <p:spPr>
            <a:xfrm>
              <a:off x="5110021" y="2145143"/>
              <a:ext cx="1773385" cy="854362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5336309" y="2218378"/>
              <a:ext cx="15043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 smtClean="0"/>
                <a:t>MWS</a:t>
              </a:r>
              <a:endParaRPr lang="zh-CN" altLang="en-US" sz="4000" dirty="0"/>
            </a:p>
          </p:txBody>
        </p:sp>
        <p:cxnSp>
          <p:nvCxnSpPr>
            <p:cNvPr id="57" name="直接连接符 56"/>
            <p:cNvCxnSpPr/>
            <p:nvPr/>
          </p:nvCxnSpPr>
          <p:spPr>
            <a:xfrm>
              <a:off x="6192982" y="2999505"/>
              <a:ext cx="0" cy="1136075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661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020" y="246708"/>
            <a:ext cx="4224482" cy="3395886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134" y="251512"/>
            <a:ext cx="4377886" cy="339108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246708"/>
            <a:ext cx="4265234" cy="339588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571875" y="2647950"/>
            <a:ext cx="600075" cy="6000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A</a:t>
            </a:r>
            <a:endParaRPr lang="zh-CN" altLang="en-US" sz="4400" dirty="0"/>
          </a:p>
        </p:txBody>
      </p:sp>
      <p:sp>
        <p:nvSpPr>
          <p:cNvPr id="8" name="矩形 7"/>
          <p:cNvSpPr/>
          <p:nvPr/>
        </p:nvSpPr>
        <p:spPr>
          <a:xfrm>
            <a:off x="7949761" y="2647950"/>
            <a:ext cx="600075" cy="6000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 smtClean="0"/>
              <a:t>B</a:t>
            </a:r>
            <a:endParaRPr lang="zh-CN" altLang="en-US" sz="4400" dirty="0"/>
          </a:p>
        </p:txBody>
      </p:sp>
      <p:sp>
        <p:nvSpPr>
          <p:cNvPr id="9" name="矩形 8"/>
          <p:cNvSpPr/>
          <p:nvPr/>
        </p:nvSpPr>
        <p:spPr>
          <a:xfrm>
            <a:off x="12249150" y="2676525"/>
            <a:ext cx="542925" cy="571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 smtClean="0"/>
              <a:t>C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12389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28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1664</TotalTime>
  <Words>15</Words>
  <Application>Microsoft Office PowerPoint</Application>
  <PresentationFormat>宽屏</PresentationFormat>
  <Paragraphs>12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jingze yuan</dc:creator>
  <cp:lastModifiedBy>jingze yuan</cp:lastModifiedBy>
  <cp:revision>8</cp:revision>
  <dcterms:created xsi:type="dcterms:W3CDTF">2022-10-01T12:15:06Z</dcterms:created>
  <dcterms:modified xsi:type="dcterms:W3CDTF">2022-10-02T15:59:56Z</dcterms:modified>
</cp:coreProperties>
</file>