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49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18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4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27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3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2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1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64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6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4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F880-5C9F-4E83-9A38-1FDF0AEA5EA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3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2F880-5C9F-4E83-9A38-1FDF0AEA5EA9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15028-FE88-4F84-8DFD-55C644B8AC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46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1062182" y="585907"/>
            <a:ext cx="11565083" cy="6163785"/>
            <a:chOff x="1062182" y="585907"/>
            <a:chExt cx="11565083" cy="6163785"/>
          </a:xfrm>
        </p:grpSpPr>
        <p:sp>
          <p:nvSpPr>
            <p:cNvPr id="2" name="矩形 1"/>
            <p:cNvSpPr/>
            <p:nvPr/>
          </p:nvSpPr>
          <p:spPr>
            <a:xfrm>
              <a:off x="1062182" y="3611418"/>
              <a:ext cx="7850909" cy="257694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8040255" y="3611418"/>
              <a:ext cx="872836" cy="257694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6770256" y="3611418"/>
              <a:ext cx="1223819" cy="2576945"/>
            </a:xfrm>
            <a:prstGeom prst="rect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331691" y="3611418"/>
              <a:ext cx="872836" cy="2576945"/>
            </a:xfrm>
            <a:prstGeom prst="rect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881745" y="3611418"/>
              <a:ext cx="1276927" cy="2576945"/>
            </a:xfrm>
            <a:prstGeom prst="rect">
              <a:avLst/>
            </a:prstGeom>
            <a:noFill/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161311" y="3611418"/>
              <a:ext cx="674254" cy="2576945"/>
            </a:xfrm>
            <a:prstGeom prst="rect">
              <a:avLst/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146473" y="4715224"/>
              <a:ext cx="766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LVPS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08092" y="4715224"/>
              <a:ext cx="805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zh-CN" dirty="0" smtClean="0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VPS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336022" y="4594881"/>
              <a:ext cx="939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4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Amp</a:t>
              </a:r>
              <a:endParaRPr lang="zh-CN" altLang="en-US" sz="28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119292" y="4597525"/>
              <a:ext cx="939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err="1" smtClean="0">
                  <a:solidFill>
                    <a:schemeClr val="accent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</a:t>
              </a:r>
              <a:endParaRPr lang="zh-CN" altLang="en-US" sz="3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161311" y="4607500"/>
              <a:ext cx="939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</a:t>
              </a:r>
              <a:endParaRPr lang="zh-CN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407890" y="3297381"/>
              <a:ext cx="9236" cy="6834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489202" y="3297381"/>
              <a:ext cx="9236" cy="6834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489202" y="3297381"/>
              <a:ext cx="2914071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3565234" y="5846609"/>
              <a:ext cx="9236" cy="6834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493820" y="5846611"/>
              <a:ext cx="9236" cy="6834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498438" y="6530100"/>
              <a:ext cx="1076032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2393371" y="1172512"/>
              <a:ext cx="2253673" cy="108455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5439065" y="1172512"/>
              <a:ext cx="2253673" cy="1084552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185392" y="1422400"/>
              <a:ext cx="939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</a:t>
              </a:r>
              <a:endParaRPr lang="zh-CN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231084" y="1437991"/>
              <a:ext cx="93980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err="1" smtClean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Osc</a:t>
              </a:r>
              <a:endParaRPr lang="zh-CN" altLang="en-US" sz="3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5533740" y="2791333"/>
              <a:ext cx="8078" cy="118953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2856350" y="2114408"/>
              <a:ext cx="9236" cy="6834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2873664" y="2784767"/>
              <a:ext cx="2668154" cy="1313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768109" y="2176139"/>
              <a:ext cx="11550" cy="1776303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>
            <a:xfrm>
              <a:off x="9790254" y="961816"/>
              <a:ext cx="194832" cy="182295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9790545" y="2784768"/>
              <a:ext cx="2013528" cy="226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9984505" y="5192274"/>
              <a:ext cx="1394691" cy="19252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10797309" y="4913595"/>
              <a:ext cx="510309" cy="278679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6" name="直接连接符 55"/>
            <p:cNvCxnSpPr/>
            <p:nvPr/>
          </p:nvCxnSpPr>
          <p:spPr>
            <a:xfrm flipH="1">
              <a:off x="10846375" y="5084556"/>
              <a:ext cx="292680" cy="762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10315863" y="5832899"/>
              <a:ext cx="1488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sample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10539841" y="3011056"/>
              <a:ext cx="945575" cy="170416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0519927" y="2176139"/>
              <a:ext cx="945575" cy="61519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0315864" y="2022766"/>
              <a:ext cx="1387760" cy="15795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矩形 62"/>
            <p:cNvSpPr/>
            <p:nvPr/>
          </p:nvSpPr>
          <p:spPr>
            <a:xfrm>
              <a:off x="9791993" y="3008872"/>
              <a:ext cx="191072" cy="31773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0710429" y="3361150"/>
              <a:ext cx="76661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Sci</a:t>
              </a:r>
            </a:p>
            <a:p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&amp;</a:t>
              </a:r>
            </a:p>
            <a:p>
              <a:r>
                <a:rPr lang="en-US" altLang="zh-CN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PM</a:t>
              </a:r>
              <a:endParaRPr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11139055" y="901448"/>
              <a:ext cx="1488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EF</a:t>
              </a:r>
              <a:endParaRPr lang="zh-CN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7" name="直接连接符 66"/>
            <p:cNvCxnSpPr/>
            <p:nvPr/>
          </p:nvCxnSpPr>
          <p:spPr>
            <a:xfrm flipH="1">
              <a:off x="11166183" y="1368553"/>
              <a:ext cx="292680" cy="7620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9069964" y="585907"/>
              <a:ext cx="8516" cy="57810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11009744" y="598814"/>
              <a:ext cx="0" cy="20542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9069964" y="598814"/>
              <a:ext cx="1939780" cy="1290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7305964" y="6366985"/>
              <a:ext cx="1772516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300622" y="5846609"/>
              <a:ext cx="9236" cy="52037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9462727" y="749022"/>
              <a:ext cx="8516" cy="578107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9462436" y="750537"/>
              <a:ext cx="1077405" cy="5118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10544537" y="739341"/>
              <a:ext cx="214" cy="1353814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5824177" y="6530100"/>
              <a:ext cx="363825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5829947" y="5818908"/>
              <a:ext cx="4618" cy="711192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右箭头 93"/>
            <p:cNvSpPr/>
            <p:nvPr/>
          </p:nvSpPr>
          <p:spPr>
            <a:xfrm>
              <a:off x="2694924" y="6366985"/>
              <a:ext cx="685871" cy="38270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右箭头 94"/>
            <p:cNvSpPr/>
            <p:nvPr/>
          </p:nvSpPr>
          <p:spPr>
            <a:xfrm rot="16200000">
              <a:off x="8746321" y="2817518"/>
              <a:ext cx="685871" cy="38270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右箭头 95"/>
            <p:cNvSpPr/>
            <p:nvPr/>
          </p:nvSpPr>
          <p:spPr>
            <a:xfrm rot="16200000">
              <a:off x="5425173" y="2995571"/>
              <a:ext cx="685871" cy="38270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右箭头 96"/>
            <p:cNvSpPr/>
            <p:nvPr/>
          </p:nvSpPr>
          <p:spPr>
            <a:xfrm rot="10800000">
              <a:off x="3739543" y="2600638"/>
              <a:ext cx="685871" cy="38270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右箭头 97"/>
            <p:cNvSpPr/>
            <p:nvPr/>
          </p:nvSpPr>
          <p:spPr>
            <a:xfrm rot="10800000">
              <a:off x="3707736" y="3104590"/>
              <a:ext cx="685871" cy="38270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右箭头 98"/>
            <p:cNvSpPr/>
            <p:nvPr/>
          </p:nvSpPr>
          <p:spPr>
            <a:xfrm rot="5400000">
              <a:off x="9134675" y="3537684"/>
              <a:ext cx="685871" cy="382707"/>
            </a:xfrm>
            <a:prstGeom prst="right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499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组合 92"/>
          <p:cNvGrpSpPr/>
          <p:nvPr/>
        </p:nvGrpSpPr>
        <p:grpSpPr>
          <a:xfrm>
            <a:off x="212437" y="73888"/>
            <a:ext cx="11231418" cy="6668656"/>
            <a:chOff x="212437" y="73888"/>
            <a:chExt cx="11231418" cy="6668656"/>
          </a:xfrm>
        </p:grpSpPr>
        <p:sp>
          <p:nvSpPr>
            <p:cNvPr id="5" name="矩形 4"/>
            <p:cNvSpPr/>
            <p:nvPr/>
          </p:nvSpPr>
          <p:spPr>
            <a:xfrm>
              <a:off x="4708236" y="535710"/>
              <a:ext cx="2059709" cy="19765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4699000" y="1948873"/>
              <a:ext cx="2068945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五角星 7"/>
            <p:cNvSpPr/>
            <p:nvPr/>
          </p:nvSpPr>
          <p:spPr>
            <a:xfrm>
              <a:off x="5317836" y="4096328"/>
              <a:ext cx="877455" cy="3048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708236" y="4401128"/>
              <a:ext cx="2059709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212437" y="73891"/>
              <a:ext cx="3662218" cy="66686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04455" y="535710"/>
              <a:ext cx="2059709" cy="19765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/>
            <p:nvPr/>
          </p:nvCxnSpPr>
          <p:spPr>
            <a:xfrm>
              <a:off x="985983" y="1956638"/>
              <a:ext cx="2068945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五角星 15"/>
            <p:cNvSpPr/>
            <p:nvPr/>
          </p:nvSpPr>
          <p:spPr>
            <a:xfrm>
              <a:off x="1604819" y="2669311"/>
              <a:ext cx="877455" cy="3048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995219" y="2974111"/>
              <a:ext cx="2059709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004455" y="4401128"/>
              <a:ext cx="2059709" cy="0"/>
            </a:xfrm>
            <a:prstGeom prst="line">
              <a:avLst/>
            </a:prstGeom>
            <a:ln w="76200"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8511308" y="535710"/>
              <a:ext cx="2059709" cy="197658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8502072" y="1948873"/>
              <a:ext cx="2068945" cy="0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五角星 21"/>
            <p:cNvSpPr/>
            <p:nvPr/>
          </p:nvSpPr>
          <p:spPr>
            <a:xfrm>
              <a:off x="9120908" y="2669311"/>
              <a:ext cx="877455" cy="304800"/>
            </a:xfrm>
            <a:prstGeom prst="star5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8511308" y="6553201"/>
              <a:ext cx="2059709" cy="0"/>
            </a:xfrm>
            <a:prstGeom prst="line">
              <a:avLst/>
            </a:prstGeom>
            <a:ln w="762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3883891" y="73888"/>
              <a:ext cx="3703781" cy="66686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7601527" y="73888"/>
              <a:ext cx="3833092" cy="666865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028537" y="2018347"/>
              <a:ext cx="1126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Arial Black" panose="020B0A04020102020204" pitchFamily="34" charset="0"/>
                </a:rPr>
                <a:t>Sci</a:t>
              </a:r>
              <a:endParaRPr lang="zh-CN" alt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208808" y="1556528"/>
              <a:ext cx="1669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Arial Black" panose="020B0A04020102020204" pitchFamily="34" charset="0"/>
                </a:rPr>
                <a:t>Surf of MP</a:t>
              </a:r>
              <a:endParaRPr lang="zh-CN" alt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475347" y="2546291"/>
              <a:ext cx="13554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Arial Black" panose="020B0A04020102020204" pitchFamily="34" charset="0"/>
                </a:rPr>
                <a:t>sample</a:t>
              </a:r>
              <a:endParaRPr lang="zh-CN" alt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850900" y="2927290"/>
              <a:ext cx="1126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Arial Black" panose="020B0A04020102020204" pitchFamily="34" charset="0"/>
                </a:rPr>
                <a:t>tray</a:t>
              </a:r>
              <a:endParaRPr lang="zh-CN" alt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751444" y="4386638"/>
              <a:ext cx="1126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Arial Black" panose="020B0A04020102020204" pitchFamily="34" charset="0"/>
                </a:rPr>
                <a:t>BB</a:t>
              </a:r>
              <a:endParaRPr lang="zh-CN" altLang="en-US" sz="2000" dirty="0">
                <a:latin typeface="Arial Black" panose="020B0A040201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793181" y="6146801"/>
              <a:ext cx="11268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>
                  <a:latin typeface="Arial Black" panose="020B0A04020102020204" pitchFamily="34" charset="0"/>
                </a:rPr>
                <a:t>floor</a:t>
              </a:r>
              <a:endParaRPr lang="zh-CN" altLang="en-US" sz="2000" dirty="0">
                <a:latin typeface="Arial Black" panose="020B0A04020102020204" pitchFamily="34" charset="0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flipH="1" flipV="1">
              <a:off x="995219" y="2546291"/>
              <a:ext cx="1048325" cy="2754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V="1">
              <a:off x="2043544" y="2526782"/>
              <a:ext cx="1011384" cy="294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1073728" y="2356748"/>
              <a:ext cx="1858819" cy="1423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1893455" y="1956638"/>
              <a:ext cx="9236" cy="555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2034309" y="1956638"/>
              <a:ext cx="0" cy="865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4804062" y="2369969"/>
              <a:ext cx="1858819" cy="1423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8607134" y="2356748"/>
              <a:ext cx="1858819" cy="14232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3171535" y="73888"/>
              <a:ext cx="684647" cy="6846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 smtClean="0">
                  <a:latin typeface="Arial Black" panose="020B0A04020102020204" pitchFamily="34" charset="0"/>
                </a:rPr>
                <a:t>A</a:t>
              </a:r>
              <a:endParaRPr lang="zh-CN" altLang="en-US" sz="4400" dirty="0">
                <a:latin typeface="Arial Black" panose="020B0A04020102020204" pitchFamily="34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6873587" y="73888"/>
              <a:ext cx="684647" cy="6846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Arial Black" panose="020B0A04020102020204" pitchFamily="34" charset="0"/>
                </a:rPr>
                <a:t>B</a:t>
              </a:r>
              <a:endParaRPr lang="zh-CN" altLang="en-US" sz="4400" dirty="0">
                <a:latin typeface="Arial Black" panose="020B0A04020102020204" pitchFamily="34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0759208" y="73888"/>
              <a:ext cx="684647" cy="6846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>
                  <a:latin typeface="Arial Black" panose="020B0A04020102020204" pitchFamily="34" charset="0"/>
                </a:rPr>
                <a:t>C</a:t>
              </a:r>
              <a:endParaRPr lang="zh-CN" altLang="en-US" sz="4400" dirty="0">
                <a:latin typeface="Arial Black" panose="020B0A04020102020204" pitchFamily="34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1711039" y="2827166"/>
              <a:ext cx="327887" cy="161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V="1">
              <a:off x="1652158" y="2441131"/>
              <a:ext cx="974435" cy="514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/>
            <p:nvPr/>
          </p:nvCxnSpPr>
          <p:spPr>
            <a:xfrm flipH="1">
              <a:off x="1519381" y="2829156"/>
              <a:ext cx="519545" cy="15242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1638303" y="2426594"/>
              <a:ext cx="648851" cy="19267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/>
            <p:nvPr/>
          </p:nvCxnSpPr>
          <p:spPr>
            <a:xfrm flipH="1" flipV="1">
              <a:off x="4699000" y="2546291"/>
              <a:ext cx="1094509" cy="172115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5755407" y="2499072"/>
              <a:ext cx="1058720" cy="17683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5658425" y="1940575"/>
              <a:ext cx="9236" cy="555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flipV="1">
              <a:off x="5783117" y="1973330"/>
              <a:ext cx="0" cy="221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H="1">
              <a:off x="5719041" y="4254958"/>
              <a:ext cx="53106" cy="11625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5659579" y="2441131"/>
              <a:ext cx="544948" cy="19300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H="1" flipV="1">
              <a:off x="8521122" y="2558943"/>
              <a:ext cx="1048325" cy="27542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9569447" y="2539434"/>
              <a:ext cx="1011384" cy="2949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9419358" y="1969290"/>
              <a:ext cx="9236" cy="555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9560212" y="1969290"/>
              <a:ext cx="0" cy="865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flipH="1">
              <a:off x="9107053" y="2816361"/>
              <a:ext cx="464127" cy="3676698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 flipV="1">
              <a:off x="9235209" y="2479292"/>
              <a:ext cx="511464" cy="4013767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172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23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jingze yuan</dc:creator>
  <cp:lastModifiedBy>jingze yuan</cp:lastModifiedBy>
  <cp:revision>18</cp:revision>
  <dcterms:created xsi:type="dcterms:W3CDTF">2022-09-11T09:08:00Z</dcterms:created>
  <dcterms:modified xsi:type="dcterms:W3CDTF">2022-09-15T13:32:56Z</dcterms:modified>
</cp:coreProperties>
</file>