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46D5-AF18-605A-8EF2-1C904ABF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D97C-3B8D-3C52-BD87-8FA341A0B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6C73-DAA3-737B-B2D8-7080FE81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F4A2-98F4-5170-456C-C16FC634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D6DC-C221-3D77-9209-88C9DF17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EC85-A7AC-D0E4-E000-5B29E8DE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6FFE-9C64-61E5-F30A-FBAE709CD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B68D-9D91-B20A-5427-E8720BFE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9FD3-7E44-A61B-7290-D04CC3A0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232A-4AE4-5B88-FE46-C9AEF268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DE338-4499-10C7-99E2-7F45A5151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F13CD-10C2-AF1E-4F0E-19F536A9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BFB0-9907-C25C-BA74-685466A5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4B68-A0E7-DC05-FE05-8DF2CC70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0686-45C3-B61F-6BE4-620C3049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EA49-AEAF-1A81-28A5-04EF519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52AF-BC6A-04E4-BEF9-7727AA4A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124C-AAB4-8A74-4EB6-53AF467B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FA28-BFE4-6A39-AA28-D7C31782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83EA-B4C1-8035-31A3-131A87E3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6196-BE82-C07F-F81F-FE55A4DE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1BDE-188A-D14C-77BD-9643E9DA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C1D3-94DA-C444-44EA-824E03C0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7670-EA5B-1D14-D012-32939B9E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5CE7-3946-8BA3-6EF9-36907092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5A3F-EE52-FB65-E591-B404325A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7BFE-BB7B-C9AF-C144-DB436909D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01ED-1635-6A4D-DEEC-BFA217A5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C629-B238-CE02-87DB-8F01AEE4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3303-7A16-7846-FBAA-C25ED953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B22E-CBB5-12C5-EA16-D886B8B1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BC49-A714-9685-CCBD-F1489653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97EA-5C77-DF62-38C5-7C8DD35A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487E2-BF33-9A6E-4797-C1B0A745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A7E03-72CC-B172-96A7-A180BD04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90585-ADD8-0119-4FE5-61F32F3A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8EE52-69D8-77FD-7D06-A6E09A62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2224-8D6E-14AB-4802-98725317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C5BF8-61D3-2BF2-3A24-49DF64F9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A59-76BD-F347-26BC-66C3664A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347F9-C5BA-285C-F936-27F6320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D082-B5FE-A0ED-AB04-EAE9936F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8AA94-5AA0-464A-1A99-54567084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22540-9D3D-A910-A72C-E46FD0DD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D3C3B-99FD-6803-B7C5-33128566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27D4-11C6-D3FC-82B8-AE064ED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8C13-B1C0-C0A8-35F7-B750E1C6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6862-C5DD-4F18-47F1-658EA6A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70831-8C89-694A-ED8B-E2FB8441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7A86C-1254-67A2-7DC5-F086F353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8AB8-7DA1-C3F4-561E-2FA600FE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41EF-6E35-4679-B86A-CED91F7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541-143A-226A-89EF-585D7172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F501F-2DFC-40EC-F5AA-702B7F03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45774-6D68-830F-C1B9-EE90E5278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C886-EF0F-F16E-E129-F3D36BC1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5827-DD67-F7B6-6938-2627FEF2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BB25-490B-75C5-9C44-F4F8E42E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C32B3-4E75-594B-F623-FCB61D79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4AD0-5405-78EB-A579-06FCF246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70A-F4DA-E1B1-E271-A53B857F1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D5BE-83E4-6A4F-8F0C-00877854A2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AD8-315A-827D-D6AF-7B5FBF534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FA19-5E58-BA31-2A6D-FC374A59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819D8-EA86-C046-85C7-0CBB0813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ser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eckerwill7@gmail.com" TargetMode="External"/><Relationship Id="rId2" Type="http://schemas.openxmlformats.org/officeDocument/2006/relationships/hyperlink" Target="mailto:jdecke5@lsu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8043F2C-E362-F653-02F6-52B44D85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253797" y="-645523"/>
            <a:ext cx="14699594" cy="1092669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BEBFCC-8AE5-8D42-F1ED-32692D48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2091"/>
            <a:ext cx="9144000" cy="41706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Decker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8BDDB-C897-A705-BF4D-523E1E2A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69" y="1122363"/>
            <a:ext cx="11419367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Pipeline for Developmental EEG Data: An Introduction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356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908E-B130-E670-F83E-E3064896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Developmental EEG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3DF5-F0FF-0CD7-C3FA-0B9B5831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 noisy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likely to suffer from greater artifacts</a:t>
            </a:r>
          </a:p>
        </p:txBody>
      </p:sp>
      <p:pic>
        <p:nvPicPr>
          <p:cNvPr id="1026" name="Picture 2" descr="Brain Products R-Nets now available for infant and child research">
            <a:extLst>
              <a:ext uri="{FF2B5EF4-FFF2-40B4-BE49-F238E27FC236}">
                <a16:creationId xmlns:a16="http://schemas.microsoft.com/office/drawing/2014/main" id="{06BF31EC-1846-3E23-B33B-03568764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24" y="3151188"/>
            <a:ext cx="3602752" cy="34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CA0-C17A-CECD-CB93-35524B4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A424-DC25-C9A6-D9A9-07BC6AB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analytical techniques that make up EEG data processing to extract the brain signal and remove unwanted noise.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filtering, referencing, ICA, artifact removal</a:t>
            </a:r>
          </a:p>
        </p:txBody>
      </p:sp>
      <p:pic>
        <p:nvPicPr>
          <p:cNvPr id="2050" name="Picture 2" descr="Indep. Comp. Analysis - EEGLAB Wiki">
            <a:extLst>
              <a:ext uri="{FF2B5EF4-FFF2-40B4-BE49-F238E27FC236}">
                <a16:creationId xmlns:a16="http://schemas.microsoft.com/office/drawing/2014/main" id="{4012DD05-6D7B-D89D-C49B-33D469A1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74" y="3272924"/>
            <a:ext cx="3406775" cy="34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8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CA0-C17A-CECD-CB93-35524B4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Pipelines and Toolboxes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A424-DC25-C9A6-D9A9-07BC6AB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many tools exist to analyze EEG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EEGLAB, MNE,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FieldTrip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many options for preprocessing EEG data</a:t>
            </a:r>
          </a:p>
        </p:txBody>
      </p:sp>
    </p:spTree>
    <p:extLst>
      <p:ext uri="{BB962C8B-B14F-4D97-AF65-F5344CB8AC3E}">
        <p14:creationId xmlns:p14="http://schemas.microsoft.com/office/powerpoint/2010/main" val="293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CA0-C17A-CECD-CB93-35524B4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A424-DC25-C9A6-D9A9-07BC6AB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standardization of EEG analysis pipeline for developmental EEG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metric to extrapolating meaning behind preprocessing choices made by the researcher.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overanalyze data inadvertently removing brain data along with noise.</a:t>
            </a:r>
          </a:p>
        </p:txBody>
      </p:sp>
    </p:spTree>
    <p:extLst>
      <p:ext uri="{BB962C8B-B14F-4D97-AF65-F5344CB8AC3E}">
        <p14:creationId xmlns:p14="http://schemas.microsoft.com/office/powerpoint/2010/main" val="40224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CA0-C17A-CECD-CB93-35524B4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preprocessing practices?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A424-DC25-C9A6-D9A9-07BC6AB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Delorme (2023) proposes the optimal analytical tools to employ when analyzing adult EEG data.</a:t>
            </a:r>
          </a:p>
        </p:txBody>
      </p:sp>
      <p:pic>
        <p:nvPicPr>
          <p:cNvPr id="3074" name="Picture 2" descr="The EEGLAB News">
            <a:extLst>
              <a:ext uri="{FF2B5EF4-FFF2-40B4-BE49-F238E27FC236}">
                <a16:creationId xmlns:a16="http://schemas.microsoft.com/office/drawing/2014/main" id="{6C217042-44F0-1B1E-B4F5-CD26EDF6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30" y="3001963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2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CA0-C17A-CECD-CB93-35524B4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A424-DC25-C9A6-D9A9-07BC6AB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further scrutinize Delorme (2023) and provide a robust pipeline for analyzing developmental EEG data. </a:t>
            </a:r>
          </a:p>
        </p:txBody>
      </p:sp>
    </p:spTree>
    <p:extLst>
      <p:ext uri="{BB962C8B-B14F-4D97-AF65-F5344CB8AC3E}">
        <p14:creationId xmlns:p14="http://schemas.microsoft.com/office/powerpoint/2010/main" val="233987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982787-1101-2241-9EEF-BE8E1F883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2678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CA0-C17A-CECD-CB93-35524B4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A424-DC25-C9A6-D9A9-07BC6ABD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jdecke5@lsu.edu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deckerwill7@gmail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.com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184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 Pipeline for Developmental EEG Data: An Introduction</vt:lpstr>
      <vt:lpstr>Developmental EEG Data</vt:lpstr>
      <vt:lpstr>Preprocessing</vt:lpstr>
      <vt:lpstr>EEG Pipelines and Toolboxes</vt:lpstr>
      <vt:lpstr>Catch 22</vt:lpstr>
      <vt:lpstr>Best preprocessing practices?</vt:lpstr>
      <vt:lpstr>Current Study</vt:lpstr>
      <vt:lpstr>Thanks for listening!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Universal Preprocessing-Pipeline for Event-Related Potentials (ERPs) in Developmental Electroencephalography (EEG) Research: A Continuation of Meyer and Colleagues (2021) and Delorme (2023)</dc:title>
  <dc:creator>Will Decker</dc:creator>
  <cp:lastModifiedBy>Will Decker</cp:lastModifiedBy>
  <cp:revision>16</cp:revision>
  <cp:lastPrinted>2023-04-10T22:17:11Z</cp:lastPrinted>
  <dcterms:created xsi:type="dcterms:W3CDTF">2023-03-30T23:09:50Z</dcterms:created>
  <dcterms:modified xsi:type="dcterms:W3CDTF">2023-04-12T20:21:44Z</dcterms:modified>
</cp:coreProperties>
</file>