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82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768793"/>
            <a:ext cx="7477601" cy="3025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42"/>
              </a:lnSpc>
              <a:buNone/>
            </a:pPr>
            <a:r>
              <a:rPr lang="en-US" sz="635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Introducing the Accident Alert Chip</a:t>
            </a:r>
            <a:endParaRPr lang="en-US" sz="6354" dirty="0"/>
          </a:p>
        </p:txBody>
      </p:sp>
      <p:sp>
        <p:nvSpPr>
          <p:cNvPr id="6" name="Text 2"/>
          <p:cNvSpPr/>
          <p:nvPr/>
        </p:nvSpPr>
        <p:spPr>
          <a:xfrm>
            <a:off x="6319599" y="5127784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The Accident Alert Chip is an innovative safety device that instantly notifies emergency services and designated contacts when a vehicle collision occurs, ensuring prompt medical attention and improved chances of survival.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01291" y="1067753"/>
            <a:ext cx="6505456" cy="702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35"/>
              </a:lnSpc>
              <a:buNone/>
            </a:pPr>
            <a:r>
              <a:rPr lang="en-US" sz="442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How the Chip Works</a:t>
            </a:r>
            <a:endParaRPr lang="en-US" sz="4428" dirty="0"/>
          </a:p>
        </p:txBody>
      </p:sp>
      <p:sp>
        <p:nvSpPr>
          <p:cNvPr id="6" name="Shape 2"/>
          <p:cNvSpPr/>
          <p:nvPr/>
        </p:nvSpPr>
        <p:spPr>
          <a:xfrm>
            <a:off x="1100495" y="2091095"/>
            <a:ext cx="42624" cy="5070634"/>
          </a:xfrm>
          <a:prstGeom prst="roundRect">
            <a:avLst>
              <a:gd name="adj" fmla="val 225603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1362194" y="2550557"/>
            <a:ext cx="747832" cy="42624"/>
          </a:xfrm>
          <a:prstGeom prst="roundRect">
            <a:avLst>
              <a:gd name="adj" fmla="val 225603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881420" y="2331482"/>
            <a:ext cx="480774" cy="480774"/>
          </a:xfrm>
          <a:prstGeom prst="roundRect">
            <a:avLst>
              <a:gd name="adj" fmla="val 2000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22628" y="2403158"/>
            <a:ext cx="198358" cy="337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7"/>
              </a:lnSpc>
              <a:buNone/>
            </a:pPr>
            <a:r>
              <a:rPr lang="en-US" sz="265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57" dirty="0"/>
          </a:p>
        </p:txBody>
      </p:sp>
      <p:sp>
        <p:nvSpPr>
          <p:cNvPr id="10" name="Text 6"/>
          <p:cNvSpPr/>
          <p:nvPr/>
        </p:nvSpPr>
        <p:spPr>
          <a:xfrm>
            <a:off x="2297073" y="2304693"/>
            <a:ext cx="3147655" cy="351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221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Collision Detection</a:t>
            </a:r>
            <a:endParaRPr lang="en-US" sz="2214" dirty="0"/>
          </a:p>
        </p:txBody>
      </p:sp>
      <p:sp>
        <p:nvSpPr>
          <p:cNvPr id="11" name="Text 7"/>
          <p:cNvSpPr/>
          <p:nvPr/>
        </p:nvSpPr>
        <p:spPr>
          <a:xfrm>
            <a:off x="2297073" y="2784277"/>
            <a:ext cx="7874437" cy="641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24"/>
              </a:lnSpc>
              <a:buNone/>
            </a:pPr>
            <a:r>
              <a:rPr lang="en-US" sz="168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Sensitive sensors within the chip monitor the vehicle's movement and instantly detect any sudden impact or sudden deceleration indicative of a collision.</a:t>
            </a:r>
            <a:endParaRPr lang="en-US" sz="1683" dirty="0"/>
          </a:p>
        </p:txBody>
      </p:sp>
      <p:sp>
        <p:nvSpPr>
          <p:cNvPr id="12" name="Shape 8"/>
          <p:cNvSpPr/>
          <p:nvPr/>
        </p:nvSpPr>
        <p:spPr>
          <a:xfrm>
            <a:off x="1362194" y="4311968"/>
            <a:ext cx="747832" cy="42624"/>
          </a:xfrm>
          <a:prstGeom prst="roundRect">
            <a:avLst>
              <a:gd name="adj" fmla="val 225603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881420" y="4092893"/>
            <a:ext cx="480774" cy="480774"/>
          </a:xfrm>
          <a:prstGeom prst="roundRect">
            <a:avLst>
              <a:gd name="adj" fmla="val 2000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80956" y="4164568"/>
            <a:ext cx="281702" cy="337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7"/>
              </a:lnSpc>
              <a:buNone/>
            </a:pPr>
            <a:r>
              <a:rPr lang="en-US" sz="265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57" dirty="0"/>
          </a:p>
        </p:txBody>
      </p:sp>
      <p:sp>
        <p:nvSpPr>
          <p:cNvPr id="15" name="Text 11"/>
          <p:cNvSpPr/>
          <p:nvPr/>
        </p:nvSpPr>
        <p:spPr>
          <a:xfrm>
            <a:off x="2297073" y="4066103"/>
            <a:ext cx="2811661" cy="351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221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Emergency Alert</a:t>
            </a:r>
            <a:endParaRPr lang="en-US" sz="2214" dirty="0"/>
          </a:p>
        </p:txBody>
      </p:sp>
      <p:sp>
        <p:nvSpPr>
          <p:cNvPr id="16" name="Text 12"/>
          <p:cNvSpPr/>
          <p:nvPr/>
        </p:nvSpPr>
        <p:spPr>
          <a:xfrm>
            <a:off x="2297073" y="4545687"/>
            <a:ext cx="7874437" cy="641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24"/>
              </a:lnSpc>
              <a:buNone/>
            </a:pPr>
            <a:r>
              <a:rPr lang="en-US" sz="168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Upon detecting a collision, the chip automatically sends an SOS message with the vehicle's location to emergency services, as well as pre-selected contacts.</a:t>
            </a:r>
            <a:endParaRPr lang="en-US" sz="1683" dirty="0"/>
          </a:p>
        </p:txBody>
      </p:sp>
      <p:sp>
        <p:nvSpPr>
          <p:cNvPr id="17" name="Shape 13"/>
          <p:cNvSpPr/>
          <p:nvPr/>
        </p:nvSpPr>
        <p:spPr>
          <a:xfrm>
            <a:off x="1362194" y="6073378"/>
            <a:ext cx="747832" cy="42624"/>
          </a:xfrm>
          <a:prstGeom prst="roundRect">
            <a:avLst>
              <a:gd name="adj" fmla="val 225603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881420" y="5854303"/>
            <a:ext cx="480774" cy="480774"/>
          </a:xfrm>
          <a:prstGeom prst="roundRect">
            <a:avLst>
              <a:gd name="adj" fmla="val 2000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73217" y="5925979"/>
            <a:ext cx="297180" cy="337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7"/>
              </a:lnSpc>
              <a:buNone/>
            </a:pPr>
            <a:r>
              <a:rPr lang="en-US" sz="265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57" dirty="0"/>
          </a:p>
        </p:txBody>
      </p:sp>
      <p:sp>
        <p:nvSpPr>
          <p:cNvPr id="20" name="Text 16"/>
          <p:cNvSpPr/>
          <p:nvPr/>
        </p:nvSpPr>
        <p:spPr>
          <a:xfrm>
            <a:off x="2297073" y="5827514"/>
            <a:ext cx="2811661" cy="351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221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Rapid Response</a:t>
            </a:r>
            <a:endParaRPr lang="en-US" sz="2214" dirty="0"/>
          </a:p>
        </p:txBody>
      </p:sp>
      <p:sp>
        <p:nvSpPr>
          <p:cNvPr id="21" name="Text 17"/>
          <p:cNvSpPr/>
          <p:nvPr/>
        </p:nvSpPr>
        <p:spPr>
          <a:xfrm>
            <a:off x="2297073" y="6307098"/>
            <a:ext cx="7874437" cy="641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24"/>
              </a:lnSpc>
              <a:buNone/>
            </a:pPr>
            <a:r>
              <a:rPr lang="en-US" sz="168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rapid alert enables first responders to reach the scene quickly, providing critical medical attention and increasing the chances of saving lives.</a:t>
            </a:r>
            <a:endParaRPr lang="en-US" sz="168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667708"/>
            <a:ext cx="8396645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Key Features of the Chip</a:t>
            </a:r>
            <a:endParaRPr lang="en-US" sz="4604" dirty="0"/>
          </a:p>
        </p:txBody>
      </p:sp>
      <p:sp>
        <p:nvSpPr>
          <p:cNvPr id="5" name="Shape 2"/>
          <p:cNvSpPr/>
          <p:nvPr/>
        </p:nvSpPr>
        <p:spPr>
          <a:xfrm>
            <a:off x="1760220" y="3092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07024" y="3167301"/>
            <a:ext cx="206335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763" dirty="0"/>
          </a:p>
        </p:txBody>
      </p:sp>
      <p:sp>
        <p:nvSpPr>
          <p:cNvPr id="7" name="Text 4"/>
          <p:cNvSpPr/>
          <p:nvPr/>
        </p:nvSpPr>
        <p:spPr>
          <a:xfrm>
            <a:off x="2482334" y="3092768"/>
            <a:ext cx="327433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Collision Detection</a:t>
            </a: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2482334" y="3591520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Advanced sensors that can accurately detect vehicle collisions and sudden deceleration.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092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29751" y="3167301"/>
            <a:ext cx="292894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763" dirty="0"/>
          </a:p>
        </p:txBody>
      </p:sp>
      <p:sp>
        <p:nvSpPr>
          <p:cNvPr id="11" name="Text 8"/>
          <p:cNvSpPr/>
          <p:nvPr/>
        </p:nvSpPr>
        <p:spPr>
          <a:xfrm>
            <a:off x="8148399" y="309276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GPS Tracking</a:t>
            </a:r>
            <a:endParaRPr lang="en-US" sz="2302" dirty="0"/>
          </a:p>
        </p:txBody>
      </p:sp>
      <p:sp>
        <p:nvSpPr>
          <p:cNvPr id="12" name="Text 9"/>
          <p:cNvSpPr/>
          <p:nvPr/>
        </p:nvSpPr>
        <p:spPr>
          <a:xfrm>
            <a:off x="8148399" y="3591520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Integrated GPS module to provide the precise location of the accident to emergency services.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760220" y="5063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855589" y="5137904"/>
            <a:ext cx="309086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763" dirty="0"/>
          </a:p>
        </p:txBody>
      </p:sp>
      <p:sp>
        <p:nvSpPr>
          <p:cNvPr id="15" name="Text 12"/>
          <p:cNvSpPr/>
          <p:nvPr/>
        </p:nvSpPr>
        <p:spPr>
          <a:xfrm>
            <a:off x="2482334" y="5063371"/>
            <a:ext cx="3798213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Wireless Connectivity</a:t>
            </a:r>
            <a:endParaRPr lang="en-US" sz="2302" dirty="0"/>
          </a:p>
        </p:txBody>
      </p:sp>
      <p:sp>
        <p:nvSpPr>
          <p:cNvPr id="16" name="Text 13"/>
          <p:cNvSpPr/>
          <p:nvPr/>
        </p:nvSpPr>
        <p:spPr>
          <a:xfrm>
            <a:off x="2482334" y="5562124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Reliable wireless communication to instantly transmit emergency alerts to predefined contacts.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063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14153" y="5137904"/>
            <a:ext cx="324207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763" dirty="0"/>
          </a:p>
        </p:txBody>
      </p:sp>
      <p:sp>
        <p:nvSpPr>
          <p:cNvPr id="19" name="Text 16"/>
          <p:cNvSpPr/>
          <p:nvPr/>
        </p:nvSpPr>
        <p:spPr>
          <a:xfrm>
            <a:off x="8148399" y="5063371"/>
            <a:ext cx="3200757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Tamper-Resistant</a:t>
            </a:r>
            <a:endParaRPr lang="en-US" sz="2302" dirty="0"/>
          </a:p>
        </p:txBody>
      </p:sp>
      <p:sp>
        <p:nvSpPr>
          <p:cNvPr id="20" name="Text 17"/>
          <p:cNvSpPr/>
          <p:nvPr/>
        </p:nvSpPr>
        <p:spPr>
          <a:xfrm>
            <a:off x="8148399" y="5562124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Durable, tamper-resistant design to ensure the chip remains functional even in a severe collision.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061924"/>
            <a:ext cx="10585966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Benefits of the Chip for Drivers</a:t>
            </a:r>
            <a:endParaRPr lang="en-US" sz="4604" dirty="0"/>
          </a:p>
        </p:txBody>
      </p:sp>
      <p:sp>
        <p:nvSpPr>
          <p:cNvPr id="5" name="Text 2"/>
          <p:cNvSpPr/>
          <p:nvPr/>
        </p:nvSpPr>
        <p:spPr>
          <a:xfrm>
            <a:off x="1760220" y="3348157"/>
            <a:ext cx="295048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Improved Safety</a:t>
            </a:r>
            <a:endParaRPr lang="en-US" sz="2302" dirty="0"/>
          </a:p>
        </p:txBody>
      </p:sp>
      <p:sp>
        <p:nvSpPr>
          <p:cNvPr id="6" name="Text 3"/>
          <p:cNvSpPr/>
          <p:nvPr/>
        </p:nvSpPr>
        <p:spPr>
          <a:xfrm>
            <a:off x="1760220" y="3935849"/>
            <a:ext cx="334160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Accident Alert Chip can significantly improve the chances of survival and reduce the severity of injuries in the event of a collision.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34815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Peace of Mind</a:t>
            </a: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5651421" y="3935849"/>
            <a:ext cx="33416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Drivers and their loved ones can have the reassurance that help will be dispatched immediately in an emergency situation.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348157"/>
            <a:ext cx="334160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Reduced Response Time</a:t>
            </a: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9542621" y="4301371"/>
            <a:ext cx="334160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chip's ability to instantly alert emergency services can lead to faster medical attention and increased chances of survival.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092637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Chip Installation and Maintenance</a:t>
            </a:r>
            <a:endParaRPr lang="en-US" sz="4604" dirty="0"/>
          </a:p>
        </p:txBody>
      </p:sp>
      <p:sp>
        <p:nvSpPr>
          <p:cNvPr id="5" name="Shape 2"/>
          <p:cNvSpPr/>
          <p:nvPr/>
        </p:nvSpPr>
        <p:spPr>
          <a:xfrm>
            <a:off x="1760220" y="2998589"/>
            <a:ext cx="5443895" cy="1958102"/>
          </a:xfrm>
          <a:prstGeom prst="roundRect">
            <a:avLst>
              <a:gd name="adj" fmla="val 51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90011" y="3228380"/>
            <a:ext cx="2975372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Easy Installation</a:t>
            </a: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990011" y="3727133"/>
            <a:ext cx="498431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Accident Alert Chip is designed for simple, hassle-free installation in any vehicle.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98589"/>
            <a:ext cx="5443895" cy="1958102"/>
          </a:xfrm>
          <a:prstGeom prst="roundRect">
            <a:avLst>
              <a:gd name="adj" fmla="val 51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228380"/>
            <a:ext cx="3222665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Maintenance-Free</a:t>
            </a: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7656076" y="3727133"/>
            <a:ext cx="498431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chip operates on a long-lasting battery and requires minimal maintenance, ensuring reliable performance.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5178862"/>
            <a:ext cx="5443895" cy="1958102"/>
          </a:xfrm>
          <a:prstGeom prst="roundRect">
            <a:avLst>
              <a:gd name="adj" fmla="val 51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990011" y="540865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Discreet Design</a:t>
            </a:r>
            <a:endParaRPr lang="en-US" sz="2302" dirty="0"/>
          </a:p>
        </p:txBody>
      </p:sp>
      <p:sp>
        <p:nvSpPr>
          <p:cNvPr id="13" name="Text 10"/>
          <p:cNvSpPr/>
          <p:nvPr/>
        </p:nvSpPr>
        <p:spPr>
          <a:xfrm>
            <a:off x="1990011" y="5907405"/>
            <a:ext cx="498431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compact, unobtrusive design of the chip allows for seamless integration into the vehicle's interior.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78862"/>
            <a:ext cx="5443895" cy="1958102"/>
          </a:xfrm>
          <a:prstGeom prst="roundRect">
            <a:avLst>
              <a:gd name="adj" fmla="val 51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408652"/>
            <a:ext cx="393144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Continuous Monitoring</a:t>
            </a:r>
            <a:endParaRPr lang="en-US" sz="2302" dirty="0"/>
          </a:p>
        </p:txBody>
      </p:sp>
      <p:sp>
        <p:nvSpPr>
          <p:cNvPr id="16" name="Text 13"/>
          <p:cNvSpPr/>
          <p:nvPr/>
        </p:nvSpPr>
        <p:spPr>
          <a:xfrm>
            <a:off x="7656076" y="5907405"/>
            <a:ext cx="498431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chip's sensors are constantly active, providing 24/7 collision detection and emergency alert capabilities.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325047"/>
            <a:ext cx="11109960" cy="2192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Sends SOS message to police, medical personnel and family members</a:t>
            </a:r>
            <a:endParaRPr lang="en-US" sz="460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96180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73940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Police</a:t>
            </a:r>
            <a:endParaRPr lang="en-US" sz="2302" dirty="0"/>
          </a:p>
        </p:txBody>
      </p:sp>
      <p:sp>
        <p:nvSpPr>
          <p:cNvPr id="7" name="Text 3"/>
          <p:cNvSpPr/>
          <p:nvPr/>
        </p:nvSpPr>
        <p:spPr>
          <a:xfrm>
            <a:off x="1760220" y="5238155"/>
            <a:ext cx="348114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chip sends an immediate SOS alert to the nearest police station, ensuring a prompt response.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96180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739402"/>
            <a:ext cx="3174683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Medical Personnel</a:t>
            </a:r>
            <a:endParaRPr lang="en-US" sz="2302" dirty="0"/>
          </a:p>
        </p:txBody>
      </p:sp>
      <p:sp>
        <p:nvSpPr>
          <p:cNvPr id="10" name="Text 5"/>
          <p:cNvSpPr/>
          <p:nvPr/>
        </p:nvSpPr>
        <p:spPr>
          <a:xfrm>
            <a:off x="5574625" y="5238155"/>
            <a:ext cx="348114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alert also notifies emergency medical services, allowing them to dispatch an ambulance to the scene.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96180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73940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Family Members</a:t>
            </a:r>
            <a:endParaRPr lang="en-US" sz="2302" dirty="0"/>
          </a:p>
        </p:txBody>
      </p:sp>
      <p:sp>
        <p:nvSpPr>
          <p:cNvPr id="13" name="Text 7"/>
          <p:cNvSpPr/>
          <p:nvPr/>
        </p:nvSpPr>
        <p:spPr>
          <a:xfrm>
            <a:off x="9389031" y="5238155"/>
            <a:ext cx="3481149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Pre-selected family members or emergency contacts also receive the SOS message, providing additional support and assistance.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Ankit kumar</cp:lastModifiedBy>
  <cp:revision>2</cp:revision>
  <dcterms:created xsi:type="dcterms:W3CDTF">2024-06-15T15:30:34Z</dcterms:created>
  <dcterms:modified xsi:type="dcterms:W3CDTF">2024-06-15T15:32:38Z</dcterms:modified>
</cp:coreProperties>
</file>