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4826635" y="144780"/>
            <a:ext cx="2830830" cy="161861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altLang="zh-CN"/>
              <a:t>CPU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4457700" y="2605405"/>
            <a:ext cx="3638550" cy="15487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altLang="zh-CN"/>
              <a:t>GPU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5876925" y="270510"/>
            <a:ext cx="914400" cy="4521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Button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5853430" y="1090295"/>
            <a:ext cx="914400" cy="47625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>
                <a:solidFill>
                  <a:schemeClr val="tx1"/>
                </a:solidFill>
              </a:rPr>
              <a:t>纹理</a:t>
            </a:r>
            <a:endParaRPr lang="zh-CN" altLang="zh-CN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6310630" y="745490"/>
            <a:ext cx="4445" cy="321310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837430" y="2037080"/>
            <a:ext cx="1401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Open GL | ES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6819900" y="1809750"/>
            <a:ext cx="26035" cy="135890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6338570" y="3157220"/>
            <a:ext cx="914400" cy="47625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>
                <a:solidFill>
                  <a:schemeClr val="tx1"/>
                </a:solidFill>
              </a:rPr>
              <a:t>纹理</a:t>
            </a: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506595" y="3088005"/>
            <a:ext cx="1675130" cy="59182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RASTERIZATION</a:t>
            </a:r>
            <a:endParaRPr lang="en-US" altLang="zh-CN" sz="16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714365" y="3433445"/>
            <a:ext cx="0" cy="1685925"/>
          </a:xfrm>
          <a:prstGeom prst="straightConnector1">
            <a:avLst/>
          </a:prstGeom>
          <a:ln w="38100" cmpd="sng">
            <a:solidFill>
              <a:schemeClr val="accent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5149215" y="5109210"/>
            <a:ext cx="2378710" cy="901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SCREEN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Kingsoft Office WPP</Application>
  <PresentationFormat>宽屏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wangfei</dc:creator>
  <cp:lastModifiedBy>wangfei</cp:lastModifiedBy>
  <cp:revision>3</cp:revision>
  <dcterms:created xsi:type="dcterms:W3CDTF">2015-11-11T03:15:00Z</dcterms:created>
  <dcterms:modified xsi:type="dcterms:W3CDTF">2015-11-11T06:33:07Z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