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479" r:id="rId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5"/>
      <p:bold r:id="rId6"/>
      <p:italic r:id="rId7"/>
      <p:boldItalic r:id="rId8"/>
    </p:embeddedFont>
    <p:embeddedFont>
      <p:font typeface="Gill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mXquCsPfXBYsBEr1uMehzeHl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945200"/>
    <a:srgbClr val="0A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369F8-5424-40C1-A5F3-BB660F815000}" v="5" dt="2022-08-17T19:16:11.200"/>
  </p1510:revLst>
</p1510:revInfo>
</file>

<file path=ppt/tableStyles.xml><?xml version="1.0" encoding="utf-8"?>
<a:tblStyleLst xmlns:a="http://schemas.openxmlformats.org/drawingml/2006/main" def="{25349EE0-C210-4C58-9C9D-C8F79542763F}">
  <a:tblStyle styleId="{25349EE0-C210-4C58-9C9D-C8F7954276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8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there’s snooping between L3 and L2 -&gt; Presence of a bus. (the network by default is Crossbar).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8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" descr="vt_maroon_inv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11900"/>
            <a:ext cx="21336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5334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18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025" y="6172200"/>
            <a:ext cx="15525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synergy.cs.vt.edu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4743450" y="20764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2095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30035"/>
              </a:buClr>
              <a:buSzPts val="1400"/>
              <a:buFont typeface="Gill San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2286000" y="-3810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small">
                <a:solidFill>
                  <a:srgbClr val="930035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7" descr="vt_maroon_inven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302375"/>
            <a:ext cx="2133600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>
            <a:off x="228600" y="6248400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43800" y="6294438"/>
            <a:ext cx="1277938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/>
        </p:nvSpPr>
        <p:spPr>
          <a:xfrm>
            <a:off x="7328581" y="6540954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synergy.cs.vt.edu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5.atlassian.net/browse/GEM5-12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212725" y="3897081"/>
            <a:ext cx="8686800" cy="11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 topics for CS 4505</a:t>
            </a:r>
            <a:endParaRPr dirty="0"/>
          </a:p>
        </p:txBody>
      </p:sp>
      <p:pic>
        <p:nvPicPr>
          <p:cNvPr id="73" name="Google Shape;73;p1" descr="background4"/>
          <p:cNvPicPr preferRelativeResize="0"/>
          <p:nvPr/>
        </p:nvPicPr>
        <p:blipFill rotWithShape="1">
          <a:blip r:embed="rId3">
            <a:alphaModFix/>
          </a:blip>
          <a:srcRect t="5333" b="41332"/>
          <a:stretch/>
        </p:blipFill>
        <p:spPr>
          <a:xfrm>
            <a:off x="228600" y="363538"/>
            <a:ext cx="8702675" cy="343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Project Topic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/>
              <a:t>Title: Adding support for the missing floating-point instructions in gem5 for POWER ISA</a:t>
            </a:r>
          </a:p>
          <a:p>
            <a:pPr lvl="1"/>
            <a:r>
              <a:rPr lang="en-US" dirty="0"/>
              <a:t>Example: </a:t>
            </a:r>
            <a:r>
              <a:rPr lang="en-US" b="0" i="0" u="none" strike="noStrike" baseline="0" dirty="0" err="1">
                <a:latin typeface="NimbusMonL-Regu"/>
              </a:rPr>
              <a:t>fsqrt</a:t>
            </a:r>
            <a:endParaRPr lang="en-US" dirty="0">
              <a:latin typeface="NimbusMonL-Regu"/>
            </a:endParaRPr>
          </a:p>
          <a:p>
            <a:pPr lvl="2"/>
            <a:r>
              <a:rPr lang="en-US" sz="2000" b="0" i="0" u="none" strike="noStrike" baseline="0" dirty="0">
                <a:latin typeface="Gill Sans" panose="020B0604020202020204" charset="0"/>
              </a:rPr>
              <a:t>floating-point instruction that computes the square root of a value</a:t>
            </a:r>
          </a:p>
          <a:p>
            <a:pPr lvl="1"/>
            <a:r>
              <a:rPr lang="en-US" sz="2000" b="0" i="0" u="none" strike="noStrike" baseline="0" dirty="0">
                <a:latin typeface="Gill Sans" panose="020B0604020202020204" charset="0"/>
              </a:rPr>
              <a:t>Outcome: Robust and validated floating point arithmetic instruction support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Input(s): floating point value in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FRB register 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Output:  </a:t>
            </a:r>
            <a:r>
              <a:rPr lang="en-US" b="0" i="0" u="none" strike="noStrike" baseline="0" dirty="0">
                <a:latin typeface="Gill Sans" panose="020B0604020202020204" charset="0"/>
              </a:rPr>
              <a:t>The square root of the floating-point operand in register FRB is placed into register FRT</a:t>
            </a:r>
          </a:p>
          <a:p>
            <a:pPr lvl="1"/>
            <a:r>
              <a:rPr lang="en-US" dirty="0">
                <a:latin typeface="Gill Sans" panose="020B0604020202020204" charset="0"/>
              </a:rPr>
              <a:t>Challenges:</a:t>
            </a:r>
          </a:p>
          <a:p>
            <a:pPr lvl="2"/>
            <a:r>
              <a:rPr lang="en-US" b="0" i="0" u="none" strike="noStrike" baseline="0" dirty="0">
                <a:latin typeface="Gill Sans" panose="020B0604020202020204" charset="0"/>
              </a:rPr>
              <a:t>Functionally correct floating-point </a:t>
            </a:r>
            <a:r>
              <a:rPr lang="en-US" dirty="0">
                <a:latin typeface="Gill Sans" panose="020B0604020202020204" charset="0"/>
              </a:rPr>
              <a:t>representation</a:t>
            </a:r>
          </a:p>
          <a:p>
            <a:pPr lvl="3"/>
            <a:r>
              <a:rPr lang="en-US" b="0" i="0" u="none" strike="noStrike" baseline="0" dirty="0">
                <a:latin typeface="Gill Sans" panose="020B0604020202020204" charset="0"/>
              </a:rPr>
              <a:t>Issues: </a:t>
            </a:r>
            <a:r>
              <a:rPr lang="en-US" b="0" i="0" u="none" strike="noStrike" baseline="0" dirty="0">
                <a:latin typeface="Gill Sans" panose="020B0604020202020204" charset="0"/>
                <a:hlinkClick r:id="rId3"/>
              </a:rPr>
              <a:t>byte-swapping</a:t>
            </a:r>
            <a:endParaRPr lang="en-US" b="0" i="0" u="none" strike="noStrike" baseline="0" dirty="0">
              <a:latin typeface="Gill Sans" panose="020B0604020202020204" charset="0"/>
            </a:endParaRPr>
          </a:p>
          <a:p>
            <a:pPr lvl="2"/>
            <a:r>
              <a:rPr lang="en-US" dirty="0">
                <a:latin typeface="Gill Sans" panose="020B0604020202020204" charset="0"/>
              </a:rPr>
              <a:t>Need to</a:t>
            </a:r>
            <a:r>
              <a:rPr lang="en-US" b="0" i="0" u="none" strike="noStrike" baseline="0" dirty="0">
                <a:latin typeface="Gill Sans" panose="020B0604020202020204" charset="0"/>
              </a:rPr>
              <a:t> h</a:t>
            </a:r>
            <a:r>
              <a:rPr lang="en-US" dirty="0">
                <a:latin typeface="Gill Sans" panose="020B0604020202020204" charset="0"/>
              </a:rPr>
              <a:t>andle floating-point exceptions</a:t>
            </a:r>
            <a:endParaRPr lang="en-US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b="0" i="0" u="none" strike="noStrike" baseline="0" dirty="0">
              <a:latin typeface="Gill Sans" panose="020B0604020202020204" charset="0"/>
            </a:endParaRPr>
          </a:p>
          <a:p>
            <a:pPr lvl="2"/>
            <a:endParaRPr lang="en-US" sz="2000" dirty="0">
              <a:latin typeface="Gill Sans" panose="020B060402020202020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5160616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109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</vt:lpstr>
      <vt:lpstr>NimbusMonL-Regu</vt:lpstr>
      <vt:lpstr>Candara</vt:lpstr>
      <vt:lpstr>VT</vt:lpstr>
      <vt:lpstr>Project topics for CS 4505</vt:lpstr>
      <vt:lpstr>Project Topic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09/2- 09/14</dc:title>
  <dc:creator>Wuchun Feng</dc:creator>
  <cp:lastModifiedBy>Gondhalekar, Atharva</cp:lastModifiedBy>
  <cp:revision>4</cp:revision>
  <dcterms:created xsi:type="dcterms:W3CDTF">2009-01-29T14:38:54Z</dcterms:created>
  <dcterms:modified xsi:type="dcterms:W3CDTF">2022-08-17T23:44:59Z</dcterms:modified>
</cp:coreProperties>
</file>