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charts/chart13.xml" ContentType="application/vnd.openxmlformats-officedocument.drawingml.chart+xml"/>
  <Override PartName="/ppt/charts/chart14.xml" ContentType="application/vnd.openxmlformats-officedocument.drawingml.chart+xml"/>
  <Override PartName="/ppt/charts/chart15.xml" ContentType="application/vnd.openxmlformats-officedocument.drawingml.chart+xml"/>
  <Override PartName="/ppt/charts/chart16.xml" ContentType="application/vnd.openxmlformats-officedocument.drawingml.chart+xml"/>
  <Override PartName="/ppt/charts/chart17.xml" ContentType="application/vnd.openxmlformats-officedocument.drawingml.chart+xml"/>
  <Override PartName="/ppt/charts/chart18.xml" ContentType="application/vnd.openxmlformats-officedocument.drawingml.chart+xml"/>
  <Override PartName="/ppt/charts/chart19.xml" ContentType="application/vnd.openxmlformats-officedocument.drawingml.chart+xml"/>
  <Override PartName="/ppt/charts/chart2.xml" ContentType="application/vnd.openxmlformats-officedocument.drawingml.chart+xml"/>
  <Override PartName="/ppt/charts/chart20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olors1.xml" ContentType="application/vnd.ms-office.chartcolorstyle+xml"/>
  <Override PartName="/ppt/charts/colors10.xml" ContentType="application/vnd.ms-office.chartcolorstyle+xml"/>
  <Override PartName="/ppt/charts/colors11.xml" ContentType="application/vnd.ms-office.chartcolorstyle+xml"/>
  <Override PartName="/ppt/charts/colors12.xml" ContentType="application/vnd.ms-office.chartcolorstyle+xml"/>
  <Override PartName="/ppt/charts/colors13.xml" ContentType="application/vnd.ms-office.chartcolorstyle+xml"/>
  <Override PartName="/ppt/charts/colors14.xml" ContentType="application/vnd.ms-office.chartcolorstyle+xml"/>
  <Override PartName="/ppt/charts/colors15.xml" ContentType="application/vnd.ms-office.chartcolorstyle+xml"/>
  <Override PartName="/ppt/charts/colors16.xml" ContentType="application/vnd.ms-office.chartcolorstyle+xml"/>
  <Override PartName="/ppt/charts/colors17.xml" ContentType="application/vnd.ms-office.chartcolorstyle+xml"/>
  <Override PartName="/ppt/charts/colors18.xml" ContentType="application/vnd.ms-office.chartcolorstyle+xml"/>
  <Override PartName="/ppt/charts/colors19.xml" ContentType="application/vnd.ms-office.chartcolorstyle+xml"/>
  <Override PartName="/ppt/charts/colors2.xml" ContentType="application/vnd.ms-office.chartcolorstyle+xml"/>
  <Override PartName="/ppt/charts/colors20.xml" ContentType="application/vnd.ms-office.chartcolorstyle+xml"/>
  <Override PartName="/ppt/charts/colors3.xml" ContentType="application/vnd.ms-office.chartcolorstyle+xml"/>
  <Override PartName="/ppt/charts/colors4.xml" ContentType="application/vnd.ms-office.chartcolorstyle+xml"/>
  <Override PartName="/ppt/charts/colors5.xml" ContentType="application/vnd.ms-office.chartcolorstyle+xml"/>
  <Override PartName="/ppt/charts/colors6.xml" ContentType="application/vnd.ms-office.chartcolorstyle+xml"/>
  <Override PartName="/ppt/charts/colors7.xml" ContentType="application/vnd.ms-office.chartcolorstyle+xml"/>
  <Override PartName="/ppt/charts/colors8.xml" ContentType="application/vnd.ms-office.chartcolorstyle+xml"/>
  <Override PartName="/ppt/charts/colors9.xml" ContentType="application/vnd.ms-office.chartcolorstyle+xml"/>
  <Override PartName="/ppt/charts/style1.xml" ContentType="application/vnd.ms-office.chartstyle+xml"/>
  <Override PartName="/ppt/charts/style10.xml" ContentType="application/vnd.ms-office.chartstyle+xml"/>
  <Override PartName="/ppt/charts/style11.xml" ContentType="application/vnd.ms-office.chartstyle+xml"/>
  <Override PartName="/ppt/charts/style12.xml" ContentType="application/vnd.ms-office.chartstyle+xml"/>
  <Override PartName="/ppt/charts/style13.xml" ContentType="application/vnd.ms-office.chartstyle+xml"/>
  <Override PartName="/ppt/charts/style14.xml" ContentType="application/vnd.ms-office.chartstyle+xml"/>
  <Override PartName="/ppt/charts/style15.xml" ContentType="application/vnd.ms-office.chartstyle+xml"/>
  <Override PartName="/ppt/charts/style16.xml" ContentType="application/vnd.ms-office.chartstyle+xml"/>
  <Override PartName="/ppt/charts/style17.xml" ContentType="application/vnd.ms-office.chartstyle+xml"/>
  <Override PartName="/ppt/charts/style18.xml" ContentType="application/vnd.ms-office.chartstyle+xml"/>
  <Override PartName="/ppt/charts/style19.xml" ContentType="application/vnd.ms-office.chartstyle+xml"/>
  <Override PartName="/ppt/charts/style2.xml" ContentType="application/vnd.ms-office.chartstyle+xml"/>
  <Override PartName="/ppt/charts/style20.xml" ContentType="application/vnd.ms-office.chartstyle+xml"/>
  <Override PartName="/ppt/charts/style3.xml" ContentType="application/vnd.ms-office.chartstyle+xml"/>
  <Override PartName="/ppt/charts/style4.xml" ContentType="application/vnd.ms-office.chartstyle+xml"/>
  <Override PartName="/ppt/charts/style5.xml" ContentType="application/vnd.ms-office.chartstyle+xml"/>
  <Override PartName="/ppt/charts/style6.xml" ContentType="application/vnd.ms-office.chartstyle+xml"/>
  <Override PartName="/ppt/charts/style7.xml" ContentType="application/vnd.ms-office.chartstyle+xml"/>
  <Override PartName="/ppt/charts/style8.xml" ContentType="application/vnd.ms-office.chartstyle+xml"/>
  <Override PartName="/ppt/charts/style9.xml" ContentType="application/vnd.ms-office.chartstyle+xml"/>
  <Override PartName="/ppt/fonts/font1.fntdata" ContentType="application/x-fontdata"/>
  <Override PartName="/ppt/fonts/font10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310" r:id="rId6"/>
    <p:sldId id="258" r:id="rId7"/>
    <p:sldId id="291" r:id="rId8"/>
    <p:sldId id="292" r:id="rId9"/>
    <p:sldId id="293" r:id="rId10"/>
    <p:sldId id="294" r:id="rId11"/>
    <p:sldId id="295" r:id="rId12"/>
    <p:sldId id="296" r:id="rId13"/>
    <p:sldId id="297" r:id="rId14"/>
    <p:sldId id="298" r:id="rId15"/>
    <p:sldId id="299" r:id="rId16"/>
    <p:sldId id="300" r:id="rId17"/>
    <p:sldId id="301" r:id="rId18"/>
    <p:sldId id="302" r:id="rId19"/>
    <p:sldId id="303" r:id="rId20"/>
    <p:sldId id="304" r:id="rId21"/>
    <p:sldId id="305" r:id="rId22"/>
    <p:sldId id="307" r:id="rId23"/>
    <p:sldId id="330" r:id="rId24"/>
    <p:sldId id="331" r:id="rId25"/>
    <p:sldId id="332" r:id="rId26"/>
    <p:sldId id="308" r:id="rId27"/>
    <p:sldId id="309" r:id="rId28"/>
  </p:sldIdLst>
  <p:sldSz cx="9144000" cy="5143500"/>
  <p:notesSz cx="6858000" cy="9144000"/>
  <p:embeddedFontLst>
    <p:embeddedFont>
      <p:font typeface="Chivo Black"/>
      <p:bold r:id="rId32"/>
    </p:embeddedFont>
    <p:embeddedFont>
      <p:font typeface="Fredoka One" panose="02000000000000000000"/>
      <p:regular r:id="rId33"/>
    </p:embeddedFont>
    <p:embeddedFont>
      <p:font typeface="Chivo"/>
      <p:regular r:id="rId34"/>
    </p:embeddedFont>
    <p:embeddedFont>
      <p:font typeface="Chivo ExtraBold" charset="0"/>
      <p:bold r:id="rId35"/>
    </p:embeddedFont>
    <p:embeddedFont>
      <p:font typeface="Chivo Medium" charset="0"/>
      <p:regular r:id="rId36"/>
    </p:embeddedFont>
    <p:embeddedFont>
      <p:font typeface="Chivo" charset="0"/>
      <p:regular r:id="rId37"/>
      <p:bold r:id="rId38"/>
      <p:italic r:id="rId39"/>
      <p:boldItalic r:id="rId40"/>
    </p:embeddedFont>
    <p:embeddedFont>
      <p:font typeface="Chivo ExtraLight" charset="0"/>
      <p:bold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B63FF"/>
    <a:srgbClr val="0A0A0A"/>
    <a:srgbClr val="85E2F9"/>
    <a:srgbClr val="9CE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1" Type="http://schemas.openxmlformats.org/officeDocument/2006/relationships/font" Target="fonts/font10.fntdata"/><Relationship Id="rId40" Type="http://schemas.openxmlformats.org/officeDocument/2006/relationships/font" Target="fonts/font9.fntdata"/><Relationship Id="rId4" Type="http://schemas.openxmlformats.org/officeDocument/2006/relationships/notesMaster" Target="notesMasters/notesMaster1.xml"/><Relationship Id="rId39" Type="http://schemas.openxmlformats.org/officeDocument/2006/relationships/font" Target="fonts/font8.fntdata"/><Relationship Id="rId38" Type="http://schemas.openxmlformats.org/officeDocument/2006/relationships/font" Target="fonts/font7.fntdata"/><Relationship Id="rId37" Type="http://schemas.openxmlformats.org/officeDocument/2006/relationships/font" Target="fonts/font6.fntdata"/><Relationship Id="rId36" Type="http://schemas.openxmlformats.org/officeDocument/2006/relationships/font" Target="fonts/font5.fntdata"/><Relationship Id="rId35" Type="http://schemas.openxmlformats.org/officeDocument/2006/relationships/font" Target="fonts/font4.fntdata"/><Relationship Id="rId34" Type="http://schemas.openxmlformats.org/officeDocument/2006/relationships/font" Target="fonts/font3.fntdata"/><Relationship Id="rId33" Type="http://schemas.openxmlformats.org/officeDocument/2006/relationships/font" Target="fonts/font2.fntdata"/><Relationship Id="rId32" Type="http://schemas.openxmlformats.org/officeDocument/2006/relationships/font" Target="fonts/font1.fntdata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" Target="slides/slide1.xml"/><Relationship Id="rId29" Type="http://schemas.openxmlformats.org/officeDocument/2006/relationships/presProps" Target="presProps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Book1" TargetMode="External"/></Relationships>
</file>

<file path=ppt/charts/_rels/chart10.xml.rels><?xml version="1.0" encoding="UTF-8" standalone="yes"?>
<Relationships xmlns="http://schemas.openxmlformats.org/package/2006/relationships"><Relationship Id="rId3" Type="http://schemas.microsoft.com/office/2011/relationships/chartColorStyle" Target="colors10.xml"/><Relationship Id="rId2" Type="http://schemas.microsoft.com/office/2011/relationships/chartStyle" Target="style10.xml"/><Relationship Id="rId1" Type="http://schemas.openxmlformats.org/officeDocument/2006/relationships/oleObject" Target="Book1" TargetMode="External"/></Relationships>
</file>

<file path=ppt/charts/_rels/chart11.xml.rels><?xml version="1.0" encoding="UTF-8" standalone="yes"?>
<Relationships xmlns="http://schemas.openxmlformats.org/package/2006/relationships"><Relationship Id="rId3" Type="http://schemas.microsoft.com/office/2011/relationships/chartColorStyle" Target="colors11.xml"/><Relationship Id="rId2" Type="http://schemas.microsoft.com/office/2011/relationships/chartStyle" Target="style11.xml"/><Relationship Id="rId1" Type="http://schemas.openxmlformats.org/officeDocument/2006/relationships/oleObject" Target="Book1" TargetMode="External"/></Relationships>
</file>

<file path=ppt/charts/_rels/chart12.xml.rels><?xml version="1.0" encoding="UTF-8" standalone="yes"?>
<Relationships xmlns="http://schemas.openxmlformats.org/package/2006/relationships"><Relationship Id="rId3" Type="http://schemas.microsoft.com/office/2011/relationships/chartColorStyle" Target="colors12.xml"/><Relationship Id="rId2" Type="http://schemas.microsoft.com/office/2011/relationships/chartStyle" Target="style12.xml"/><Relationship Id="rId1" Type="http://schemas.openxmlformats.org/officeDocument/2006/relationships/oleObject" Target="Book1" TargetMode="External"/></Relationships>
</file>

<file path=ppt/charts/_rels/chart13.xml.rels><?xml version="1.0" encoding="UTF-8" standalone="yes"?>
<Relationships xmlns="http://schemas.openxmlformats.org/package/2006/relationships"><Relationship Id="rId3" Type="http://schemas.microsoft.com/office/2011/relationships/chartColorStyle" Target="colors13.xml"/><Relationship Id="rId2" Type="http://schemas.microsoft.com/office/2011/relationships/chartStyle" Target="style13.xml"/><Relationship Id="rId1" Type="http://schemas.openxmlformats.org/officeDocument/2006/relationships/oleObject" Target="Book1" TargetMode="External"/></Relationships>
</file>

<file path=ppt/charts/_rels/chart14.xml.rels><?xml version="1.0" encoding="UTF-8" standalone="yes"?>
<Relationships xmlns="http://schemas.openxmlformats.org/package/2006/relationships"><Relationship Id="rId3" Type="http://schemas.microsoft.com/office/2011/relationships/chartColorStyle" Target="colors14.xml"/><Relationship Id="rId2" Type="http://schemas.microsoft.com/office/2011/relationships/chartStyle" Target="style14.xml"/><Relationship Id="rId1" Type="http://schemas.openxmlformats.org/officeDocument/2006/relationships/oleObject" Target="Book1" TargetMode="External"/></Relationships>
</file>

<file path=ppt/charts/_rels/chart15.xml.rels><?xml version="1.0" encoding="UTF-8" standalone="yes"?>
<Relationships xmlns="http://schemas.openxmlformats.org/package/2006/relationships"><Relationship Id="rId3" Type="http://schemas.microsoft.com/office/2011/relationships/chartColorStyle" Target="colors15.xml"/><Relationship Id="rId2" Type="http://schemas.microsoft.com/office/2011/relationships/chartStyle" Target="style15.xml"/><Relationship Id="rId1" Type="http://schemas.openxmlformats.org/officeDocument/2006/relationships/oleObject" Target="Book1" TargetMode="External"/></Relationships>
</file>

<file path=ppt/charts/_rels/chart16.xml.rels><?xml version="1.0" encoding="UTF-8" standalone="yes"?>
<Relationships xmlns="http://schemas.openxmlformats.org/package/2006/relationships"><Relationship Id="rId3" Type="http://schemas.microsoft.com/office/2011/relationships/chartColorStyle" Target="colors16.xml"/><Relationship Id="rId2" Type="http://schemas.microsoft.com/office/2011/relationships/chartStyle" Target="style16.xml"/><Relationship Id="rId1" Type="http://schemas.openxmlformats.org/officeDocument/2006/relationships/oleObject" Target="Book1" TargetMode="External"/></Relationships>
</file>

<file path=ppt/charts/_rels/chart17.xml.rels><?xml version="1.0" encoding="UTF-8" standalone="yes"?>
<Relationships xmlns="http://schemas.openxmlformats.org/package/2006/relationships"><Relationship Id="rId3" Type="http://schemas.microsoft.com/office/2011/relationships/chartColorStyle" Target="colors17.xml"/><Relationship Id="rId2" Type="http://schemas.microsoft.com/office/2011/relationships/chartStyle" Target="style17.xml"/><Relationship Id="rId1" Type="http://schemas.openxmlformats.org/officeDocument/2006/relationships/oleObject" Target="file:///C:\Proiecte\C++\trma1-sd\raport.xlsx" TargetMode="External"/></Relationships>
</file>

<file path=ppt/charts/_rels/chart18.xml.rels><?xml version="1.0" encoding="UTF-8" standalone="yes"?>
<Relationships xmlns="http://schemas.openxmlformats.org/package/2006/relationships"><Relationship Id="rId3" Type="http://schemas.microsoft.com/office/2011/relationships/chartColorStyle" Target="colors18.xml"/><Relationship Id="rId2" Type="http://schemas.microsoft.com/office/2011/relationships/chartStyle" Target="style18.xml"/><Relationship Id="rId1" Type="http://schemas.openxmlformats.org/officeDocument/2006/relationships/oleObject" Target="file:///C:\Proiecte\C++\trma1-sd\raport.xlsx" TargetMode="External"/></Relationships>
</file>

<file path=ppt/charts/_rels/chart19.xml.rels><?xml version="1.0" encoding="UTF-8" standalone="yes"?>
<Relationships xmlns="http://schemas.openxmlformats.org/package/2006/relationships"><Relationship Id="rId3" Type="http://schemas.microsoft.com/office/2011/relationships/chartColorStyle" Target="colors19.xml"/><Relationship Id="rId2" Type="http://schemas.microsoft.com/office/2011/relationships/chartStyle" Target="style19.xml"/><Relationship Id="rId1" Type="http://schemas.openxmlformats.org/officeDocument/2006/relationships/oleObject" Target="file:///C:\Proiecte\C++\trma1-sd\raport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oleObject" Target="Book1" TargetMode="External"/></Relationships>
</file>

<file path=ppt/charts/_rels/chart20.xml.rels><?xml version="1.0" encoding="UTF-8" standalone="yes"?>
<Relationships xmlns="http://schemas.openxmlformats.org/package/2006/relationships"><Relationship Id="rId3" Type="http://schemas.microsoft.com/office/2011/relationships/chartColorStyle" Target="colors20.xml"/><Relationship Id="rId2" Type="http://schemas.microsoft.com/office/2011/relationships/chartStyle" Target="style20.xml"/><Relationship Id="rId1" Type="http://schemas.openxmlformats.org/officeDocument/2006/relationships/oleObject" Target="file:///C:\Proiecte\C++\trma1-sd\raport.xlsx" TargetMode="External"/></Relationships>
</file>

<file path=ppt/charts/_rels/chart3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microsoft.com/office/2011/relationships/chartStyle" Target="style3.xml"/><Relationship Id="rId1" Type="http://schemas.openxmlformats.org/officeDocument/2006/relationships/oleObject" Target="Book1" TargetMode="External"/></Relationships>
</file>

<file path=ppt/charts/_rels/chart4.xml.rels><?xml version="1.0" encoding="UTF-8" standalone="yes"?>
<Relationships xmlns="http://schemas.openxmlformats.org/package/2006/relationships"><Relationship Id="rId3" Type="http://schemas.microsoft.com/office/2011/relationships/chartColorStyle" Target="colors4.xml"/><Relationship Id="rId2" Type="http://schemas.microsoft.com/office/2011/relationships/chartStyle" Target="style4.xml"/><Relationship Id="rId1" Type="http://schemas.openxmlformats.org/officeDocument/2006/relationships/oleObject" Target="Book1" TargetMode="External"/></Relationships>
</file>

<file path=ppt/charts/_rels/chart5.xml.rels><?xml version="1.0" encoding="UTF-8" standalone="yes"?>
<Relationships xmlns="http://schemas.openxmlformats.org/package/2006/relationships"><Relationship Id="rId3" Type="http://schemas.microsoft.com/office/2011/relationships/chartColorStyle" Target="colors5.xml"/><Relationship Id="rId2" Type="http://schemas.microsoft.com/office/2011/relationships/chartStyle" Target="style5.xml"/><Relationship Id="rId1" Type="http://schemas.openxmlformats.org/officeDocument/2006/relationships/oleObject" Target="Book1" TargetMode="External"/></Relationships>
</file>

<file path=ppt/charts/_rels/chart6.xml.rels><?xml version="1.0" encoding="UTF-8" standalone="yes"?>
<Relationships xmlns="http://schemas.openxmlformats.org/package/2006/relationships"><Relationship Id="rId3" Type="http://schemas.microsoft.com/office/2011/relationships/chartColorStyle" Target="colors6.xml"/><Relationship Id="rId2" Type="http://schemas.microsoft.com/office/2011/relationships/chartStyle" Target="style6.xml"/><Relationship Id="rId1" Type="http://schemas.openxmlformats.org/officeDocument/2006/relationships/oleObject" Target="Book1" TargetMode="External"/></Relationships>
</file>

<file path=ppt/charts/_rels/chart7.xml.rels><?xml version="1.0" encoding="UTF-8" standalone="yes"?>
<Relationships xmlns="http://schemas.openxmlformats.org/package/2006/relationships"><Relationship Id="rId3" Type="http://schemas.microsoft.com/office/2011/relationships/chartColorStyle" Target="colors7.xml"/><Relationship Id="rId2" Type="http://schemas.microsoft.com/office/2011/relationships/chartStyle" Target="style7.xml"/><Relationship Id="rId1" Type="http://schemas.openxmlformats.org/officeDocument/2006/relationships/oleObject" Target="Book1" TargetMode="External"/></Relationships>
</file>

<file path=ppt/charts/_rels/chart8.xml.rels><?xml version="1.0" encoding="UTF-8" standalone="yes"?>
<Relationships xmlns="http://schemas.openxmlformats.org/package/2006/relationships"><Relationship Id="rId3" Type="http://schemas.microsoft.com/office/2011/relationships/chartColorStyle" Target="colors8.xml"/><Relationship Id="rId2" Type="http://schemas.microsoft.com/office/2011/relationships/chartStyle" Target="style8.xml"/><Relationship Id="rId1" Type="http://schemas.openxmlformats.org/officeDocument/2006/relationships/oleObject" Target="Book1" TargetMode="External"/></Relationships>
</file>

<file path=ppt/charts/_rels/chart9.xml.rels><?xml version="1.0" encoding="UTF-8" standalone="yes"?>
<Relationships xmlns="http://schemas.openxmlformats.org/package/2006/relationships"><Relationship Id="rId3" Type="http://schemas.microsoft.com/office/2011/relationships/chartColorStyle" Target="colors9.xml"/><Relationship Id="rId2" Type="http://schemas.microsoft.com/office/2011/relationships/chartStyle" Target="style9.xml"/><Relationship Id="rId1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400" b="1" i="0" u="none" strike="noStrike" kern="1200" cap="none" baseline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pPr>
            <a:r>
              <a:rPr>
                <a:solidFill>
                  <a:schemeClr val="accent6"/>
                </a:solidFill>
              </a:rPr>
              <a:t>10.000.000 elements</a:t>
            </a:r>
            <a:endParaRPr>
              <a:solidFill>
                <a:schemeClr val="accent6"/>
              </a:solidFill>
            </a:endParaRPr>
          </a:p>
        </c:rich>
      </c:tx>
      <c:layout>
        <c:manualLayout>
          <c:xMode val="edge"/>
          <c:yMode val="edge"/>
          <c:x val="0.311388888888889"/>
          <c:y val="0.0333333333333333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"quick"</c:f>
              <c:strCache>
                <c:ptCount val="1"/>
                <c:pt idx="0">
                  <c:v>quick</c:v>
                </c:pt>
              </c:strCache>
            </c:strRef>
          </c:tx>
          <c:spPr>
            <a:ln w="22225" cap="rnd">
              <a:solidFill>
                <a:srgbClr val="9CE3D3"/>
              </a:solidFill>
            </a:ln>
            <a:effectLst>
              <a:glow rad="139700">
                <a:schemeClr val="accent1">
                  <a:satMod val="175000"/>
                  <a:alpha val="14000"/>
                </a:schemeClr>
              </a:glow>
            </a:effectLst>
          </c:spPr>
          <c:marker>
            <c:symbol val="none"/>
          </c:marker>
          <c:dLbls>
            <c:dLbl>
              <c:idx val="1"/>
              <c:layout>
                <c:manualLayout>
                  <c:x val="0.0283333333333333"/>
                  <c:y val="-0.0111111111111111"/>
                </c:manualLayout>
              </c:layout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900" b="0" i="0" u="none" strike="noStrike" kern="1200" baseline="0">
                    <a:solidFill>
                      <a:schemeClr val="accent6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[Book1]Sheet1!$A$1:$A$6</c:f>
              <c:numCache>
                <c:formatCode>General</c:formatCode>
                <c:ptCount val="6"/>
                <c:pt idx="0">
                  <c:v>100</c:v>
                </c:pt>
                <c:pt idx="1">
                  <c:v>1000</c:v>
                </c:pt>
                <c:pt idx="2">
                  <c:v>10000</c:v>
                </c:pt>
                <c:pt idx="3">
                  <c:v>100000</c:v>
                </c:pt>
                <c:pt idx="4">
                  <c:v>1000000</c:v>
                </c:pt>
                <c:pt idx="5">
                  <c:v>10000000</c:v>
                </c:pt>
              </c:numCache>
            </c:numRef>
          </c:cat>
          <c:val>
            <c:numRef>
              <c:f>[Book1]Sheet1!$G$1:$G$6</c:f>
              <c:numCache>
                <c:formatCode>General</c:formatCode>
                <c:ptCount val="6"/>
                <c:pt idx="0">
                  <c:v>246695</c:v>
                </c:pt>
                <c:pt idx="1">
                  <c:v>20076</c:v>
                </c:pt>
                <c:pt idx="2">
                  <c:v>3096</c:v>
                </c:pt>
                <c:pt idx="3">
                  <c:v>1471</c:v>
                </c:pt>
                <c:pt idx="4">
                  <c:v>1409</c:v>
                </c:pt>
                <c:pt idx="5">
                  <c:v>1398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0"/>
        <c:smooth val="0"/>
        <c:axId val="769303788"/>
        <c:axId val="12659147"/>
      </c:lineChart>
      <c:catAx>
        <c:axId val="769303788"/>
        <c:scaling>
          <c:orientation val="minMax"/>
        </c:scaling>
        <c:delete val="0"/>
        <c:axPos val="b"/>
        <c:title>
          <c:tx>
            <c:rich>
              <a:bodyPr rot="0" spcFirstLastPara="0" vertOverflow="ellipsis" vert="horz" wrap="square" anchor="ctr" anchorCtr="1"/>
              <a:lstStyle/>
              <a:p>
                <a:pPr defTabSz="914400">
                  <a:defRPr lang="en-US" sz="900" b="1" i="0" u="none" strike="noStrike" kern="1200" baseline="0">
                    <a:solidFill>
                      <a:schemeClr val="accent6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>
                    <a:solidFill>
                      <a:schemeClr val="accent6"/>
                    </a:solidFill>
                  </a:rPr>
                  <a:t>max-number</a:t>
                </a:r>
                <a:endParaRPr>
                  <a:solidFill>
                    <a:schemeClr val="accent6"/>
                  </a:solidFill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pPr>
          </a:p>
        </c:txPr>
        <c:crossAx val="12659147"/>
        <c:crosses val="autoZero"/>
        <c:auto val="1"/>
        <c:lblAlgn val="ctr"/>
        <c:lblOffset val="100"/>
        <c:noMultiLvlLbl val="0"/>
      </c:catAx>
      <c:valAx>
        <c:axId val="12659147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-5400000" spcFirstLastPara="0" vertOverflow="ellipsis" vert="horz" wrap="square" anchor="ctr" anchorCtr="1"/>
              <a:lstStyle/>
              <a:p>
                <a:pPr defTabSz="914400">
                  <a:defRPr lang="en-US" sz="900" b="1" i="0" u="none" strike="noStrike" kern="1200" baseline="0">
                    <a:solidFill>
                      <a:schemeClr val="accent6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>
                    <a:solidFill>
                      <a:schemeClr val="accent6"/>
                    </a:solidFill>
                  </a:rPr>
                  <a:t>milliseconds (ms)</a:t>
                </a:r>
                <a:endParaRPr>
                  <a:solidFill>
                    <a:schemeClr val="accent6"/>
                  </a:solidFill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pPr>
          </a:p>
        </c:txPr>
        <c:crossAx val="7693037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egendEntry>
        <c:idx val="0"/>
        <c:txPr>
          <a:bodyPr rot="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pPr>
          </a:p>
        </c:txPr>
      </c:legendEntry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accent6"/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accent6"/>
      </a:solidFill>
      <a:round/>
    </a:ln>
    <a:effectLst/>
  </c:spPr>
  <c:txPr>
    <a:bodyPr/>
    <a:lstStyle/>
    <a:p>
      <a:pPr>
        <a:defRPr lang="en-US">
          <a:solidFill>
            <a:schemeClr val="accent6"/>
          </a:solidFill>
        </a:defRPr>
      </a:pPr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400" b="1" i="0" u="none" strike="noStrike" kern="1200" cap="none" baseline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pPr>
            <a:r>
              <a:rPr>
                <a:solidFill>
                  <a:schemeClr val="accent6"/>
                </a:solidFill>
              </a:rPr>
              <a:t>10.000.000 elements</a:t>
            </a:r>
            <a:endParaRPr>
              <a:solidFill>
                <a:schemeClr val="accent6"/>
              </a:solidFill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3"/>
          <c:order val="3"/>
          <c:tx>
            <c:strRef>
              <c:f>"shell"</c:f>
              <c:strCache>
                <c:ptCount val="1"/>
                <c:pt idx="0">
                  <c:v>shell</c:v>
                </c:pt>
              </c:strCache>
            </c:strRef>
          </c:tx>
          <c:spPr>
            <a:ln w="22225" cap="rnd">
              <a:solidFill>
                <a:schemeClr val="accent3"/>
              </a:solidFill>
            </a:ln>
            <a:effectLst>
              <a:glow rad="139700">
                <a:schemeClr val="accent4">
                  <a:satMod val="175000"/>
                  <a:alpha val="14000"/>
                </a:schemeClr>
              </a:glow>
            </a:effectLst>
          </c:spPr>
          <c:marker>
            <c:symbol val="none"/>
          </c:marker>
          <c:dLbls>
            <c:numFmt formatCode="General" sourceLinked="1"/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900" b="0" i="0" u="none" strike="noStrike" kern="1200" baseline="0">
                    <a:solidFill>
                      <a:schemeClr val="accent6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[Book1]Sheet1!$A$1:$A$6</c:f>
              <c:numCache>
                <c:formatCode>General</c:formatCode>
                <c:ptCount val="6"/>
                <c:pt idx="0">
                  <c:v>100</c:v>
                </c:pt>
                <c:pt idx="1">
                  <c:v>1000</c:v>
                </c:pt>
                <c:pt idx="2">
                  <c:v>10000</c:v>
                </c:pt>
                <c:pt idx="3">
                  <c:v>100000</c:v>
                </c:pt>
                <c:pt idx="4">
                  <c:v>1000000</c:v>
                </c:pt>
                <c:pt idx="5">
                  <c:v>10000000</c:v>
                </c:pt>
              </c:numCache>
            </c:numRef>
          </c:cat>
          <c:val>
            <c:numRef>
              <c:f>[Book1]Sheet1!$K$1:$K$6</c:f>
              <c:numCache>
                <c:formatCode>General</c:formatCode>
                <c:ptCount val="6"/>
                <c:pt idx="0">
                  <c:v>1305</c:v>
                </c:pt>
                <c:pt idx="1">
                  <c:v>1758</c:v>
                </c:pt>
                <c:pt idx="2">
                  <c:v>2410</c:v>
                </c:pt>
                <c:pt idx="3">
                  <c:v>2665</c:v>
                </c:pt>
                <c:pt idx="4">
                  <c:v>2671</c:v>
                </c:pt>
                <c:pt idx="5">
                  <c:v>2694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0"/>
        <c:smooth val="0"/>
        <c:axId val="769303788"/>
        <c:axId val="12659147"/>
        <c:extLst>
          <c:ext xmlns:c15="http://schemas.microsoft.com/office/drawing/2012/chart" uri="{02D57815-91ED-43cb-92C2-25804820EDAC}">
            <c15:filteredLine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"quick"</c15:sqref>
                        </c15:formulaRef>
                      </c:ext>
                    </c:extLst>
                    <c:strCache>
                      <c:ptCount val="1"/>
                      <c:pt idx="0">
                        <c:v>quick</c:v>
                      </c:pt>
                    </c:strCache>
                  </c:strRef>
                </c:tx>
                <c:spPr>
                  <a:ln w="22225" cap="rnd">
                    <a:solidFill>
                      <a:schemeClr val="accent1"/>
                    </a:solidFill>
                  </a:ln>
                  <a:effectLst>
                    <a:glow rad="139700">
                      <a:schemeClr val="accent1">
                        <a:satMod val="175000"/>
                        <a:alpha val="14000"/>
                      </a:schemeClr>
                    </a:glow>
                  </a:effectLst>
                </c:spPr>
                <c:marker>
                  <c:symbol val="none"/>
                </c:marker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0" vertOverflow="ellipsis" vert="horz" wrap="square" lIns="38100" tIns="19050" rIns="38100" bIns="19050" anchor="ctr" anchorCtr="1"/>
                    <a:lstStyle/>
                    <a:p>
                      <a:pPr>
                        <a:defRPr lang="en-US" sz="900" b="0" i="0" u="none" strike="noStrike" kern="1200" baseline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</a:p>
                  </c:txPr>
                  <c:dLblPos val="r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xmlns:c15="http://schemas.microsoft.com/office/drawing/2012/chart" uri="{CE6537A1-D6FC-4f65-9D91-7224C49458BB}">
                      <c15:layout/>
                      <c15:showLeaderLines val="1"/>
                      <c15:leaderLines>
                        <c:spPr>
                          <a:ln w="9525">
                            <a:solidFill>
                              <a:schemeClr val="lt1">
                                <a:lumMod val="50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numRef>
                    <c:extLst>
                      <c:ext uri="{02D57815-91ED-43cb-92C2-25804820EDAC}">
                        <c15:fullRef>
                          <c15:sqref/>
                        </c15:fullRef>
                        <c15:formulaRef>
                          <c15:sqref>[Book1]Sheet1!$A$1:$A$6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100</c:v>
                      </c:pt>
                      <c:pt idx="1">
                        <c:v>1000</c:v>
                      </c:pt>
                      <c:pt idx="2">
                        <c:v>10000</c:v>
                      </c:pt>
                      <c:pt idx="3">
                        <c:v>100000</c:v>
                      </c:pt>
                      <c:pt idx="4">
                        <c:v>1000000</c:v>
                      </c:pt>
                      <c:pt idx="5">
                        <c:v>10000000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{246695,20076,3096,1471,1409,1398}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246695</c:v>
                      </c:pt>
                      <c:pt idx="1">
                        <c:v>20076</c:v>
                      </c:pt>
                      <c:pt idx="2">
                        <c:v>3096</c:v>
                      </c:pt>
                      <c:pt idx="3">
                        <c:v>1471</c:v>
                      </c:pt>
                      <c:pt idx="4">
                        <c:v>1409</c:v>
                      </c:pt>
                      <c:pt idx="5">
                        <c:v>1398</c:v>
                      </c:pt>
                    </c:numCache>
                  </c:numRef>
                </c:val>
                <c:smooth val="0"/>
              </c15:ser>
            </c15:filteredLineSeries>
            <c15:filteredLineSeries>
              <c15:ser>
                <c:idx val="1"/>
                <c:order val="1"/>
                <c:tx>
                  <c:strRef>
                    <c:extLst>
                      <c:ext uri="{02D57815-91ED-43cb-92C2-25804820EDAC}">
                        <c15:formulaRef>
                          <c15:sqref>"merge"</c15:sqref>
                        </c15:formulaRef>
                      </c:ext>
                    </c:extLst>
                    <c:strCache>
                      <c:ptCount val="1"/>
                      <c:pt idx="0">
                        <c:v>merge</c:v>
                      </c:pt>
                    </c:strCache>
                  </c:strRef>
                </c:tx>
                <c:spPr>
                  <a:ln w="22225" cap="rnd">
                    <a:solidFill>
                      <a:schemeClr val="accent2"/>
                    </a:solidFill>
                  </a:ln>
                  <a:effectLst>
                    <a:glow rad="139700">
                      <a:schemeClr val="accent2">
                        <a:satMod val="175000"/>
                        <a:alpha val="14000"/>
                      </a:schemeClr>
                    </a:glow>
                  </a:effectLst>
                </c:spPr>
                <c:marker>
                  <c:symbol val="none"/>
                </c:marker>
                <c:dLbls>
                  <c:numFmt formatCode="General" sourceLinked="1"/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0" vertOverflow="ellipsis" vert="horz" wrap="square" lIns="38100" tIns="19050" rIns="38100" bIns="19050" anchor="ctr" anchorCtr="1"/>
                    <a:lstStyle/>
                    <a:p>
                      <a:pPr>
                        <a:defRPr lang="en-US" sz="900" b="0" i="0" u="none" strike="noStrike" kern="1200" baseline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</a:p>
                  </c:txPr>
                  <c:dLblPos val="t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xmlns:c15="http://schemas.microsoft.com/office/drawing/2012/chart" uri="{CE6537A1-D6FC-4f65-9D91-7224C49458BB}">
                      <c15:layout/>
                      <c15:showLeaderLines val="1"/>
                      <c15:leaderLines>
                        <c:spPr>
                          <a:ln w="9525">
                            <a:solidFill>
                              <a:schemeClr val="lt1">
                                <a:lumMod val="50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numRef>
                    <c:extLst>
                      <c:ext uri="{02D57815-91ED-43cb-92C2-25804820EDAC}">
                        <c15:fullRef>
                          <c15:sqref/>
                        </c15:fullRef>
                        <c15:formulaRef>
                          <c15:sqref>[Book1]Sheet1!$A$1:$A$6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100</c:v>
                      </c:pt>
                      <c:pt idx="1">
                        <c:v>1000</c:v>
                      </c:pt>
                      <c:pt idx="2">
                        <c:v>10000</c:v>
                      </c:pt>
                      <c:pt idx="3">
                        <c:v>100000</c:v>
                      </c:pt>
                      <c:pt idx="4">
                        <c:v>1000000</c:v>
                      </c:pt>
                      <c:pt idx="5">
                        <c:v>10000000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{1960,2130,2178,2258,2236,2168}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1960</c:v>
                      </c:pt>
                      <c:pt idx="1">
                        <c:v>2130</c:v>
                      </c:pt>
                      <c:pt idx="2">
                        <c:v>2178</c:v>
                      </c:pt>
                      <c:pt idx="3">
                        <c:v>2258</c:v>
                      </c:pt>
                      <c:pt idx="4">
                        <c:v>2236</c:v>
                      </c:pt>
                      <c:pt idx="5">
                        <c:v>2168</c:v>
                      </c:pt>
                    </c:numCache>
                  </c:numRef>
                </c:val>
                <c:smooth val="0"/>
              </c15:ser>
            </c15:filteredLineSeries>
            <c15:filteredLineSeries>
              <c15:ser>
                <c:idx val="2"/>
                <c:order val="2"/>
                <c:tx>
                  <c:strRef>
                    <c:extLst>
                      <c:ext uri="{02D57815-91ED-43cb-92C2-25804820EDAC}">
                        <c15:formulaRef>
                          <c15:sqref>"count"</c15:sqref>
                        </c15:formulaRef>
                      </c:ext>
                    </c:extLst>
                    <c:strCache>
                      <c:ptCount val="1"/>
                      <c:pt idx="0">
                        <c:v>count</c:v>
                      </c:pt>
                    </c:strCache>
                  </c:strRef>
                </c:tx>
                <c:spPr>
                  <a:ln w="22225" cap="rnd">
                    <a:solidFill>
                      <a:schemeClr val="accent3"/>
                    </a:solidFill>
                  </a:ln>
                  <a:effectLst>
                    <a:glow rad="139700">
                      <a:schemeClr val="accent3">
                        <a:satMod val="175000"/>
                        <a:alpha val="14000"/>
                      </a:schemeClr>
                    </a:glow>
                  </a:effectLst>
                </c:spPr>
                <c:marker>
                  <c:symbol val="none"/>
                </c:marker>
                <c:dLbls>
                  <c:numFmt formatCode="General" sourceLinked="1"/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0" vertOverflow="ellipsis" vert="horz" wrap="square" lIns="38100" tIns="19050" rIns="38100" bIns="19050" anchor="ctr" anchorCtr="1"/>
                    <a:lstStyle/>
                    <a:p>
                      <a:pPr>
                        <a:defRPr lang="en-US" sz="900" b="0" i="0" u="none" strike="noStrike" kern="1200" baseline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</a:p>
                  </c:txPr>
                  <c:dLblPos val="t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xmlns:c15="http://schemas.microsoft.com/office/drawing/2012/chart" uri="{CE6537A1-D6FC-4f65-9D91-7224C49458BB}">
                      <c15:layout/>
                      <c15:showLeaderLines val="1"/>
                      <c15:leaderLines>
                        <c:spPr>
                          <a:ln w="9525">
                            <a:solidFill>
                              <a:schemeClr val="lt1">
                                <a:lumMod val="50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numRef>
                    <c:extLst>
                      <c:ext uri="{02D57815-91ED-43cb-92C2-25804820EDAC}">
                        <c15:fullRef>
                          <c15:sqref/>
                        </c15:fullRef>
                        <c15:formulaRef>
                          <c15:sqref>[Book1]Sheet1!$A$1:$A$6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100</c:v>
                      </c:pt>
                      <c:pt idx="1">
                        <c:v>1000</c:v>
                      </c:pt>
                      <c:pt idx="2">
                        <c:v>10000</c:v>
                      </c:pt>
                      <c:pt idx="3">
                        <c:v>100000</c:v>
                      </c:pt>
                      <c:pt idx="4">
                        <c:v>1000000</c:v>
                      </c:pt>
                      <c:pt idx="5">
                        <c:v>10000000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{22,22,25,25,26,41}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22</c:v>
                      </c:pt>
                      <c:pt idx="1">
                        <c:v>22</c:v>
                      </c:pt>
                      <c:pt idx="2">
                        <c:v>25</c:v>
                      </c:pt>
                      <c:pt idx="3">
                        <c:v>25</c:v>
                      </c:pt>
                      <c:pt idx="4">
                        <c:v>26</c:v>
                      </c:pt>
                      <c:pt idx="5">
                        <c:v>41</c:v>
                      </c:pt>
                    </c:numCache>
                  </c:numRef>
                </c:val>
                <c:smooth val="0"/>
              </c15:ser>
            </c15:filteredLineSeries>
          </c:ext>
        </c:extLst>
      </c:lineChart>
      <c:catAx>
        <c:axId val="769303788"/>
        <c:scaling>
          <c:orientation val="minMax"/>
        </c:scaling>
        <c:delete val="0"/>
        <c:axPos val="b"/>
        <c:title>
          <c:tx>
            <c:rich>
              <a:bodyPr rot="0" spcFirstLastPara="0" vertOverflow="ellipsis" vert="horz" wrap="square" anchor="ctr" anchorCtr="1"/>
              <a:lstStyle/>
              <a:p>
                <a:pPr defTabSz="914400">
                  <a:defRPr lang="en-US" sz="900" b="1" i="0" u="none" strike="noStrike" kern="1200" baseline="0">
                    <a:solidFill>
                      <a:schemeClr val="accent6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>
                    <a:solidFill>
                      <a:schemeClr val="accent6"/>
                    </a:solidFill>
                  </a:rPr>
                  <a:t>max-number</a:t>
                </a:r>
                <a:endParaRPr>
                  <a:solidFill>
                    <a:schemeClr val="accent6"/>
                  </a:solidFill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pPr>
          </a:p>
        </c:txPr>
        <c:crossAx val="12659147"/>
        <c:crosses val="autoZero"/>
        <c:auto val="1"/>
        <c:lblAlgn val="ctr"/>
        <c:lblOffset val="100"/>
        <c:noMultiLvlLbl val="0"/>
      </c:catAx>
      <c:valAx>
        <c:axId val="12659147"/>
        <c:scaling>
          <c:orientation val="minMax"/>
        </c:scaling>
        <c:delete val="1"/>
        <c:axPos val="l"/>
        <c:title>
          <c:tx>
            <c:rich>
              <a:bodyPr rot="-5400000" spcFirstLastPara="0" vertOverflow="ellipsis" vert="horz" wrap="square" anchor="ctr" anchorCtr="1"/>
              <a:lstStyle/>
              <a:p>
                <a:pPr defTabSz="914400">
                  <a:defRPr lang="en-US" sz="900" b="1" i="0" u="none" strike="noStrike" kern="1200" baseline="0">
                    <a:solidFill>
                      <a:schemeClr val="accent6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>
                    <a:solidFill>
                      <a:schemeClr val="accent6"/>
                    </a:solidFill>
                  </a:rPr>
                  <a:t>milliseconds (ms)</a:t>
                </a:r>
                <a:endParaRPr>
                  <a:solidFill>
                    <a:schemeClr val="accent6"/>
                  </a:solidFill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pPr>
          </a:p>
        </c:txPr>
        <c:crossAx val="7693037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egendEntry>
        <c:idx val="0"/>
        <c:txPr>
          <a:bodyPr rot="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pPr>
          </a:p>
        </c:txPr>
      </c:legendEntry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accent6"/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 lang="en-US">
          <a:solidFill>
            <a:schemeClr val="accent6"/>
          </a:solidFill>
        </a:defRPr>
      </a:pPr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400" b="1" i="0" u="none" strike="noStrike" kern="1200" cap="none" baseline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pPr>
            <a:r>
              <a:rPr>
                <a:solidFill>
                  <a:schemeClr val="accent6"/>
                </a:solidFill>
              </a:rPr>
              <a:t>10.000.000 max-number</a:t>
            </a:r>
            <a:endParaRPr>
              <a:solidFill>
                <a:schemeClr val="accent6"/>
              </a:solidFill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0852777777777778"/>
          <c:y val="0.173611111111111"/>
          <c:w val="0.884166666666667"/>
          <c:h val="0.619768518518519"/>
        </c:manualLayout>
      </c:layout>
      <c:lineChart>
        <c:grouping val="standard"/>
        <c:varyColors val="0"/>
        <c:ser>
          <c:idx val="4"/>
          <c:order val="4"/>
          <c:tx>
            <c:strRef>
              <c:f>"shell"</c:f>
              <c:strCache>
                <c:ptCount val="1"/>
                <c:pt idx="0">
                  <c:v>shell</c:v>
                </c:pt>
              </c:strCache>
            </c:strRef>
          </c:tx>
          <c:spPr>
            <a:ln w="22225" cap="rnd">
              <a:solidFill>
                <a:schemeClr val="accent3"/>
              </a:solidFill>
            </a:ln>
            <a:effectLst>
              <a:glow rad="139700">
                <a:schemeClr val="accent5">
                  <a:satMod val="175000"/>
                  <a:alpha val="14000"/>
                </a:schemeClr>
              </a:glow>
            </a:effectLst>
          </c:spPr>
          <c:marker>
            <c:symbol val="none"/>
          </c:marker>
          <c:dLbls>
            <c:dLbl>
              <c:idx val="4"/>
              <c:layout>
                <c:manualLayout>
                  <c:x val="-0.022021715858694"/>
                  <c:y val="0.00611620795107034"/>
                </c:manualLayout>
              </c:layout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numFmt formatCode="General" sourceLinked="1"/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900" b="0" i="0" u="none" strike="noStrike" kern="1200" baseline="0">
                    <a:solidFill>
                      <a:schemeClr val="accent6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[Book1]Sheet1!$B$11:$B$16</c:f>
              <c:numCache>
                <c:formatCode>General</c:formatCode>
                <c:ptCount val="6"/>
                <c:pt idx="0">
                  <c:v>100</c:v>
                </c:pt>
                <c:pt idx="1">
                  <c:v>1000</c:v>
                </c:pt>
                <c:pt idx="2">
                  <c:v>10000</c:v>
                </c:pt>
                <c:pt idx="3">
                  <c:v>100000</c:v>
                </c:pt>
                <c:pt idx="4">
                  <c:v>1000000</c:v>
                </c:pt>
                <c:pt idx="5">
                  <c:v>10000000</c:v>
                </c:pt>
              </c:numCache>
            </c:numRef>
          </c:cat>
          <c:val>
            <c:numRef>
              <c:f>[Book1]Sheet1!$K$11:$K$16</c:f>
              <c:numCache>
                <c:formatCode>General</c:formatCode>
                <c:ptCount val="6"/>
                <c:pt idx="0">
                  <c:v>0</c:v>
                </c:pt>
                <c:pt idx="1">
                  <c:v>0</c:v>
                </c:pt>
                <c:pt idx="2">
                  <c:v>1</c:v>
                </c:pt>
                <c:pt idx="3">
                  <c:v>11</c:v>
                </c:pt>
                <c:pt idx="4">
                  <c:v>197</c:v>
                </c:pt>
                <c:pt idx="5">
                  <c:v>2537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0"/>
        <c:smooth val="0"/>
        <c:axId val="716449668"/>
        <c:axId val="470095028"/>
        <c:extLst>
          <c:ext xmlns:c15="http://schemas.microsoft.com/office/drawing/2012/chart" uri="{02D57815-91ED-43cb-92C2-25804820EDAC}">
            <c15:filteredLine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"quick"</c15:sqref>
                        </c15:formulaRef>
                      </c:ext>
                    </c:extLst>
                    <c:strCache>
                      <c:ptCount val="1"/>
                      <c:pt idx="0">
                        <c:v>quick</c:v>
                      </c:pt>
                    </c:strCache>
                  </c:strRef>
                </c:tx>
                <c:spPr>
                  <a:ln w="22225" cap="rnd">
                    <a:solidFill>
                      <a:schemeClr val="accent1"/>
                    </a:solidFill>
                  </a:ln>
                  <a:effectLst>
                    <a:glow rad="139700">
                      <a:schemeClr val="accent1">
                        <a:satMod val="175000"/>
                        <a:alpha val="14000"/>
                      </a:schemeClr>
                    </a:glow>
                  </a:effectLst>
                </c:spPr>
                <c:marker>
                  <c:symbol val="none"/>
                </c:marker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0" vertOverflow="ellipsis" vert="horz" wrap="square" lIns="38100" tIns="19050" rIns="38100" bIns="19050" anchor="ctr" anchorCtr="1"/>
                    <a:lstStyle/>
                    <a:p>
                      <a:pPr>
                        <a:defRPr lang="en-US" sz="900" b="0" i="0" u="none" strike="noStrike" kern="1200" baseline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</a:p>
                  </c:txPr>
                  <c:dLblPos val="t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xmlns:c15="http://schemas.microsoft.com/office/drawing/2012/chart" uri="{CE6537A1-D6FC-4f65-9D91-7224C49458BB}">
                      <c15:layout/>
                      <c15:showLeaderLines val="1"/>
                      <c15:leaderLines>
                        <c:spPr>
                          <a:ln w="9525">
                            <a:solidFill>
                              <a:schemeClr val="lt1">
                                <a:lumMod val="50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numRef>
                    <c:extLst>
                      <c:ext uri="{02D57815-91ED-43cb-92C2-25804820EDAC}">
                        <c15:fullRef>
                          <c15:sqref/>
                        </c15:fullRef>
                        <c15:formulaRef>
                          <c15:sqref>[Book1]Sheet1!$B$11:$B$16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100</c:v>
                      </c:pt>
                      <c:pt idx="1">
                        <c:v>1000</c:v>
                      </c:pt>
                      <c:pt idx="2">
                        <c:v>10000</c:v>
                      </c:pt>
                      <c:pt idx="3">
                        <c:v>100000</c:v>
                      </c:pt>
                      <c:pt idx="4">
                        <c:v>1000000</c:v>
                      </c:pt>
                      <c:pt idx="5">
                        <c:v>10000000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{0,0,1,7,78,1425}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0</c:v>
                      </c:pt>
                      <c:pt idx="1">
                        <c:v>0</c:v>
                      </c:pt>
                      <c:pt idx="2">
                        <c:v>1</c:v>
                      </c:pt>
                      <c:pt idx="3">
                        <c:v>7</c:v>
                      </c:pt>
                      <c:pt idx="4">
                        <c:v>78</c:v>
                      </c:pt>
                      <c:pt idx="5">
                        <c:v>1425</c:v>
                      </c:pt>
                    </c:numCache>
                  </c:numRef>
                </c:val>
                <c:smooth val="0"/>
              </c15:ser>
            </c15:filteredLineSeries>
            <c15:filteredLineSeries>
              <c15:ser>
                <c:idx val="1"/>
                <c:order val="1"/>
                <c:tx>
                  <c:strRef>
                    <c:extLst>
                      <c:ext uri="{02D57815-91ED-43cb-92C2-25804820EDAC}">
                        <c15:formulaRef>
                          <c15:sqref>"merge"</c15:sqref>
                        </c15:formulaRef>
                      </c:ext>
                    </c:extLst>
                    <c:strCache>
                      <c:ptCount val="1"/>
                      <c:pt idx="0">
                        <c:v>merge</c:v>
                      </c:pt>
                    </c:strCache>
                  </c:strRef>
                </c:tx>
                <c:spPr>
                  <a:ln w="22225" cap="rnd">
                    <a:solidFill>
                      <a:schemeClr val="accent2"/>
                    </a:solidFill>
                  </a:ln>
                  <a:effectLst>
                    <a:glow rad="139700">
                      <a:schemeClr val="accent2">
                        <a:satMod val="175000"/>
                        <a:alpha val="14000"/>
                      </a:schemeClr>
                    </a:glow>
                  </a:effectLst>
                </c:spPr>
                <c:marker>
                  <c:symbol val="none"/>
                </c:marker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0" vertOverflow="ellipsis" vert="horz" wrap="square" lIns="38100" tIns="19050" rIns="38100" bIns="19050" anchor="ctr" anchorCtr="1"/>
                    <a:lstStyle/>
                    <a:p>
                      <a:pPr>
                        <a:defRPr lang="en-US" sz="900" b="0" i="0" u="none" strike="noStrike" kern="1200" baseline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</a:p>
                  </c:txPr>
                  <c:dLblPos val="t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xmlns:c15="http://schemas.microsoft.com/office/drawing/2012/chart" uri="{CE6537A1-D6FC-4f65-9D91-7224C49458BB}">
                      <c15:layout/>
                      <c15:showLeaderLines val="1"/>
                      <c15:leaderLines>
                        <c:spPr>
                          <a:ln w="9525">
                            <a:solidFill>
                              <a:schemeClr val="lt1">
                                <a:lumMod val="50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numRef>
                    <c:extLst>
                      <c:ext uri="{02D57815-91ED-43cb-92C2-25804820EDAC}">
                        <c15:fullRef>
                          <c15:sqref/>
                        </c15:fullRef>
                        <c15:formulaRef>
                          <c15:sqref>[Book1]Sheet1!$B$11:$B$16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100</c:v>
                      </c:pt>
                      <c:pt idx="1">
                        <c:v>1000</c:v>
                      </c:pt>
                      <c:pt idx="2">
                        <c:v>10000</c:v>
                      </c:pt>
                      <c:pt idx="3">
                        <c:v>100000</c:v>
                      </c:pt>
                      <c:pt idx="4">
                        <c:v>1000000</c:v>
                      </c:pt>
                      <c:pt idx="5">
                        <c:v>10000000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{0,0,2,22,221,2206}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0</c:v>
                      </c:pt>
                      <c:pt idx="1">
                        <c:v>0</c:v>
                      </c:pt>
                      <c:pt idx="2">
                        <c:v>2</c:v>
                      </c:pt>
                      <c:pt idx="3">
                        <c:v>22</c:v>
                      </c:pt>
                      <c:pt idx="4">
                        <c:v>221</c:v>
                      </c:pt>
                      <c:pt idx="5">
                        <c:v>2206</c:v>
                      </c:pt>
                    </c:numCache>
                  </c:numRef>
                </c:val>
                <c:smooth val="0"/>
              </c15:ser>
            </c15:filteredLineSeries>
            <c15:filteredLineSeries>
              <c15:ser>
                <c:idx val="2"/>
                <c:order val="2"/>
                <c:tx>
                  <c:strRef>
                    <c:extLst>
                      <c:ext uri="{02D57815-91ED-43cb-92C2-25804820EDAC}">
                        <c15:formulaRef>
                          <c15:sqref>"count"</c15:sqref>
                        </c15:formulaRef>
                      </c:ext>
                    </c:extLst>
                    <c:strCache>
                      <c:ptCount val="1"/>
                      <c:pt idx="0">
                        <c:v>count</c:v>
                      </c:pt>
                    </c:strCache>
                  </c:strRef>
                </c:tx>
                <c:spPr>
                  <a:ln w="22225" cap="rnd">
                    <a:solidFill>
                      <a:schemeClr val="accent3"/>
                    </a:solidFill>
                  </a:ln>
                  <a:effectLst>
                    <a:glow rad="139700">
                      <a:schemeClr val="accent3">
                        <a:satMod val="175000"/>
                        <a:alpha val="14000"/>
                      </a:schemeClr>
                    </a:glow>
                  </a:effectLst>
                </c:spPr>
                <c:marker>
                  <c:symbol val="none"/>
                </c:marker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0" vertOverflow="ellipsis" vert="horz" wrap="square" lIns="38100" tIns="19050" rIns="38100" bIns="19050" anchor="ctr" anchorCtr="1"/>
                    <a:lstStyle/>
                    <a:p>
                      <a:pPr>
                        <a:defRPr lang="en-US" sz="900" b="0" i="0" u="none" strike="noStrike" kern="1200" baseline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</a:p>
                  </c:txPr>
                  <c:dLblPos val="t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xmlns:c15="http://schemas.microsoft.com/office/drawing/2012/chart" uri="{CE6537A1-D6FC-4f65-9D91-7224C49458BB}">
                      <c15:layout/>
                      <c15:showLeaderLines val="1"/>
                      <c15:leaderLines>
                        <c:spPr>
                          <a:ln w="9525">
                            <a:solidFill>
                              <a:schemeClr val="lt1">
                                <a:lumMod val="50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numRef>
                    <c:extLst>
                      <c:ext uri="{02D57815-91ED-43cb-92C2-25804820EDAC}">
                        <c15:fullRef>
                          <c15:sqref/>
                        </c15:fullRef>
                        <c15:formulaRef>
                          <c15:sqref>[Book1]Sheet1!$B$11:$B$16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100</c:v>
                      </c:pt>
                      <c:pt idx="1">
                        <c:v>1000</c:v>
                      </c:pt>
                      <c:pt idx="2">
                        <c:v>10000</c:v>
                      </c:pt>
                      <c:pt idx="3">
                        <c:v>100000</c:v>
                      </c:pt>
                      <c:pt idx="4">
                        <c:v>1000000</c:v>
                      </c:pt>
                      <c:pt idx="5">
                        <c:v>10000000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{19,17,19,20,22,40}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19</c:v>
                      </c:pt>
                      <c:pt idx="1">
                        <c:v>17</c:v>
                      </c:pt>
                      <c:pt idx="2">
                        <c:v>19</c:v>
                      </c:pt>
                      <c:pt idx="3">
                        <c:v>20</c:v>
                      </c:pt>
                      <c:pt idx="4">
                        <c:v>22</c:v>
                      </c:pt>
                      <c:pt idx="5">
                        <c:v>40</c:v>
                      </c:pt>
                    </c:numCache>
                  </c:numRef>
                </c:val>
                <c:smooth val="0"/>
              </c15:ser>
            </c15:filteredLineSeries>
            <c15:filteredLineSeries>
              <c15:ser>
                <c:idx val="3"/>
                <c:order val="3"/>
                <c:tx>
                  <c:strRef>
                    <c:extLst>
                      <c:ext uri="{02D57815-91ED-43cb-92C2-25804820EDAC}">
                        <c15:formulaRef>
                          <c15:sqref>"Radix"</c15:sqref>
                        </c15:formulaRef>
                      </c:ext>
                    </c:extLst>
                    <c:strCache>
                      <c:ptCount val="1"/>
                      <c:pt idx="0">
                        <c:v>Radix</c:v>
                      </c:pt>
                    </c:strCache>
                  </c:strRef>
                </c:tx>
                <c:spPr>
                  <a:ln w="22225" cap="rnd">
                    <a:solidFill>
                      <a:schemeClr val="accent4"/>
                    </a:solidFill>
                  </a:ln>
                  <a:effectLst>
                    <a:glow rad="139700">
                      <a:schemeClr val="accent4">
                        <a:satMod val="175000"/>
                        <a:alpha val="14000"/>
                      </a:schemeClr>
                    </a:glow>
                  </a:effectLst>
                </c:spPr>
                <c:marker>
                  <c:symbol val="none"/>
                </c:marker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0" vertOverflow="ellipsis" vert="horz" wrap="square" lIns="38100" tIns="19050" rIns="38100" bIns="19050" anchor="ctr" anchorCtr="1"/>
                    <a:lstStyle/>
                    <a:p>
                      <a:pPr>
                        <a:defRPr lang="en-US" sz="900" b="0" i="0" u="none" strike="noStrike" kern="1200" baseline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</a:p>
                  </c:txPr>
                  <c:dLblPos val="t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xmlns:c15="http://schemas.microsoft.com/office/drawing/2012/chart" uri="{CE6537A1-D6FC-4f65-9D91-7224C49458BB}">
                      <c15:layout/>
                      <c15:showLeaderLines val="1"/>
                      <c15:leaderLines>
                        <c:spPr>
                          <a:ln w="9525">
                            <a:solidFill>
                              <a:schemeClr val="lt1">
                                <a:lumMod val="50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numRef>
                    <c:extLst>
                      <c:ext uri="{02D57815-91ED-43cb-92C2-25804820EDAC}">
                        <c15:fullRef>
                          <c15:sqref/>
                        </c15:fullRef>
                        <c15:formulaRef>
                          <c15:sqref>[Book1]Sheet1!$B$11:$B$16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100</c:v>
                      </c:pt>
                      <c:pt idx="1">
                        <c:v>1000</c:v>
                      </c:pt>
                      <c:pt idx="2">
                        <c:v>10000</c:v>
                      </c:pt>
                      <c:pt idx="3">
                        <c:v>100000</c:v>
                      </c:pt>
                      <c:pt idx="4">
                        <c:v>1000000</c:v>
                      </c:pt>
                      <c:pt idx="5">
                        <c:v>10000000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{0,0,2,23,233,2183}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0</c:v>
                      </c:pt>
                      <c:pt idx="1">
                        <c:v>0</c:v>
                      </c:pt>
                      <c:pt idx="2">
                        <c:v>2</c:v>
                      </c:pt>
                      <c:pt idx="3">
                        <c:v>23</c:v>
                      </c:pt>
                      <c:pt idx="4">
                        <c:v>233</c:v>
                      </c:pt>
                      <c:pt idx="5">
                        <c:v>2183</c:v>
                      </c:pt>
                    </c:numCache>
                  </c:numRef>
                </c:val>
                <c:smooth val="0"/>
              </c15:ser>
            </c15:filteredLineSeries>
          </c:ext>
        </c:extLst>
      </c:lineChart>
      <c:catAx>
        <c:axId val="716449668"/>
        <c:scaling>
          <c:orientation val="minMax"/>
        </c:scaling>
        <c:delete val="0"/>
        <c:axPos val="b"/>
        <c:title>
          <c:tx>
            <c:rich>
              <a:bodyPr rot="0" spcFirstLastPara="0" vertOverflow="ellipsis" vert="horz" wrap="square" anchor="ctr" anchorCtr="1"/>
              <a:lstStyle/>
              <a:p>
                <a:pPr defTabSz="914400">
                  <a:defRPr lang="en-US" sz="900" b="1" i="0" u="none" strike="noStrike" kern="1200" baseline="0">
                    <a:solidFill>
                      <a:schemeClr val="accent6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>
                    <a:solidFill>
                      <a:schemeClr val="accent6"/>
                    </a:solidFill>
                  </a:rPr>
                  <a:t>number of elements</a:t>
                </a:r>
                <a:endParaRPr>
                  <a:solidFill>
                    <a:schemeClr val="accent6"/>
                  </a:solidFill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pPr>
          </a:p>
        </c:txPr>
        <c:crossAx val="470095028"/>
        <c:crosses val="autoZero"/>
        <c:auto val="1"/>
        <c:lblAlgn val="ctr"/>
        <c:lblOffset val="100"/>
        <c:noMultiLvlLbl val="0"/>
      </c:catAx>
      <c:valAx>
        <c:axId val="470095028"/>
        <c:scaling>
          <c:orientation val="minMax"/>
        </c:scaling>
        <c:delete val="1"/>
        <c:axPos val="l"/>
        <c:title>
          <c:tx>
            <c:rich>
              <a:bodyPr rot="-5400000" spcFirstLastPara="0" vertOverflow="ellipsis" vert="horz" wrap="square" anchor="ctr" anchorCtr="1"/>
              <a:lstStyle/>
              <a:p>
                <a:pPr defTabSz="914400">
                  <a:defRPr lang="en-US" sz="900" b="1" i="0" u="none" strike="noStrike" kern="1200" baseline="0">
                    <a:solidFill>
                      <a:schemeClr val="accent6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>
                    <a:solidFill>
                      <a:schemeClr val="accent6"/>
                    </a:solidFill>
                  </a:rPr>
                  <a:t>milliseconds (ms)</a:t>
                </a:r>
                <a:endParaRPr>
                  <a:solidFill>
                    <a:schemeClr val="accent6"/>
                  </a:solidFill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pPr>
          </a:p>
        </c:txPr>
        <c:crossAx val="7164496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 lang="en-US">
          <a:solidFill>
            <a:schemeClr val="accent6"/>
          </a:solidFill>
        </a:defRPr>
      </a:pPr>
    </a:p>
  </c:tx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1400" b="1" i="0" u="none" strike="noStrike" kern="1200" cap="none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</a:p>
      </c:txPr>
    </c:title>
    <c:autoTitleDeleted val="0"/>
    <c:plotArea>
      <c:layout>
        <c:manualLayout>
          <c:layoutTarget val="inner"/>
          <c:xMode val="edge"/>
          <c:yMode val="edge"/>
          <c:x val="0.0879588496609773"/>
          <c:y val="0.19203413940256"/>
          <c:w val="0.89489517574624"/>
          <c:h val="0.512312312312312"/>
        </c:manualLayout>
      </c:layout>
      <c:lineChart>
        <c:grouping val="standard"/>
        <c:varyColors val="0"/>
        <c:ser>
          <c:idx val="4"/>
          <c:order val="4"/>
          <c:tx>
            <c:strRef>
              <c:f>"shell"</c:f>
              <c:strCache>
                <c:ptCount val="1"/>
                <c:pt idx="0">
                  <c:v>shell</c:v>
                </c:pt>
              </c:strCache>
            </c:strRef>
          </c:tx>
          <c:spPr>
            <a:ln w="22225" cap="rnd">
              <a:solidFill>
                <a:schemeClr val="accent3"/>
              </a:solidFill>
            </a:ln>
            <a:effectLst>
              <a:glow rad="139700">
                <a:schemeClr val="accent5">
                  <a:satMod val="175000"/>
                  <a:alpha val="14000"/>
                </a:schemeClr>
              </a:glow>
            </a:effectLst>
          </c:spPr>
          <c:marker>
            <c:symbol val="none"/>
          </c:marker>
          <c:dLbls>
            <c:dLbl>
              <c:idx val="23"/>
              <c:layout>
                <c:manualLayout>
                  <c:x val="-0.00467617488894085"/>
                  <c:y val="-0.0417259364627786"/>
                </c:manualLayout>
              </c:layout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4"/>
              <c:layout>
                <c:manualLayout>
                  <c:x val="-0.0177694645779752"/>
                  <c:y val="0"/>
                </c:manualLayout>
              </c:layout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5"/>
              <c:layout>
                <c:manualLayout>
                  <c:x val="-0.011222819733458"/>
                  <c:y val="0"/>
                </c:manualLayout>
              </c:layout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6"/>
              <c:layout>
                <c:manualLayout>
                  <c:x val="0.00467617488894085"/>
                  <c:y val="0.0796586059743954"/>
                </c:manualLayout>
              </c:layout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8"/>
              <c:layout>
                <c:manualLayout>
                  <c:x val="0.00187046995557634"/>
                  <c:y val="0.0796586059743954"/>
                </c:manualLayout>
              </c:layout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numFmt formatCode="General" sourceLinked="1"/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[Book1]Sheet1!$A$22:$B$51</c:f>
              <c:multiLvlStrCache>
                <c:ptCount val="30"/>
                <c:lvl>
                  <c:pt idx="0">
                    <c:v>1000</c:v>
                  </c:pt>
                  <c:pt idx="1">
                    <c:v>1000</c:v>
                  </c:pt>
                  <c:pt idx="2">
                    <c:v>1000</c:v>
                  </c:pt>
                  <c:pt idx="3">
                    <c:v>1000</c:v>
                  </c:pt>
                  <c:pt idx="4">
                    <c:v>1000</c:v>
                  </c:pt>
                  <c:pt idx="5">
                    <c:v>1000</c:v>
                  </c:pt>
                  <c:pt idx="6">
                    <c:v>10000</c:v>
                  </c:pt>
                  <c:pt idx="7">
                    <c:v>10000</c:v>
                  </c:pt>
                  <c:pt idx="8">
                    <c:v>10000</c:v>
                  </c:pt>
                  <c:pt idx="9">
                    <c:v>10000</c:v>
                  </c:pt>
                  <c:pt idx="10">
                    <c:v>10000</c:v>
                  </c:pt>
                  <c:pt idx="11">
                    <c:v>10000</c:v>
                  </c:pt>
                  <c:pt idx="12">
                    <c:v>100000</c:v>
                  </c:pt>
                  <c:pt idx="13">
                    <c:v>100000</c:v>
                  </c:pt>
                  <c:pt idx="14">
                    <c:v>100000</c:v>
                  </c:pt>
                  <c:pt idx="15">
                    <c:v>100000</c:v>
                  </c:pt>
                  <c:pt idx="16">
                    <c:v>100000</c:v>
                  </c:pt>
                  <c:pt idx="17">
                    <c:v>100000</c:v>
                  </c:pt>
                  <c:pt idx="18">
                    <c:v>1000000</c:v>
                  </c:pt>
                  <c:pt idx="19">
                    <c:v>1000000</c:v>
                  </c:pt>
                  <c:pt idx="20">
                    <c:v>1000000</c:v>
                  </c:pt>
                  <c:pt idx="21">
                    <c:v>1000000</c:v>
                  </c:pt>
                  <c:pt idx="22">
                    <c:v>1000000</c:v>
                  </c:pt>
                  <c:pt idx="23">
                    <c:v>1000000</c:v>
                  </c:pt>
                  <c:pt idx="24">
                    <c:v>10000000</c:v>
                  </c:pt>
                  <c:pt idx="25">
                    <c:v>10000000</c:v>
                  </c:pt>
                  <c:pt idx="26">
                    <c:v>10000000</c:v>
                  </c:pt>
                  <c:pt idx="27">
                    <c:v>10000000</c:v>
                  </c:pt>
                  <c:pt idx="28">
                    <c:v>10000000</c:v>
                  </c:pt>
                  <c:pt idx="29">
                    <c:v>10000000</c:v>
                  </c:pt>
                </c:lvl>
                <c:lvl>
                  <c:pt idx="0">
                    <c:v>1000</c:v>
                  </c:pt>
                  <c:pt idx="1">
                    <c:v>10000</c:v>
                  </c:pt>
                  <c:pt idx="2">
                    <c:v>100000</c:v>
                  </c:pt>
                  <c:pt idx="3">
                    <c:v>1000000</c:v>
                  </c:pt>
                  <c:pt idx="4">
                    <c:v>10000000</c:v>
                  </c:pt>
                  <c:pt idx="5">
                    <c:v>100000000</c:v>
                  </c:pt>
                  <c:pt idx="6">
                    <c:v>1000</c:v>
                  </c:pt>
                  <c:pt idx="7">
                    <c:v>10000</c:v>
                  </c:pt>
                  <c:pt idx="8">
                    <c:v>100000</c:v>
                  </c:pt>
                  <c:pt idx="9">
                    <c:v>1000000</c:v>
                  </c:pt>
                  <c:pt idx="10">
                    <c:v>10000000</c:v>
                  </c:pt>
                  <c:pt idx="11">
                    <c:v>100000000</c:v>
                  </c:pt>
                  <c:pt idx="12">
                    <c:v>1000</c:v>
                  </c:pt>
                  <c:pt idx="13">
                    <c:v>10000</c:v>
                  </c:pt>
                  <c:pt idx="14">
                    <c:v>100000</c:v>
                  </c:pt>
                  <c:pt idx="15">
                    <c:v>1000000</c:v>
                  </c:pt>
                  <c:pt idx="16">
                    <c:v>10000000</c:v>
                  </c:pt>
                  <c:pt idx="17">
                    <c:v>100000000</c:v>
                  </c:pt>
                  <c:pt idx="18">
                    <c:v>1000</c:v>
                  </c:pt>
                  <c:pt idx="19">
                    <c:v>10000</c:v>
                  </c:pt>
                  <c:pt idx="20">
                    <c:v>100000</c:v>
                  </c:pt>
                  <c:pt idx="21">
                    <c:v>1000000</c:v>
                  </c:pt>
                  <c:pt idx="22">
                    <c:v>10000000</c:v>
                  </c:pt>
                  <c:pt idx="23">
                    <c:v>100000000</c:v>
                  </c:pt>
                  <c:pt idx="24">
                    <c:v>1000</c:v>
                  </c:pt>
                  <c:pt idx="25">
                    <c:v>10000</c:v>
                  </c:pt>
                  <c:pt idx="26">
                    <c:v>100000</c:v>
                  </c:pt>
                  <c:pt idx="27">
                    <c:v>1000000</c:v>
                  </c:pt>
                  <c:pt idx="28">
                    <c:v>10000000</c:v>
                  </c:pt>
                  <c:pt idx="29">
                    <c:v>100000000</c:v>
                  </c:pt>
                </c:lvl>
              </c:multiLvlStrCache>
            </c:multiLvlStrRef>
          </c:cat>
          <c:val>
            <c:numRef>
              <c:f>[Book1]Sheet1!$K$22:$K$51</c:f>
              <c:numCache>
                <c:formatCode>General</c:formatCode>
                <c:ptCount val="30"/>
                <c:pt idx="0">
                  <c:v>1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1</c:v>
                </c:pt>
                <c:pt idx="5">
                  <c:v>0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0</c:v>
                </c:pt>
                <c:pt idx="12">
                  <c:v>9</c:v>
                </c:pt>
                <c:pt idx="13">
                  <c:v>11</c:v>
                </c:pt>
                <c:pt idx="14">
                  <c:v>10</c:v>
                </c:pt>
                <c:pt idx="15">
                  <c:v>11</c:v>
                </c:pt>
                <c:pt idx="16">
                  <c:v>11</c:v>
                </c:pt>
                <c:pt idx="17">
                  <c:v>10</c:v>
                </c:pt>
                <c:pt idx="18">
                  <c:v>140</c:v>
                </c:pt>
                <c:pt idx="19">
                  <c:v>173</c:v>
                </c:pt>
                <c:pt idx="20">
                  <c:v>180</c:v>
                </c:pt>
                <c:pt idx="21">
                  <c:v>191</c:v>
                </c:pt>
                <c:pt idx="22">
                  <c:v>194</c:v>
                </c:pt>
                <c:pt idx="23">
                  <c:v>183</c:v>
                </c:pt>
                <c:pt idx="24">
                  <c:v>1754</c:v>
                </c:pt>
                <c:pt idx="25">
                  <c:v>2455</c:v>
                </c:pt>
                <c:pt idx="26">
                  <c:v>2557</c:v>
                </c:pt>
                <c:pt idx="27">
                  <c:v>2686</c:v>
                </c:pt>
                <c:pt idx="28">
                  <c:v>2569</c:v>
                </c:pt>
                <c:pt idx="29">
                  <c:v>2632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0"/>
        <c:smooth val="0"/>
        <c:axId val="984490930"/>
        <c:axId val="229068649"/>
        <c:extLst>
          <c:ext xmlns:c15="http://schemas.microsoft.com/office/drawing/2012/chart" uri="{02D57815-91ED-43cb-92C2-25804820EDAC}">
            <c15:filteredLine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"quick"</c15:sqref>
                        </c15:formulaRef>
                      </c:ext>
                    </c:extLst>
                    <c:strCache>
                      <c:ptCount val="1"/>
                      <c:pt idx="0">
                        <c:v>quick</c:v>
                      </c:pt>
                    </c:strCache>
                  </c:strRef>
                </c:tx>
                <c:spPr>
                  <a:ln w="22225" cap="rnd">
                    <a:solidFill>
                      <a:schemeClr val="accent1"/>
                    </a:solidFill>
                  </a:ln>
                  <a:effectLst>
                    <a:glow rad="139700">
                      <a:schemeClr val="accent1">
                        <a:satMod val="175000"/>
                        <a:alpha val="14000"/>
                      </a:schemeClr>
                    </a:glow>
                  </a:effectLst>
                </c:spPr>
                <c:marker>
                  <c:symbol val="none"/>
                </c:marker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0" vertOverflow="ellipsis" vert="horz" wrap="square" lIns="38100" tIns="19050" rIns="38100" bIns="19050" anchor="ctr" anchorCtr="1"/>
                    <a:lstStyle/>
                    <a:p>
                      <a:pPr>
                        <a:defRPr lang="en-US" sz="900" b="0" i="0" u="none" strike="noStrike" kern="1200" baseline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</a:p>
                  </c:txPr>
                  <c:dLblPos val="r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xmlns:c15="http://schemas.microsoft.com/office/drawing/2012/chart" uri="{CE6537A1-D6FC-4f65-9D91-7224C49458BB}">
                      <c15:layout/>
                      <c15:showLeaderLines val="1"/>
                      <c15:leaderLines>
                        <c:spPr>
                          <a:ln w="9525">
                            <a:solidFill>
                              <a:schemeClr val="lt1">
                                <a:lumMod val="50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multiLvlStrRef>
                    <c:extLst>
                      <c:ext uri="{02D57815-91ED-43cb-92C2-25804820EDAC}">
                        <c15:fullRef>
                          <c15:sqref/>
                        </c15:fullRef>
                        <c15:formulaRef>
                          <c15:sqref>[Book1]Sheet1!$A$22:$B$51</c15:sqref>
                        </c15:formulaRef>
                      </c:ext>
                    </c:extLst>
                    <c:multiLvlStrCache>
                      <c:ptCount val="30"/>
                      <c:lvl>
                        <c:pt idx="0">
                          <c:v>1000</c:v>
                        </c:pt>
                        <c:pt idx="1">
                          <c:v>1000</c:v>
                        </c:pt>
                        <c:pt idx="2">
                          <c:v>1000</c:v>
                        </c:pt>
                        <c:pt idx="3">
                          <c:v>1000</c:v>
                        </c:pt>
                        <c:pt idx="4">
                          <c:v>1000</c:v>
                        </c:pt>
                        <c:pt idx="5">
                          <c:v>1000</c:v>
                        </c:pt>
                        <c:pt idx="6">
                          <c:v>10000</c:v>
                        </c:pt>
                        <c:pt idx="7">
                          <c:v>10000</c:v>
                        </c:pt>
                        <c:pt idx="8">
                          <c:v>10000</c:v>
                        </c:pt>
                        <c:pt idx="9">
                          <c:v>10000</c:v>
                        </c:pt>
                        <c:pt idx="10">
                          <c:v>10000</c:v>
                        </c:pt>
                        <c:pt idx="11">
                          <c:v>10000</c:v>
                        </c:pt>
                        <c:pt idx="12">
                          <c:v>100000</c:v>
                        </c:pt>
                        <c:pt idx="13">
                          <c:v>100000</c:v>
                        </c:pt>
                        <c:pt idx="14">
                          <c:v>100000</c:v>
                        </c:pt>
                        <c:pt idx="15">
                          <c:v>100000</c:v>
                        </c:pt>
                        <c:pt idx="16">
                          <c:v>100000</c:v>
                        </c:pt>
                        <c:pt idx="17">
                          <c:v>100000</c:v>
                        </c:pt>
                        <c:pt idx="18">
                          <c:v>1000000</c:v>
                        </c:pt>
                        <c:pt idx="19">
                          <c:v>1000000</c:v>
                        </c:pt>
                        <c:pt idx="20">
                          <c:v>1000000</c:v>
                        </c:pt>
                        <c:pt idx="21">
                          <c:v>1000000</c:v>
                        </c:pt>
                        <c:pt idx="22">
                          <c:v>1000000</c:v>
                        </c:pt>
                        <c:pt idx="23">
                          <c:v>1000000</c:v>
                        </c:pt>
                        <c:pt idx="24">
                          <c:v>10000000</c:v>
                        </c:pt>
                        <c:pt idx="25">
                          <c:v>10000000</c:v>
                        </c:pt>
                        <c:pt idx="26">
                          <c:v>10000000</c:v>
                        </c:pt>
                        <c:pt idx="27">
                          <c:v>10000000</c:v>
                        </c:pt>
                        <c:pt idx="28">
                          <c:v>10000000</c:v>
                        </c:pt>
                        <c:pt idx="29">
                          <c:v>10000000</c:v>
                        </c:pt>
                      </c:lvl>
                      <c:lvl>
                        <c:pt idx="0">
                          <c:v>1000</c:v>
                        </c:pt>
                        <c:pt idx="1">
                          <c:v>10000</c:v>
                        </c:pt>
                        <c:pt idx="2">
                          <c:v>100000</c:v>
                        </c:pt>
                        <c:pt idx="3">
                          <c:v>1000000</c:v>
                        </c:pt>
                        <c:pt idx="4">
                          <c:v>10000000</c:v>
                        </c:pt>
                        <c:pt idx="5">
                          <c:v>100000000</c:v>
                        </c:pt>
                        <c:pt idx="6">
                          <c:v>1000</c:v>
                        </c:pt>
                        <c:pt idx="7">
                          <c:v>10000</c:v>
                        </c:pt>
                        <c:pt idx="8">
                          <c:v>100000</c:v>
                        </c:pt>
                        <c:pt idx="9">
                          <c:v>1000000</c:v>
                        </c:pt>
                        <c:pt idx="10">
                          <c:v>10000000</c:v>
                        </c:pt>
                        <c:pt idx="11">
                          <c:v>100000000</c:v>
                        </c:pt>
                        <c:pt idx="12">
                          <c:v>1000</c:v>
                        </c:pt>
                        <c:pt idx="13">
                          <c:v>10000</c:v>
                        </c:pt>
                        <c:pt idx="14">
                          <c:v>100000</c:v>
                        </c:pt>
                        <c:pt idx="15">
                          <c:v>1000000</c:v>
                        </c:pt>
                        <c:pt idx="16">
                          <c:v>10000000</c:v>
                        </c:pt>
                        <c:pt idx="17">
                          <c:v>100000000</c:v>
                        </c:pt>
                        <c:pt idx="18">
                          <c:v>1000</c:v>
                        </c:pt>
                        <c:pt idx="19">
                          <c:v>10000</c:v>
                        </c:pt>
                        <c:pt idx="20">
                          <c:v>100000</c:v>
                        </c:pt>
                        <c:pt idx="21">
                          <c:v>1000000</c:v>
                        </c:pt>
                        <c:pt idx="22">
                          <c:v>10000000</c:v>
                        </c:pt>
                        <c:pt idx="23">
                          <c:v>100000000</c:v>
                        </c:pt>
                        <c:pt idx="24">
                          <c:v>1000</c:v>
                        </c:pt>
                        <c:pt idx="25">
                          <c:v>10000</c:v>
                        </c:pt>
                        <c:pt idx="26">
                          <c:v>100000</c:v>
                        </c:pt>
                        <c:pt idx="27">
                          <c:v>1000000</c:v>
                        </c:pt>
                        <c:pt idx="28">
                          <c:v>10000000</c:v>
                        </c:pt>
                        <c:pt idx="29">
                          <c:v>100000000</c:v>
                        </c:pt>
                      </c:lvl>
                    </c:multiLvlStrCache>
                  </c:multiLvlStrRef>
                </c:cat>
                <c:val>
                  <c:numRef>
                    <c:extLst>
                      <c:ext uri="{02D57815-91ED-43cb-92C2-25804820EDAC}">
                        <c15:formulaRef>
                          <c15:sqref>{0,0,0,0,0,0,0,0,1,0,1,1,8,6,7,7,7,7,256,91,78,78,76,76,18950,2984,1424,1433,1414,1393}</c15:sqref>
                        </c15:formulaRef>
                      </c:ext>
                    </c:extLst>
                    <c:numCache>
                      <c:formatCode>General</c:formatCode>
                      <c:ptCount val="30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1</c:v>
                      </c:pt>
                      <c:pt idx="9">
                        <c:v>0</c:v>
                      </c:pt>
                      <c:pt idx="10">
                        <c:v>1</c:v>
                      </c:pt>
                      <c:pt idx="11">
                        <c:v>1</c:v>
                      </c:pt>
                      <c:pt idx="12">
                        <c:v>8</c:v>
                      </c:pt>
                      <c:pt idx="13">
                        <c:v>6</c:v>
                      </c:pt>
                      <c:pt idx="14">
                        <c:v>7</c:v>
                      </c:pt>
                      <c:pt idx="15">
                        <c:v>7</c:v>
                      </c:pt>
                      <c:pt idx="16">
                        <c:v>7</c:v>
                      </c:pt>
                      <c:pt idx="17">
                        <c:v>7</c:v>
                      </c:pt>
                      <c:pt idx="18">
                        <c:v>256</c:v>
                      </c:pt>
                      <c:pt idx="19">
                        <c:v>91</c:v>
                      </c:pt>
                      <c:pt idx="20">
                        <c:v>78</c:v>
                      </c:pt>
                      <c:pt idx="21">
                        <c:v>78</c:v>
                      </c:pt>
                      <c:pt idx="22">
                        <c:v>76</c:v>
                      </c:pt>
                      <c:pt idx="23">
                        <c:v>76</c:v>
                      </c:pt>
                      <c:pt idx="24">
                        <c:v>18950</c:v>
                      </c:pt>
                      <c:pt idx="25">
                        <c:v>2984</c:v>
                      </c:pt>
                      <c:pt idx="26">
                        <c:v>1424</c:v>
                      </c:pt>
                      <c:pt idx="27">
                        <c:v>1433</c:v>
                      </c:pt>
                      <c:pt idx="28">
                        <c:v>1414</c:v>
                      </c:pt>
                      <c:pt idx="29">
                        <c:v>1393</c:v>
                      </c:pt>
                    </c:numCache>
                  </c:numRef>
                </c:val>
                <c:smooth val="0"/>
              </c15:ser>
            </c15:filteredLineSeries>
            <c15:filteredLineSeries>
              <c15:ser>
                <c:idx val="1"/>
                <c:order val="1"/>
                <c:tx>
                  <c:strRef>
                    <c:extLst>
                      <c:ext uri="{02D57815-91ED-43cb-92C2-25804820EDAC}">
                        <c15:formulaRef>
                          <c15:sqref>"merge"</c15:sqref>
                        </c15:formulaRef>
                      </c:ext>
                    </c:extLst>
                    <c:strCache>
                      <c:ptCount val="1"/>
                      <c:pt idx="0">
                        <c:v>merge</c:v>
                      </c:pt>
                    </c:strCache>
                  </c:strRef>
                </c:tx>
                <c:spPr>
                  <a:ln w="22225" cap="rnd">
                    <a:solidFill>
                      <a:schemeClr val="accent2"/>
                    </a:solidFill>
                  </a:ln>
                  <a:effectLst>
                    <a:glow rad="139700">
                      <a:schemeClr val="accent2">
                        <a:satMod val="175000"/>
                        <a:alpha val="14000"/>
                      </a:schemeClr>
                    </a:glow>
                  </a:effectLst>
                </c:spPr>
                <c:marker>
                  <c:symbol val="none"/>
                </c:marker>
                <c:dLbls>
                  <c:numFmt formatCode="General" sourceLinked="1"/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0" vertOverflow="ellipsis" vert="horz" wrap="square" lIns="38100" tIns="19050" rIns="38100" bIns="19050" anchor="ctr" anchorCtr="1"/>
                    <a:lstStyle/>
                    <a:p>
                      <a:pPr>
                        <a:defRPr lang="en-US" sz="900" b="0" i="0" u="none" strike="noStrike" kern="1200" baseline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</a:p>
                  </c:txPr>
                  <c:dLblPos val="t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xmlns:c15="http://schemas.microsoft.com/office/drawing/2012/chart" uri="{CE6537A1-D6FC-4f65-9D91-7224C49458BB}">
                      <c15:layout/>
                      <c15:showLeaderLines val="1"/>
                      <c15:leaderLines>
                        <c:spPr>
                          <a:ln w="9525">
                            <a:solidFill>
                              <a:schemeClr val="lt1">
                                <a:lumMod val="50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multiLvlStrRef>
                    <c:extLst>
                      <c:ext uri="{02D57815-91ED-43cb-92C2-25804820EDAC}">
                        <c15:fullRef>
                          <c15:sqref/>
                        </c15:fullRef>
                        <c15:formulaRef>
                          <c15:sqref>[Book1]Sheet1!$A$22:$B$51</c15:sqref>
                        </c15:formulaRef>
                      </c:ext>
                    </c:extLst>
                    <c:multiLvlStrCache>
                      <c:ptCount val="30"/>
                      <c:lvl>
                        <c:pt idx="0">
                          <c:v>1000</c:v>
                        </c:pt>
                        <c:pt idx="1">
                          <c:v>1000</c:v>
                        </c:pt>
                        <c:pt idx="2">
                          <c:v>1000</c:v>
                        </c:pt>
                        <c:pt idx="3">
                          <c:v>1000</c:v>
                        </c:pt>
                        <c:pt idx="4">
                          <c:v>1000</c:v>
                        </c:pt>
                        <c:pt idx="5">
                          <c:v>1000</c:v>
                        </c:pt>
                        <c:pt idx="6">
                          <c:v>10000</c:v>
                        </c:pt>
                        <c:pt idx="7">
                          <c:v>10000</c:v>
                        </c:pt>
                        <c:pt idx="8">
                          <c:v>10000</c:v>
                        </c:pt>
                        <c:pt idx="9">
                          <c:v>10000</c:v>
                        </c:pt>
                        <c:pt idx="10">
                          <c:v>10000</c:v>
                        </c:pt>
                        <c:pt idx="11">
                          <c:v>10000</c:v>
                        </c:pt>
                        <c:pt idx="12">
                          <c:v>100000</c:v>
                        </c:pt>
                        <c:pt idx="13">
                          <c:v>100000</c:v>
                        </c:pt>
                        <c:pt idx="14">
                          <c:v>100000</c:v>
                        </c:pt>
                        <c:pt idx="15">
                          <c:v>100000</c:v>
                        </c:pt>
                        <c:pt idx="16">
                          <c:v>100000</c:v>
                        </c:pt>
                        <c:pt idx="17">
                          <c:v>100000</c:v>
                        </c:pt>
                        <c:pt idx="18">
                          <c:v>1000000</c:v>
                        </c:pt>
                        <c:pt idx="19">
                          <c:v>1000000</c:v>
                        </c:pt>
                        <c:pt idx="20">
                          <c:v>1000000</c:v>
                        </c:pt>
                        <c:pt idx="21">
                          <c:v>1000000</c:v>
                        </c:pt>
                        <c:pt idx="22">
                          <c:v>1000000</c:v>
                        </c:pt>
                        <c:pt idx="23">
                          <c:v>1000000</c:v>
                        </c:pt>
                        <c:pt idx="24">
                          <c:v>10000000</c:v>
                        </c:pt>
                        <c:pt idx="25">
                          <c:v>10000000</c:v>
                        </c:pt>
                        <c:pt idx="26">
                          <c:v>10000000</c:v>
                        </c:pt>
                        <c:pt idx="27">
                          <c:v>10000000</c:v>
                        </c:pt>
                        <c:pt idx="28">
                          <c:v>10000000</c:v>
                        </c:pt>
                        <c:pt idx="29">
                          <c:v>10000000</c:v>
                        </c:pt>
                      </c:lvl>
                      <c:lvl>
                        <c:pt idx="0">
                          <c:v>1000</c:v>
                        </c:pt>
                        <c:pt idx="1">
                          <c:v>10000</c:v>
                        </c:pt>
                        <c:pt idx="2">
                          <c:v>100000</c:v>
                        </c:pt>
                        <c:pt idx="3">
                          <c:v>1000000</c:v>
                        </c:pt>
                        <c:pt idx="4">
                          <c:v>10000000</c:v>
                        </c:pt>
                        <c:pt idx="5">
                          <c:v>100000000</c:v>
                        </c:pt>
                        <c:pt idx="6">
                          <c:v>1000</c:v>
                        </c:pt>
                        <c:pt idx="7">
                          <c:v>10000</c:v>
                        </c:pt>
                        <c:pt idx="8">
                          <c:v>100000</c:v>
                        </c:pt>
                        <c:pt idx="9">
                          <c:v>1000000</c:v>
                        </c:pt>
                        <c:pt idx="10">
                          <c:v>10000000</c:v>
                        </c:pt>
                        <c:pt idx="11">
                          <c:v>100000000</c:v>
                        </c:pt>
                        <c:pt idx="12">
                          <c:v>1000</c:v>
                        </c:pt>
                        <c:pt idx="13">
                          <c:v>10000</c:v>
                        </c:pt>
                        <c:pt idx="14">
                          <c:v>100000</c:v>
                        </c:pt>
                        <c:pt idx="15">
                          <c:v>1000000</c:v>
                        </c:pt>
                        <c:pt idx="16">
                          <c:v>10000000</c:v>
                        </c:pt>
                        <c:pt idx="17">
                          <c:v>100000000</c:v>
                        </c:pt>
                        <c:pt idx="18">
                          <c:v>1000</c:v>
                        </c:pt>
                        <c:pt idx="19">
                          <c:v>10000</c:v>
                        </c:pt>
                        <c:pt idx="20">
                          <c:v>100000</c:v>
                        </c:pt>
                        <c:pt idx="21">
                          <c:v>1000000</c:v>
                        </c:pt>
                        <c:pt idx="22">
                          <c:v>10000000</c:v>
                        </c:pt>
                        <c:pt idx="23">
                          <c:v>100000000</c:v>
                        </c:pt>
                        <c:pt idx="24">
                          <c:v>1000</c:v>
                        </c:pt>
                        <c:pt idx="25">
                          <c:v>10000</c:v>
                        </c:pt>
                        <c:pt idx="26">
                          <c:v>100000</c:v>
                        </c:pt>
                        <c:pt idx="27">
                          <c:v>1000000</c:v>
                        </c:pt>
                        <c:pt idx="28">
                          <c:v>10000000</c:v>
                        </c:pt>
                        <c:pt idx="29">
                          <c:v>100000000</c:v>
                        </c:pt>
                      </c:lvl>
                    </c:multiLvlStrCache>
                  </c:multiLvlStrRef>
                </c:cat>
                <c:val>
                  <c:numRef>
                    <c:extLst>
                      <c:ext uri="{02D57815-91ED-43cb-92C2-25804820EDAC}">
                        <c15:formulaRef>
                          <c15:sqref>{0,0,0,0,0,0,3,2,3,2,2,3,22,22,23,22,22,22,202,212,219,218,215,217,2039,2142,2205,2185,2198,2213}</c15:sqref>
                        </c15:formulaRef>
                      </c:ext>
                    </c:extLst>
                    <c:numCache>
                      <c:formatCode>General</c:formatCode>
                      <c:ptCount val="30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3</c:v>
                      </c:pt>
                      <c:pt idx="7">
                        <c:v>2</c:v>
                      </c:pt>
                      <c:pt idx="8">
                        <c:v>3</c:v>
                      </c:pt>
                      <c:pt idx="9">
                        <c:v>2</c:v>
                      </c:pt>
                      <c:pt idx="10">
                        <c:v>2</c:v>
                      </c:pt>
                      <c:pt idx="11">
                        <c:v>3</c:v>
                      </c:pt>
                      <c:pt idx="12">
                        <c:v>22</c:v>
                      </c:pt>
                      <c:pt idx="13">
                        <c:v>22</c:v>
                      </c:pt>
                      <c:pt idx="14">
                        <c:v>23</c:v>
                      </c:pt>
                      <c:pt idx="15">
                        <c:v>22</c:v>
                      </c:pt>
                      <c:pt idx="16">
                        <c:v>22</c:v>
                      </c:pt>
                      <c:pt idx="17">
                        <c:v>22</c:v>
                      </c:pt>
                      <c:pt idx="18">
                        <c:v>202</c:v>
                      </c:pt>
                      <c:pt idx="19">
                        <c:v>212</c:v>
                      </c:pt>
                      <c:pt idx="20">
                        <c:v>219</c:v>
                      </c:pt>
                      <c:pt idx="21">
                        <c:v>218</c:v>
                      </c:pt>
                      <c:pt idx="22">
                        <c:v>215</c:v>
                      </c:pt>
                      <c:pt idx="23">
                        <c:v>217</c:v>
                      </c:pt>
                      <c:pt idx="24">
                        <c:v>2039</c:v>
                      </c:pt>
                      <c:pt idx="25">
                        <c:v>2142</c:v>
                      </c:pt>
                      <c:pt idx="26">
                        <c:v>2205</c:v>
                      </c:pt>
                      <c:pt idx="27">
                        <c:v>2185</c:v>
                      </c:pt>
                      <c:pt idx="28">
                        <c:v>2198</c:v>
                      </c:pt>
                      <c:pt idx="29">
                        <c:v>2213</c:v>
                      </c:pt>
                    </c:numCache>
                  </c:numRef>
                </c:val>
                <c:smooth val="0"/>
              </c15:ser>
            </c15:filteredLineSeries>
            <c15:filteredLineSeries>
              <c15:ser>
                <c:idx val="2"/>
                <c:order val="2"/>
                <c:tx>
                  <c:strRef>
                    <c:extLst>
                      <c:ext uri="{02D57815-91ED-43cb-92C2-25804820EDAC}">
                        <c15:formulaRef>
                          <c15:sqref>"count"</c15:sqref>
                        </c15:formulaRef>
                      </c:ext>
                    </c:extLst>
                    <c:strCache>
                      <c:ptCount val="1"/>
                      <c:pt idx="0">
                        <c:v>count</c:v>
                      </c:pt>
                    </c:strCache>
                  </c:strRef>
                </c:tx>
                <c:spPr>
                  <a:ln w="22225" cap="rnd">
                    <a:solidFill>
                      <a:schemeClr val="accent3"/>
                    </a:solidFill>
                  </a:ln>
                  <a:effectLst>
                    <a:glow rad="139700">
                      <a:schemeClr val="accent3">
                        <a:satMod val="175000"/>
                        <a:alpha val="14000"/>
                      </a:schemeClr>
                    </a:glow>
                  </a:effectLst>
                </c:spPr>
                <c:marker>
                  <c:symbol val="none"/>
                </c:marker>
                <c:dLbls>
                  <c:numFmt formatCode="General" sourceLinked="1"/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0" vertOverflow="ellipsis" vert="horz" wrap="square" lIns="38100" tIns="19050" rIns="38100" bIns="19050" anchor="ctr" anchorCtr="1"/>
                    <a:lstStyle/>
                    <a:p>
                      <a:pPr>
                        <a:defRPr lang="en-US" sz="900" b="0" i="0" u="none" strike="noStrike" kern="1200" baseline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</a:p>
                  </c:txPr>
                  <c:dLblPos val="t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xmlns:c15="http://schemas.microsoft.com/office/drawing/2012/chart" uri="{CE6537A1-D6FC-4f65-9D91-7224C49458BB}">
                      <c15:layout/>
                      <c15:showLeaderLines val="1"/>
                      <c15:leaderLines>
                        <c:spPr>
                          <a:ln w="9525">
                            <a:solidFill>
                              <a:schemeClr val="lt1">
                                <a:lumMod val="50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multiLvlStrRef>
                    <c:extLst>
                      <c:ext uri="{02D57815-91ED-43cb-92C2-25804820EDAC}">
                        <c15:fullRef>
                          <c15:sqref/>
                        </c15:fullRef>
                        <c15:formulaRef>
                          <c15:sqref>[Book1]Sheet1!$A$22:$B$51</c15:sqref>
                        </c15:formulaRef>
                      </c:ext>
                    </c:extLst>
                    <c:multiLvlStrCache>
                      <c:ptCount val="30"/>
                      <c:lvl>
                        <c:pt idx="0">
                          <c:v>1000</c:v>
                        </c:pt>
                        <c:pt idx="1">
                          <c:v>1000</c:v>
                        </c:pt>
                        <c:pt idx="2">
                          <c:v>1000</c:v>
                        </c:pt>
                        <c:pt idx="3">
                          <c:v>1000</c:v>
                        </c:pt>
                        <c:pt idx="4">
                          <c:v>1000</c:v>
                        </c:pt>
                        <c:pt idx="5">
                          <c:v>1000</c:v>
                        </c:pt>
                        <c:pt idx="6">
                          <c:v>10000</c:v>
                        </c:pt>
                        <c:pt idx="7">
                          <c:v>10000</c:v>
                        </c:pt>
                        <c:pt idx="8">
                          <c:v>10000</c:v>
                        </c:pt>
                        <c:pt idx="9">
                          <c:v>10000</c:v>
                        </c:pt>
                        <c:pt idx="10">
                          <c:v>10000</c:v>
                        </c:pt>
                        <c:pt idx="11">
                          <c:v>10000</c:v>
                        </c:pt>
                        <c:pt idx="12">
                          <c:v>100000</c:v>
                        </c:pt>
                        <c:pt idx="13">
                          <c:v>100000</c:v>
                        </c:pt>
                        <c:pt idx="14">
                          <c:v>100000</c:v>
                        </c:pt>
                        <c:pt idx="15">
                          <c:v>100000</c:v>
                        </c:pt>
                        <c:pt idx="16">
                          <c:v>100000</c:v>
                        </c:pt>
                        <c:pt idx="17">
                          <c:v>100000</c:v>
                        </c:pt>
                        <c:pt idx="18">
                          <c:v>1000000</c:v>
                        </c:pt>
                        <c:pt idx="19">
                          <c:v>1000000</c:v>
                        </c:pt>
                        <c:pt idx="20">
                          <c:v>1000000</c:v>
                        </c:pt>
                        <c:pt idx="21">
                          <c:v>1000000</c:v>
                        </c:pt>
                        <c:pt idx="22">
                          <c:v>1000000</c:v>
                        </c:pt>
                        <c:pt idx="23">
                          <c:v>1000000</c:v>
                        </c:pt>
                        <c:pt idx="24">
                          <c:v>10000000</c:v>
                        </c:pt>
                        <c:pt idx="25">
                          <c:v>10000000</c:v>
                        </c:pt>
                        <c:pt idx="26">
                          <c:v>10000000</c:v>
                        </c:pt>
                        <c:pt idx="27">
                          <c:v>10000000</c:v>
                        </c:pt>
                        <c:pt idx="28">
                          <c:v>10000000</c:v>
                        </c:pt>
                        <c:pt idx="29">
                          <c:v>10000000</c:v>
                        </c:pt>
                      </c:lvl>
                      <c:lvl>
                        <c:pt idx="0">
                          <c:v>1000</c:v>
                        </c:pt>
                        <c:pt idx="1">
                          <c:v>10000</c:v>
                        </c:pt>
                        <c:pt idx="2">
                          <c:v>100000</c:v>
                        </c:pt>
                        <c:pt idx="3">
                          <c:v>1000000</c:v>
                        </c:pt>
                        <c:pt idx="4">
                          <c:v>10000000</c:v>
                        </c:pt>
                        <c:pt idx="5">
                          <c:v>100000000</c:v>
                        </c:pt>
                        <c:pt idx="6">
                          <c:v>1000</c:v>
                        </c:pt>
                        <c:pt idx="7">
                          <c:v>10000</c:v>
                        </c:pt>
                        <c:pt idx="8">
                          <c:v>100000</c:v>
                        </c:pt>
                        <c:pt idx="9">
                          <c:v>1000000</c:v>
                        </c:pt>
                        <c:pt idx="10">
                          <c:v>10000000</c:v>
                        </c:pt>
                        <c:pt idx="11">
                          <c:v>100000000</c:v>
                        </c:pt>
                        <c:pt idx="12">
                          <c:v>1000</c:v>
                        </c:pt>
                        <c:pt idx="13">
                          <c:v>10000</c:v>
                        </c:pt>
                        <c:pt idx="14">
                          <c:v>100000</c:v>
                        </c:pt>
                        <c:pt idx="15">
                          <c:v>1000000</c:v>
                        </c:pt>
                        <c:pt idx="16">
                          <c:v>10000000</c:v>
                        </c:pt>
                        <c:pt idx="17">
                          <c:v>100000000</c:v>
                        </c:pt>
                        <c:pt idx="18">
                          <c:v>1000</c:v>
                        </c:pt>
                        <c:pt idx="19">
                          <c:v>10000</c:v>
                        </c:pt>
                        <c:pt idx="20">
                          <c:v>100000</c:v>
                        </c:pt>
                        <c:pt idx="21">
                          <c:v>1000000</c:v>
                        </c:pt>
                        <c:pt idx="22">
                          <c:v>10000000</c:v>
                        </c:pt>
                        <c:pt idx="23">
                          <c:v>100000000</c:v>
                        </c:pt>
                        <c:pt idx="24">
                          <c:v>1000</c:v>
                        </c:pt>
                        <c:pt idx="25">
                          <c:v>10000</c:v>
                        </c:pt>
                        <c:pt idx="26">
                          <c:v>100000</c:v>
                        </c:pt>
                        <c:pt idx="27">
                          <c:v>1000000</c:v>
                        </c:pt>
                        <c:pt idx="28">
                          <c:v>10000000</c:v>
                        </c:pt>
                        <c:pt idx="29">
                          <c:v>100000000</c:v>
                        </c:pt>
                      </c:lvl>
                    </c:multiLvlStrCache>
                  </c:multiLvlStrRef>
                </c:cat>
                <c:val>
                  <c:numRef>
                    <c:extLst>
                      <c:ext uri="{02D57815-91ED-43cb-92C2-25804820EDAC}">
                        <c15:formulaRef>
                          <c15:sqref>{0,0,0,2,17,166,0,0,0,2,14,166,0,1,1,1,14,168,0,2,1,3,16,168,22,23,24,25,40,191}</c15:sqref>
                        </c15:formulaRef>
                      </c:ext>
                    </c:extLst>
                    <c:numCache>
                      <c:formatCode>General</c:formatCode>
                      <c:ptCount val="30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2</c:v>
                      </c:pt>
                      <c:pt idx="4">
                        <c:v>17</c:v>
                      </c:pt>
                      <c:pt idx="5">
                        <c:v>166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2</c:v>
                      </c:pt>
                      <c:pt idx="10">
                        <c:v>14</c:v>
                      </c:pt>
                      <c:pt idx="11">
                        <c:v>166</c:v>
                      </c:pt>
                      <c:pt idx="12">
                        <c:v>0</c:v>
                      </c:pt>
                      <c:pt idx="13">
                        <c:v>1</c:v>
                      </c:pt>
                      <c:pt idx="14">
                        <c:v>1</c:v>
                      </c:pt>
                      <c:pt idx="15">
                        <c:v>1</c:v>
                      </c:pt>
                      <c:pt idx="16">
                        <c:v>14</c:v>
                      </c:pt>
                      <c:pt idx="17">
                        <c:v>168</c:v>
                      </c:pt>
                      <c:pt idx="18">
                        <c:v>0</c:v>
                      </c:pt>
                      <c:pt idx="19">
                        <c:v>2</c:v>
                      </c:pt>
                      <c:pt idx="20">
                        <c:v>1</c:v>
                      </c:pt>
                      <c:pt idx="21">
                        <c:v>3</c:v>
                      </c:pt>
                      <c:pt idx="22">
                        <c:v>16</c:v>
                      </c:pt>
                      <c:pt idx="23">
                        <c:v>168</c:v>
                      </c:pt>
                      <c:pt idx="24">
                        <c:v>22</c:v>
                      </c:pt>
                      <c:pt idx="25">
                        <c:v>23</c:v>
                      </c:pt>
                      <c:pt idx="26">
                        <c:v>24</c:v>
                      </c:pt>
                      <c:pt idx="27">
                        <c:v>25</c:v>
                      </c:pt>
                      <c:pt idx="28">
                        <c:v>40</c:v>
                      </c:pt>
                      <c:pt idx="29">
                        <c:v>191</c:v>
                      </c:pt>
                    </c:numCache>
                  </c:numRef>
                </c:val>
                <c:smooth val="0"/>
              </c15:ser>
            </c15:filteredLineSeries>
            <c15:filteredLineSeries>
              <c15:ser>
                <c:idx val="3"/>
                <c:order val="3"/>
                <c:tx>
                  <c:strRef>
                    <c:extLst>
                      <c:ext uri="{02D57815-91ED-43cb-92C2-25804820EDAC}">
                        <c15:formulaRef>
                          <c15:sqref>"radix"</c15:sqref>
                        </c15:formulaRef>
                      </c:ext>
                    </c:extLst>
                    <c:strCache>
                      <c:ptCount val="1"/>
                      <c:pt idx="0">
                        <c:v>radix</c:v>
                      </c:pt>
                    </c:strCache>
                  </c:strRef>
                </c:tx>
                <c:spPr>
                  <a:ln w="22225" cap="rnd">
                    <a:solidFill>
                      <a:schemeClr val="accent4"/>
                    </a:solidFill>
                  </a:ln>
                  <a:effectLst>
                    <a:glow rad="139700">
                      <a:schemeClr val="accent4">
                        <a:satMod val="175000"/>
                        <a:alpha val="14000"/>
                      </a:schemeClr>
                    </a:glow>
                  </a:effectLst>
                </c:spPr>
                <c:marker>
                  <c:symbol val="none"/>
                </c:marker>
                <c:dLbls>
                  <c:numFmt formatCode="General" sourceLinked="1"/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0" vertOverflow="ellipsis" vert="horz" wrap="square" lIns="38100" tIns="19050" rIns="38100" bIns="19050" anchor="ctr" anchorCtr="1"/>
                    <a:lstStyle/>
                    <a:p>
                      <a:pPr>
                        <a:defRPr lang="en-US" sz="900" b="0" i="0" u="none" strike="noStrike" kern="1200" baseline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</a:p>
                  </c:txPr>
                  <c:dLblPos val="t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xmlns:c15="http://schemas.microsoft.com/office/drawing/2012/chart" uri="{CE6537A1-D6FC-4f65-9D91-7224C49458BB}">
                      <c15:layout/>
                      <c15:showLeaderLines val="1"/>
                      <c15:leaderLines>
                        <c:spPr>
                          <a:ln w="9525">
                            <a:solidFill>
                              <a:schemeClr val="lt1">
                                <a:lumMod val="50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multiLvlStrRef>
                    <c:extLst>
                      <c:ext uri="{02D57815-91ED-43cb-92C2-25804820EDAC}">
                        <c15:fullRef>
                          <c15:sqref/>
                        </c15:fullRef>
                        <c15:formulaRef>
                          <c15:sqref>[Book1]Sheet1!$A$22:$B$51</c15:sqref>
                        </c15:formulaRef>
                      </c:ext>
                    </c:extLst>
                    <c:multiLvlStrCache>
                      <c:ptCount val="30"/>
                      <c:lvl>
                        <c:pt idx="0">
                          <c:v>1000</c:v>
                        </c:pt>
                        <c:pt idx="1">
                          <c:v>1000</c:v>
                        </c:pt>
                        <c:pt idx="2">
                          <c:v>1000</c:v>
                        </c:pt>
                        <c:pt idx="3">
                          <c:v>1000</c:v>
                        </c:pt>
                        <c:pt idx="4">
                          <c:v>1000</c:v>
                        </c:pt>
                        <c:pt idx="5">
                          <c:v>1000</c:v>
                        </c:pt>
                        <c:pt idx="6">
                          <c:v>10000</c:v>
                        </c:pt>
                        <c:pt idx="7">
                          <c:v>10000</c:v>
                        </c:pt>
                        <c:pt idx="8">
                          <c:v>10000</c:v>
                        </c:pt>
                        <c:pt idx="9">
                          <c:v>10000</c:v>
                        </c:pt>
                        <c:pt idx="10">
                          <c:v>10000</c:v>
                        </c:pt>
                        <c:pt idx="11">
                          <c:v>10000</c:v>
                        </c:pt>
                        <c:pt idx="12">
                          <c:v>100000</c:v>
                        </c:pt>
                        <c:pt idx="13">
                          <c:v>100000</c:v>
                        </c:pt>
                        <c:pt idx="14">
                          <c:v>100000</c:v>
                        </c:pt>
                        <c:pt idx="15">
                          <c:v>100000</c:v>
                        </c:pt>
                        <c:pt idx="16">
                          <c:v>100000</c:v>
                        </c:pt>
                        <c:pt idx="17">
                          <c:v>100000</c:v>
                        </c:pt>
                        <c:pt idx="18">
                          <c:v>1000000</c:v>
                        </c:pt>
                        <c:pt idx="19">
                          <c:v>1000000</c:v>
                        </c:pt>
                        <c:pt idx="20">
                          <c:v>1000000</c:v>
                        </c:pt>
                        <c:pt idx="21">
                          <c:v>1000000</c:v>
                        </c:pt>
                        <c:pt idx="22">
                          <c:v>1000000</c:v>
                        </c:pt>
                        <c:pt idx="23">
                          <c:v>1000000</c:v>
                        </c:pt>
                        <c:pt idx="24">
                          <c:v>10000000</c:v>
                        </c:pt>
                        <c:pt idx="25">
                          <c:v>10000000</c:v>
                        </c:pt>
                        <c:pt idx="26">
                          <c:v>10000000</c:v>
                        </c:pt>
                        <c:pt idx="27">
                          <c:v>10000000</c:v>
                        </c:pt>
                        <c:pt idx="28">
                          <c:v>10000000</c:v>
                        </c:pt>
                        <c:pt idx="29">
                          <c:v>10000000</c:v>
                        </c:pt>
                      </c:lvl>
                      <c:lvl>
                        <c:pt idx="0">
                          <c:v>1000</c:v>
                        </c:pt>
                        <c:pt idx="1">
                          <c:v>10000</c:v>
                        </c:pt>
                        <c:pt idx="2">
                          <c:v>100000</c:v>
                        </c:pt>
                        <c:pt idx="3">
                          <c:v>1000000</c:v>
                        </c:pt>
                        <c:pt idx="4">
                          <c:v>10000000</c:v>
                        </c:pt>
                        <c:pt idx="5">
                          <c:v>100000000</c:v>
                        </c:pt>
                        <c:pt idx="6">
                          <c:v>1000</c:v>
                        </c:pt>
                        <c:pt idx="7">
                          <c:v>10000</c:v>
                        </c:pt>
                        <c:pt idx="8">
                          <c:v>100000</c:v>
                        </c:pt>
                        <c:pt idx="9">
                          <c:v>1000000</c:v>
                        </c:pt>
                        <c:pt idx="10">
                          <c:v>10000000</c:v>
                        </c:pt>
                        <c:pt idx="11">
                          <c:v>100000000</c:v>
                        </c:pt>
                        <c:pt idx="12">
                          <c:v>1000</c:v>
                        </c:pt>
                        <c:pt idx="13">
                          <c:v>10000</c:v>
                        </c:pt>
                        <c:pt idx="14">
                          <c:v>100000</c:v>
                        </c:pt>
                        <c:pt idx="15">
                          <c:v>1000000</c:v>
                        </c:pt>
                        <c:pt idx="16">
                          <c:v>10000000</c:v>
                        </c:pt>
                        <c:pt idx="17">
                          <c:v>100000000</c:v>
                        </c:pt>
                        <c:pt idx="18">
                          <c:v>1000</c:v>
                        </c:pt>
                        <c:pt idx="19">
                          <c:v>10000</c:v>
                        </c:pt>
                        <c:pt idx="20">
                          <c:v>100000</c:v>
                        </c:pt>
                        <c:pt idx="21">
                          <c:v>1000000</c:v>
                        </c:pt>
                        <c:pt idx="22">
                          <c:v>10000000</c:v>
                        </c:pt>
                        <c:pt idx="23">
                          <c:v>100000000</c:v>
                        </c:pt>
                        <c:pt idx="24">
                          <c:v>1000</c:v>
                        </c:pt>
                        <c:pt idx="25">
                          <c:v>10000</c:v>
                        </c:pt>
                        <c:pt idx="26">
                          <c:v>100000</c:v>
                        </c:pt>
                        <c:pt idx="27">
                          <c:v>1000000</c:v>
                        </c:pt>
                        <c:pt idx="28">
                          <c:v>10000000</c:v>
                        </c:pt>
                        <c:pt idx="29">
                          <c:v>100000000</c:v>
                        </c:pt>
                      </c:lvl>
                    </c:multiLvlStrCache>
                  </c:multiLvlStrRef>
                </c:cat>
                <c:val>
                  <c:numRef>
                    <c:extLst>
                      <c:ext uri="{02D57815-91ED-43cb-92C2-25804820EDAC}">
                        <c15:formulaRef>
                          <c15:sqref>{0,1,0,0,0,1,2,2,2,3,2,2,21,23,23,22,22,22,212,232,232,232,232,232,2147,2171,2353,2354,2364,2352}</c15:sqref>
                        </c15:formulaRef>
                      </c:ext>
                    </c:extLst>
                    <c:numCache>
                      <c:formatCode>General</c:formatCode>
                      <c:ptCount val="30"/>
                      <c:pt idx="0">
                        <c:v>0</c:v>
                      </c:pt>
                      <c:pt idx="1">
                        <c:v>1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1</c:v>
                      </c:pt>
                      <c:pt idx="6">
                        <c:v>2</c:v>
                      </c:pt>
                      <c:pt idx="7">
                        <c:v>2</c:v>
                      </c:pt>
                      <c:pt idx="8">
                        <c:v>2</c:v>
                      </c:pt>
                      <c:pt idx="9">
                        <c:v>3</c:v>
                      </c:pt>
                      <c:pt idx="10">
                        <c:v>2</c:v>
                      </c:pt>
                      <c:pt idx="11">
                        <c:v>2</c:v>
                      </c:pt>
                      <c:pt idx="12">
                        <c:v>21</c:v>
                      </c:pt>
                      <c:pt idx="13">
                        <c:v>23</c:v>
                      </c:pt>
                      <c:pt idx="14">
                        <c:v>23</c:v>
                      </c:pt>
                      <c:pt idx="15">
                        <c:v>22</c:v>
                      </c:pt>
                      <c:pt idx="16">
                        <c:v>22</c:v>
                      </c:pt>
                      <c:pt idx="17">
                        <c:v>22</c:v>
                      </c:pt>
                      <c:pt idx="18">
                        <c:v>212</c:v>
                      </c:pt>
                      <c:pt idx="19">
                        <c:v>232</c:v>
                      </c:pt>
                      <c:pt idx="20">
                        <c:v>232</c:v>
                      </c:pt>
                      <c:pt idx="21">
                        <c:v>232</c:v>
                      </c:pt>
                      <c:pt idx="22">
                        <c:v>232</c:v>
                      </c:pt>
                      <c:pt idx="23">
                        <c:v>232</c:v>
                      </c:pt>
                      <c:pt idx="24">
                        <c:v>2147</c:v>
                      </c:pt>
                      <c:pt idx="25">
                        <c:v>2171</c:v>
                      </c:pt>
                      <c:pt idx="26">
                        <c:v>2353</c:v>
                      </c:pt>
                      <c:pt idx="27">
                        <c:v>2354</c:v>
                      </c:pt>
                      <c:pt idx="28">
                        <c:v>2364</c:v>
                      </c:pt>
                      <c:pt idx="29">
                        <c:v>2352</c:v>
                      </c:pt>
                    </c:numCache>
                  </c:numRef>
                </c:val>
                <c:smooth val="0"/>
              </c15:ser>
            </c15:filteredLineSeries>
          </c:ext>
        </c:extLst>
      </c:lineChart>
      <c:catAx>
        <c:axId val="984490930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</a:p>
        </c:txPr>
        <c:crossAx val="229068649"/>
        <c:crosses val="autoZero"/>
        <c:auto val="1"/>
        <c:lblAlgn val="ctr"/>
        <c:lblOffset val="100"/>
        <c:noMultiLvlLbl val="0"/>
      </c:catAx>
      <c:valAx>
        <c:axId val="229068649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</a:p>
        </c:txPr>
        <c:crossAx val="98449093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 anchor="ctr"/>
    <a:lstStyle/>
    <a:p>
      <a:pPr>
        <a:defRPr lang="en-US">
          <a:solidFill>
            <a:schemeClr val="bg1"/>
          </a:solidFill>
        </a:defRPr>
      </a:pPr>
    </a:p>
  </c:txPr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400" b="1" i="0" u="none" strike="noStrike" kern="1200" cap="none" baseline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pPr>
            <a:r>
              <a:rPr>
                <a:solidFill>
                  <a:schemeClr val="accent6"/>
                </a:solidFill>
              </a:rPr>
              <a:t>10.000.000 elements</a:t>
            </a:r>
            <a:endParaRPr>
              <a:solidFill>
                <a:schemeClr val="accent6"/>
              </a:solidFill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4"/>
          <c:order val="4"/>
          <c:tx>
            <c:strRef>
              <c:f>"radix"</c:f>
              <c:strCache>
                <c:ptCount val="1"/>
                <c:pt idx="0">
                  <c:v>radix</c:v>
                </c:pt>
              </c:strCache>
            </c:strRef>
          </c:tx>
          <c:spPr>
            <a:ln w="22225" cap="rnd">
              <a:solidFill>
                <a:schemeClr val="accent1"/>
              </a:solidFill>
            </a:ln>
            <a:effectLst>
              <a:glow rad="139700">
                <a:schemeClr val="accent5">
                  <a:satMod val="175000"/>
                  <a:alpha val="14000"/>
                </a:schemeClr>
              </a:glow>
            </a:effectLst>
          </c:spPr>
          <c:marker>
            <c:symbol val="none"/>
          </c:marker>
          <c:dLbls>
            <c:numFmt formatCode="General" sourceLinked="1"/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900" b="0" i="0" u="none" strike="noStrike" kern="1200" baseline="0">
                    <a:solidFill>
                      <a:schemeClr val="accent6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([Book1]Sheet1!$A$1:$A$6,[Book1]Sheet1!$C$1:$C$6)</c:f>
              <c:numCache>
                <c:formatCode>General</c:formatCode>
                <c:ptCount val="12"/>
                <c:pt idx="0">
                  <c:v>100</c:v>
                </c:pt>
                <c:pt idx="1">
                  <c:v>1000</c:v>
                </c:pt>
                <c:pt idx="2">
                  <c:v>10000</c:v>
                </c:pt>
                <c:pt idx="3">
                  <c:v>100000</c:v>
                </c:pt>
                <c:pt idx="4">
                  <c:v>1000000</c:v>
                </c:pt>
                <c:pt idx="5">
                  <c:v>10000000</c:v>
                </c:pt>
                <c:pt idx="6">
                  <c:v>1024</c:v>
                </c:pt>
                <c:pt idx="7">
                  <c:v>2048</c:v>
                </c:pt>
                <c:pt idx="8">
                  <c:v>4096</c:v>
                </c:pt>
                <c:pt idx="9">
                  <c:v>8192</c:v>
                </c:pt>
                <c:pt idx="10">
                  <c:v>16384</c:v>
                </c:pt>
                <c:pt idx="11">
                  <c:v>1024</c:v>
                </c:pt>
              </c:numCache>
            </c:numRef>
          </c:cat>
          <c:val>
            <c:numRef>
              <c:f>[Book1]Sheet1!$I$1:$I$6</c:f>
              <c:numCache>
                <c:formatCode>General</c:formatCode>
                <c:ptCount val="6"/>
                <c:pt idx="0">
                  <c:v>2150</c:v>
                </c:pt>
                <c:pt idx="1">
                  <c:v>2258</c:v>
                </c:pt>
                <c:pt idx="2">
                  <c:v>2392</c:v>
                </c:pt>
                <c:pt idx="3">
                  <c:v>2372</c:v>
                </c:pt>
                <c:pt idx="4">
                  <c:v>2363</c:v>
                </c:pt>
                <c:pt idx="5">
                  <c:v>2358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0"/>
        <c:smooth val="0"/>
        <c:axId val="769303788"/>
        <c:axId val="12659147"/>
        <c:extLst>
          <c:ext xmlns:c15="http://schemas.microsoft.com/office/drawing/2012/chart" uri="{02D57815-91ED-43cb-92C2-25804820EDAC}">
            <c15:filteredLine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"quick"</c15:sqref>
                        </c15:formulaRef>
                      </c:ext>
                    </c:extLst>
                    <c:strCache>
                      <c:ptCount val="1"/>
                      <c:pt idx="0">
                        <c:v>quick</c:v>
                      </c:pt>
                    </c:strCache>
                  </c:strRef>
                </c:tx>
                <c:spPr>
                  <a:ln w="22225" cap="rnd">
                    <a:solidFill>
                      <a:schemeClr val="accent1"/>
                    </a:solidFill>
                  </a:ln>
                  <a:effectLst>
                    <a:glow rad="139700">
                      <a:schemeClr val="accent1">
                        <a:satMod val="175000"/>
                        <a:alpha val="14000"/>
                      </a:schemeClr>
                    </a:glow>
                  </a:effectLst>
                </c:spPr>
                <c:marker>
                  <c:symbol val="none"/>
                </c:marker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0" vertOverflow="ellipsis" vert="horz" wrap="square" lIns="38100" tIns="19050" rIns="38100" bIns="19050" anchor="ctr" anchorCtr="1"/>
                    <a:lstStyle/>
                    <a:p>
                      <a:pPr>
                        <a:defRPr lang="en-US" sz="900" b="0" i="0" u="none" strike="noStrike" kern="1200" baseline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</a:p>
                  </c:txPr>
                  <c:dLblPos val="r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xmlns:c15="http://schemas.microsoft.com/office/drawing/2012/chart" uri="{CE6537A1-D6FC-4f65-9D91-7224C49458BB}">
                      <c15:layout/>
                      <c15:showLeaderLines val="1"/>
                      <c15:leaderLines>
                        <c:spPr>
                          <a:ln w="9525">
                            <a:solidFill>
                              <a:schemeClr val="lt1">
                                <a:lumMod val="50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numRef>
                    <c:extLst>
                      <c:ext uri="{02D57815-91ED-43cb-92C2-25804820EDAC}">
                        <c15:fullRef>
                          <c15:sqref/>
                        </c15:fullRef>
                        <c15:formulaRef>
                          <c15:sqref>([Book1]Sheet1!$A$1:$A$6,[Book1]Sheet1!$C$1:$C$6)</c15:sqref>
                        </c15:formulaRef>
                      </c:ext>
                    </c:extLst>
                    <c:numCache>
                      <c:formatCode>General</c:formatCode>
                      <c:ptCount val="12"/>
                      <c:pt idx="0">
                        <c:v>100</c:v>
                      </c:pt>
                      <c:pt idx="1">
                        <c:v>1000</c:v>
                      </c:pt>
                      <c:pt idx="2">
                        <c:v>10000</c:v>
                      </c:pt>
                      <c:pt idx="3">
                        <c:v>100000</c:v>
                      </c:pt>
                      <c:pt idx="4">
                        <c:v>1000000</c:v>
                      </c:pt>
                      <c:pt idx="5">
                        <c:v>10000000</c:v>
                      </c:pt>
                      <c:pt idx="6">
                        <c:v>1024</c:v>
                      </c:pt>
                      <c:pt idx="7">
                        <c:v>2048</c:v>
                      </c:pt>
                      <c:pt idx="8">
                        <c:v>4096</c:v>
                      </c:pt>
                      <c:pt idx="9">
                        <c:v>8192</c:v>
                      </c:pt>
                      <c:pt idx="10">
                        <c:v>16384</c:v>
                      </c:pt>
                      <c:pt idx="11">
                        <c:v>1024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{246695,20076,3096,1471,1409,1398}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246695</c:v>
                      </c:pt>
                      <c:pt idx="1">
                        <c:v>20076</c:v>
                      </c:pt>
                      <c:pt idx="2">
                        <c:v>3096</c:v>
                      </c:pt>
                      <c:pt idx="3">
                        <c:v>1471</c:v>
                      </c:pt>
                      <c:pt idx="4">
                        <c:v>1409</c:v>
                      </c:pt>
                      <c:pt idx="5">
                        <c:v>1398</c:v>
                      </c:pt>
                    </c:numCache>
                  </c:numRef>
                </c:val>
                <c:smooth val="0"/>
              </c15:ser>
            </c15:filteredLineSeries>
            <c15:filteredLineSeries>
              <c15:ser>
                <c:idx val="1"/>
                <c:order val="1"/>
                <c:tx>
                  <c:strRef>
                    <c:extLst>
                      <c:ext uri="{02D57815-91ED-43cb-92C2-25804820EDAC}">
                        <c15:formulaRef>
                          <c15:sqref>"merge"</c15:sqref>
                        </c15:formulaRef>
                      </c:ext>
                    </c:extLst>
                    <c:strCache>
                      <c:ptCount val="1"/>
                      <c:pt idx="0">
                        <c:v>merge</c:v>
                      </c:pt>
                    </c:strCache>
                  </c:strRef>
                </c:tx>
                <c:spPr>
                  <a:ln w="22225" cap="rnd">
                    <a:solidFill>
                      <a:schemeClr val="accent2"/>
                    </a:solidFill>
                  </a:ln>
                  <a:effectLst>
                    <a:glow rad="139700">
                      <a:schemeClr val="accent2">
                        <a:satMod val="175000"/>
                        <a:alpha val="14000"/>
                      </a:schemeClr>
                    </a:glow>
                  </a:effectLst>
                </c:spPr>
                <c:marker>
                  <c:symbol val="none"/>
                </c:marker>
                <c:dLbls>
                  <c:numFmt formatCode="General" sourceLinked="1"/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0" vertOverflow="ellipsis" vert="horz" wrap="square" lIns="38100" tIns="19050" rIns="38100" bIns="19050" anchor="ctr" anchorCtr="1"/>
                    <a:lstStyle/>
                    <a:p>
                      <a:pPr>
                        <a:defRPr lang="en-US" sz="900" b="0" i="0" u="none" strike="noStrike" kern="1200" baseline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</a:p>
                  </c:txPr>
                  <c:dLblPos val="t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xmlns:c15="http://schemas.microsoft.com/office/drawing/2012/chart" uri="{CE6537A1-D6FC-4f65-9D91-7224C49458BB}">
                      <c15:layout/>
                      <c15:showLeaderLines val="1"/>
                      <c15:leaderLines>
                        <c:spPr>
                          <a:ln w="9525">
                            <a:solidFill>
                              <a:schemeClr val="lt1">
                                <a:lumMod val="50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numRef>
                    <c:extLst>
                      <c:ext uri="{02D57815-91ED-43cb-92C2-25804820EDAC}">
                        <c15:fullRef>
                          <c15:sqref/>
                        </c15:fullRef>
                        <c15:formulaRef>
                          <c15:sqref>([Book1]Sheet1!$A$1:$A$6,[Book1]Sheet1!$C$1:$C$6)</c15:sqref>
                        </c15:formulaRef>
                      </c:ext>
                    </c:extLst>
                    <c:numCache>
                      <c:formatCode>General</c:formatCode>
                      <c:ptCount val="12"/>
                      <c:pt idx="0">
                        <c:v>100</c:v>
                      </c:pt>
                      <c:pt idx="1">
                        <c:v>1000</c:v>
                      </c:pt>
                      <c:pt idx="2">
                        <c:v>10000</c:v>
                      </c:pt>
                      <c:pt idx="3">
                        <c:v>100000</c:v>
                      </c:pt>
                      <c:pt idx="4">
                        <c:v>1000000</c:v>
                      </c:pt>
                      <c:pt idx="5">
                        <c:v>10000000</c:v>
                      </c:pt>
                      <c:pt idx="6">
                        <c:v>1024</c:v>
                      </c:pt>
                      <c:pt idx="7">
                        <c:v>2048</c:v>
                      </c:pt>
                      <c:pt idx="8">
                        <c:v>4096</c:v>
                      </c:pt>
                      <c:pt idx="9">
                        <c:v>8192</c:v>
                      </c:pt>
                      <c:pt idx="10">
                        <c:v>16384</c:v>
                      </c:pt>
                      <c:pt idx="11">
                        <c:v>1024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{1960,2130,2178,2258,2236,2168}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1960</c:v>
                      </c:pt>
                      <c:pt idx="1">
                        <c:v>2130</c:v>
                      </c:pt>
                      <c:pt idx="2">
                        <c:v>2178</c:v>
                      </c:pt>
                      <c:pt idx="3">
                        <c:v>2258</c:v>
                      </c:pt>
                      <c:pt idx="4">
                        <c:v>2236</c:v>
                      </c:pt>
                      <c:pt idx="5">
                        <c:v>2168</c:v>
                      </c:pt>
                    </c:numCache>
                  </c:numRef>
                </c:val>
                <c:smooth val="0"/>
              </c15:ser>
            </c15:filteredLineSeries>
            <c15:filteredLineSeries>
              <c15:ser>
                <c:idx val="2"/>
                <c:order val="2"/>
                <c:tx>
                  <c:strRef>
                    <c:extLst>
                      <c:ext uri="{02D57815-91ED-43cb-92C2-25804820EDAC}">
                        <c15:formulaRef>
                          <c15:sqref>"count"</c15:sqref>
                        </c15:formulaRef>
                      </c:ext>
                    </c:extLst>
                    <c:strCache>
                      <c:ptCount val="1"/>
                      <c:pt idx="0">
                        <c:v>count</c:v>
                      </c:pt>
                    </c:strCache>
                  </c:strRef>
                </c:tx>
                <c:spPr>
                  <a:ln w="22225" cap="rnd">
                    <a:solidFill>
                      <a:schemeClr val="accent3"/>
                    </a:solidFill>
                  </a:ln>
                  <a:effectLst>
                    <a:glow rad="139700">
                      <a:schemeClr val="accent3">
                        <a:satMod val="175000"/>
                        <a:alpha val="14000"/>
                      </a:schemeClr>
                    </a:glow>
                  </a:effectLst>
                </c:spPr>
                <c:marker>
                  <c:symbol val="none"/>
                </c:marker>
                <c:dLbls>
                  <c:numFmt formatCode="General" sourceLinked="1"/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0" vertOverflow="ellipsis" vert="horz" wrap="square" lIns="38100" tIns="19050" rIns="38100" bIns="19050" anchor="ctr" anchorCtr="1"/>
                    <a:lstStyle/>
                    <a:p>
                      <a:pPr>
                        <a:defRPr lang="en-US" sz="900" b="0" i="0" u="none" strike="noStrike" kern="1200" baseline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</a:p>
                  </c:txPr>
                  <c:dLblPos val="t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xmlns:c15="http://schemas.microsoft.com/office/drawing/2012/chart" uri="{CE6537A1-D6FC-4f65-9D91-7224C49458BB}">
                      <c15:layout/>
                      <c15:showLeaderLines val="1"/>
                      <c15:leaderLines>
                        <c:spPr>
                          <a:ln w="9525">
                            <a:solidFill>
                              <a:schemeClr val="lt1">
                                <a:lumMod val="50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numRef>
                    <c:extLst>
                      <c:ext uri="{02D57815-91ED-43cb-92C2-25804820EDAC}">
                        <c15:fullRef>
                          <c15:sqref/>
                        </c15:fullRef>
                        <c15:formulaRef>
                          <c15:sqref>([Book1]Sheet1!$A$1:$A$6,[Book1]Sheet1!$C$1:$C$6)</c15:sqref>
                        </c15:formulaRef>
                      </c:ext>
                    </c:extLst>
                    <c:numCache>
                      <c:formatCode>General</c:formatCode>
                      <c:ptCount val="12"/>
                      <c:pt idx="0">
                        <c:v>100</c:v>
                      </c:pt>
                      <c:pt idx="1">
                        <c:v>1000</c:v>
                      </c:pt>
                      <c:pt idx="2">
                        <c:v>10000</c:v>
                      </c:pt>
                      <c:pt idx="3">
                        <c:v>100000</c:v>
                      </c:pt>
                      <c:pt idx="4">
                        <c:v>1000000</c:v>
                      </c:pt>
                      <c:pt idx="5">
                        <c:v>10000000</c:v>
                      </c:pt>
                      <c:pt idx="6">
                        <c:v>1024</c:v>
                      </c:pt>
                      <c:pt idx="7">
                        <c:v>2048</c:v>
                      </c:pt>
                      <c:pt idx="8">
                        <c:v>4096</c:v>
                      </c:pt>
                      <c:pt idx="9">
                        <c:v>8192</c:v>
                      </c:pt>
                      <c:pt idx="10">
                        <c:v>16384</c:v>
                      </c:pt>
                      <c:pt idx="11">
                        <c:v>1024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{22,22,25,25,26,41}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22</c:v>
                      </c:pt>
                      <c:pt idx="1">
                        <c:v>22</c:v>
                      </c:pt>
                      <c:pt idx="2">
                        <c:v>25</c:v>
                      </c:pt>
                      <c:pt idx="3">
                        <c:v>25</c:v>
                      </c:pt>
                      <c:pt idx="4">
                        <c:v>26</c:v>
                      </c:pt>
                      <c:pt idx="5">
                        <c:v>41</c:v>
                      </c:pt>
                    </c:numCache>
                  </c:numRef>
                </c:val>
                <c:smooth val="0"/>
              </c15:ser>
            </c15:filteredLineSeries>
            <c15:filteredLineSeries>
              <c15:ser>
                <c:idx val="3"/>
                <c:order val="3"/>
                <c:tx>
                  <c:strRef>
                    <c:extLst>
                      <c:ext uri="{02D57815-91ED-43cb-92C2-25804820EDAC}">
                        <c15:formulaRef>
                          <c15:sqref>"shell"</c15:sqref>
                        </c15:formulaRef>
                      </c:ext>
                    </c:extLst>
                    <c:strCache>
                      <c:ptCount val="1"/>
                      <c:pt idx="0">
                        <c:v>shell</c:v>
                      </c:pt>
                    </c:strCache>
                  </c:strRef>
                </c:tx>
                <c:spPr>
                  <a:ln w="22225" cap="rnd">
                    <a:solidFill>
                      <a:schemeClr val="accent4"/>
                    </a:solidFill>
                  </a:ln>
                  <a:effectLst>
                    <a:glow rad="139700">
                      <a:schemeClr val="accent4">
                        <a:satMod val="175000"/>
                        <a:alpha val="14000"/>
                      </a:schemeClr>
                    </a:glow>
                  </a:effectLst>
                </c:spPr>
                <c:marker>
                  <c:symbol val="none"/>
                </c:marker>
                <c:dLbls>
                  <c:numFmt formatCode="General" sourceLinked="1"/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0" vertOverflow="ellipsis" vert="horz" wrap="square" lIns="38100" tIns="19050" rIns="38100" bIns="19050" anchor="ctr" anchorCtr="1"/>
                    <a:lstStyle/>
                    <a:p>
                      <a:pPr>
                        <a:defRPr lang="en-US" sz="900" b="0" i="0" u="none" strike="noStrike" kern="1200" baseline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</a:p>
                  </c:txPr>
                  <c:dLblPos val="t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xmlns:c15="http://schemas.microsoft.com/office/drawing/2012/chart" uri="{CE6537A1-D6FC-4f65-9D91-7224C49458BB}">
                      <c15:layout/>
                      <c15:showLeaderLines val="1"/>
                      <c15:leaderLines>
                        <c:spPr>
                          <a:ln w="9525">
                            <a:solidFill>
                              <a:schemeClr val="lt1">
                                <a:lumMod val="50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numRef>
                    <c:extLst>
                      <c:ext uri="{02D57815-91ED-43cb-92C2-25804820EDAC}">
                        <c15:fullRef>
                          <c15:sqref/>
                        </c15:fullRef>
                        <c15:formulaRef>
                          <c15:sqref>([Book1]Sheet1!$A$1:$A$6,[Book1]Sheet1!$C$1:$C$6)</c15:sqref>
                        </c15:formulaRef>
                      </c:ext>
                    </c:extLst>
                    <c:numCache>
                      <c:formatCode>General</c:formatCode>
                      <c:ptCount val="12"/>
                      <c:pt idx="0">
                        <c:v>100</c:v>
                      </c:pt>
                      <c:pt idx="1">
                        <c:v>1000</c:v>
                      </c:pt>
                      <c:pt idx="2">
                        <c:v>10000</c:v>
                      </c:pt>
                      <c:pt idx="3">
                        <c:v>100000</c:v>
                      </c:pt>
                      <c:pt idx="4">
                        <c:v>1000000</c:v>
                      </c:pt>
                      <c:pt idx="5">
                        <c:v>10000000</c:v>
                      </c:pt>
                      <c:pt idx="6">
                        <c:v>1024</c:v>
                      </c:pt>
                      <c:pt idx="7">
                        <c:v>2048</c:v>
                      </c:pt>
                      <c:pt idx="8">
                        <c:v>4096</c:v>
                      </c:pt>
                      <c:pt idx="9">
                        <c:v>8192</c:v>
                      </c:pt>
                      <c:pt idx="10">
                        <c:v>16384</c:v>
                      </c:pt>
                      <c:pt idx="11">
                        <c:v>1024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{1305,1758,2410,2665,2671,2694}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1305</c:v>
                      </c:pt>
                      <c:pt idx="1">
                        <c:v>1758</c:v>
                      </c:pt>
                      <c:pt idx="2">
                        <c:v>2410</c:v>
                      </c:pt>
                      <c:pt idx="3">
                        <c:v>2665</c:v>
                      </c:pt>
                      <c:pt idx="4">
                        <c:v>2671</c:v>
                      </c:pt>
                      <c:pt idx="5">
                        <c:v>2694</c:v>
                      </c:pt>
                    </c:numCache>
                  </c:numRef>
                </c:val>
                <c:smooth val="0"/>
              </c15:ser>
            </c15:filteredLineSeries>
          </c:ext>
        </c:extLst>
      </c:lineChart>
      <c:catAx>
        <c:axId val="769303788"/>
        <c:scaling>
          <c:orientation val="minMax"/>
        </c:scaling>
        <c:delete val="0"/>
        <c:axPos val="b"/>
        <c:title>
          <c:tx>
            <c:rich>
              <a:bodyPr rot="0" spcFirstLastPara="0" vertOverflow="ellipsis" vert="horz" wrap="square" anchor="ctr" anchorCtr="1"/>
              <a:lstStyle/>
              <a:p>
                <a:pPr defTabSz="914400">
                  <a:defRPr lang="en-US" sz="900" b="1" i="0" u="none" strike="noStrike" kern="1200" baseline="0">
                    <a:solidFill>
                      <a:schemeClr val="accent6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>
                    <a:solidFill>
                      <a:schemeClr val="accent6"/>
                    </a:solidFill>
                  </a:rPr>
                  <a:t>max-number</a:t>
                </a:r>
                <a:endParaRPr>
                  <a:solidFill>
                    <a:schemeClr val="accent6"/>
                  </a:solidFill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pPr>
          </a:p>
        </c:txPr>
        <c:crossAx val="12659147"/>
        <c:crosses val="autoZero"/>
        <c:auto val="1"/>
        <c:lblAlgn val="ctr"/>
        <c:lblOffset val="100"/>
        <c:noMultiLvlLbl val="0"/>
      </c:catAx>
      <c:valAx>
        <c:axId val="12659147"/>
        <c:scaling>
          <c:orientation val="minMax"/>
        </c:scaling>
        <c:delete val="1"/>
        <c:axPos val="l"/>
        <c:title>
          <c:tx>
            <c:rich>
              <a:bodyPr rot="-5400000" spcFirstLastPara="0" vertOverflow="ellipsis" vert="horz" wrap="square" anchor="ctr" anchorCtr="1"/>
              <a:lstStyle/>
              <a:p>
                <a:pPr defTabSz="914400">
                  <a:defRPr lang="en-US" sz="900" b="1" i="0" u="none" strike="noStrike" kern="1200" baseline="0">
                    <a:solidFill>
                      <a:schemeClr val="accent6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>
                    <a:solidFill>
                      <a:schemeClr val="accent6"/>
                    </a:solidFill>
                  </a:rPr>
                  <a:t>milliseconds (ms)</a:t>
                </a:r>
                <a:endParaRPr>
                  <a:solidFill>
                    <a:schemeClr val="accent6"/>
                  </a:solidFill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pPr>
          </a:p>
        </c:txPr>
        <c:crossAx val="7693037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egendEntry>
        <c:idx val="0"/>
        <c:txPr>
          <a:bodyPr rot="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pPr>
          </a:p>
        </c:txPr>
      </c:legendEntry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accent6"/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 lang="en-US">
          <a:solidFill>
            <a:schemeClr val="accent6"/>
          </a:solidFill>
        </a:defRPr>
      </a:pPr>
    </a:p>
  </c:txPr>
  <c:externalData r:id="rId1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400" b="1" i="0" u="none" strike="noStrike" kern="1200" cap="none" baseline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pPr>
            <a:r>
              <a:rPr>
                <a:solidFill>
                  <a:schemeClr val="accent6"/>
                </a:solidFill>
              </a:rPr>
              <a:t>10.000.000 max-number</a:t>
            </a:r>
            <a:endParaRPr>
              <a:solidFill>
                <a:schemeClr val="accent6"/>
              </a:solidFill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0852777777777778"/>
          <c:y val="0.173611111111111"/>
          <c:w val="0.884166666666667"/>
          <c:h val="0.619768518518519"/>
        </c:manualLayout>
      </c:layout>
      <c:lineChart>
        <c:grouping val="standard"/>
        <c:varyColors val="0"/>
        <c:ser>
          <c:idx val="3"/>
          <c:order val="3"/>
          <c:tx>
            <c:strRef>
              <c:f>"radix"</c:f>
              <c:strCache>
                <c:ptCount val="1"/>
                <c:pt idx="0">
                  <c:v>radix</c:v>
                </c:pt>
              </c:strCache>
            </c:strRef>
          </c:tx>
          <c:spPr>
            <a:ln w="22225" cap="rnd">
              <a:solidFill>
                <a:schemeClr val="accent1"/>
              </a:solidFill>
            </a:ln>
            <a:effectLst>
              <a:glow rad="139700">
                <a:schemeClr val="accent4">
                  <a:satMod val="175000"/>
                  <a:alpha val="14000"/>
                </a:schemeClr>
              </a:glow>
            </a:effectLst>
          </c:spPr>
          <c:marker>
            <c:symbol val="none"/>
          </c:marker>
          <c:dLbls>
            <c:dLbl>
              <c:idx val="4"/>
              <c:layout>
                <c:manualLayout>
                  <c:x val="-0.0259179265658747"/>
                  <c:y val="-0.00308562612496786"/>
                </c:manualLayout>
              </c:layout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900" b="0" i="0" u="none" strike="noStrike" kern="1200" baseline="0">
                    <a:solidFill>
                      <a:schemeClr val="accent6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[Book1]Sheet1!$B$11:$B$16</c:f>
              <c:numCache>
                <c:formatCode>General</c:formatCode>
                <c:ptCount val="6"/>
                <c:pt idx="0">
                  <c:v>100</c:v>
                </c:pt>
                <c:pt idx="1">
                  <c:v>1000</c:v>
                </c:pt>
                <c:pt idx="2">
                  <c:v>10000</c:v>
                </c:pt>
                <c:pt idx="3">
                  <c:v>100000</c:v>
                </c:pt>
                <c:pt idx="4">
                  <c:v>1000000</c:v>
                </c:pt>
                <c:pt idx="5">
                  <c:v>10000000</c:v>
                </c:pt>
              </c:numCache>
            </c:numRef>
          </c:cat>
          <c:val>
            <c:numRef>
              <c:f>[Book1]Sheet1!$I$11:$I$16</c:f>
              <c:numCache>
                <c:formatCode>General</c:formatCode>
                <c:ptCount val="6"/>
                <c:pt idx="0">
                  <c:v>0</c:v>
                </c:pt>
                <c:pt idx="1">
                  <c:v>0</c:v>
                </c:pt>
                <c:pt idx="2">
                  <c:v>2</c:v>
                </c:pt>
                <c:pt idx="3">
                  <c:v>23</c:v>
                </c:pt>
                <c:pt idx="4">
                  <c:v>233</c:v>
                </c:pt>
                <c:pt idx="5">
                  <c:v>2183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0"/>
        <c:smooth val="0"/>
        <c:axId val="716449668"/>
        <c:axId val="470095028"/>
        <c:extLst>
          <c:ext xmlns:c15="http://schemas.microsoft.com/office/drawing/2012/chart" uri="{02D57815-91ED-43cb-92C2-25804820EDAC}">
            <c15:filteredLine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"quick"</c15:sqref>
                        </c15:formulaRef>
                      </c:ext>
                    </c:extLst>
                    <c:strCache>
                      <c:ptCount val="1"/>
                      <c:pt idx="0">
                        <c:v>quick</c:v>
                      </c:pt>
                    </c:strCache>
                  </c:strRef>
                </c:tx>
                <c:spPr>
                  <a:ln w="22225" cap="rnd">
                    <a:solidFill>
                      <a:schemeClr val="accent1"/>
                    </a:solidFill>
                  </a:ln>
                  <a:effectLst>
                    <a:glow rad="139700">
                      <a:schemeClr val="accent1">
                        <a:satMod val="175000"/>
                        <a:alpha val="14000"/>
                      </a:schemeClr>
                    </a:glow>
                  </a:effectLst>
                </c:spPr>
                <c:marker>
                  <c:symbol val="none"/>
                </c:marker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0" vertOverflow="ellipsis" vert="horz" wrap="square" lIns="38100" tIns="19050" rIns="38100" bIns="19050" anchor="ctr" anchorCtr="1"/>
                    <a:lstStyle/>
                    <a:p>
                      <a:pPr>
                        <a:defRPr lang="en-US" sz="900" b="0" i="0" u="none" strike="noStrike" kern="1200" baseline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</a:p>
                  </c:txPr>
                  <c:dLblPos val="t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xmlns:c15="http://schemas.microsoft.com/office/drawing/2012/chart" uri="{CE6537A1-D6FC-4f65-9D91-7224C49458BB}">
                      <c15:layout/>
                      <c15:showLeaderLines val="1"/>
                      <c15:leaderLines>
                        <c:spPr>
                          <a:ln w="9525">
                            <a:solidFill>
                              <a:schemeClr val="lt1">
                                <a:lumMod val="50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numRef>
                    <c:extLst>
                      <c:ext uri="{02D57815-91ED-43cb-92C2-25804820EDAC}">
                        <c15:fullRef>
                          <c15:sqref/>
                        </c15:fullRef>
                        <c15:formulaRef>
                          <c15:sqref>[Book1]Sheet1!$B$11:$B$16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100</c:v>
                      </c:pt>
                      <c:pt idx="1">
                        <c:v>1000</c:v>
                      </c:pt>
                      <c:pt idx="2">
                        <c:v>10000</c:v>
                      </c:pt>
                      <c:pt idx="3">
                        <c:v>100000</c:v>
                      </c:pt>
                      <c:pt idx="4">
                        <c:v>1000000</c:v>
                      </c:pt>
                      <c:pt idx="5">
                        <c:v>10000000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{0,0,1,7,78,1425}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0</c:v>
                      </c:pt>
                      <c:pt idx="1">
                        <c:v>0</c:v>
                      </c:pt>
                      <c:pt idx="2">
                        <c:v>1</c:v>
                      </c:pt>
                      <c:pt idx="3">
                        <c:v>7</c:v>
                      </c:pt>
                      <c:pt idx="4">
                        <c:v>78</c:v>
                      </c:pt>
                      <c:pt idx="5">
                        <c:v>1425</c:v>
                      </c:pt>
                    </c:numCache>
                  </c:numRef>
                </c:val>
                <c:smooth val="0"/>
              </c15:ser>
            </c15:filteredLineSeries>
            <c15:filteredLineSeries>
              <c15:ser>
                <c:idx val="1"/>
                <c:order val="1"/>
                <c:tx>
                  <c:strRef>
                    <c:extLst>
                      <c:ext uri="{02D57815-91ED-43cb-92C2-25804820EDAC}">
                        <c15:formulaRef>
                          <c15:sqref>"merge"</c15:sqref>
                        </c15:formulaRef>
                      </c:ext>
                    </c:extLst>
                    <c:strCache>
                      <c:ptCount val="1"/>
                      <c:pt idx="0">
                        <c:v>merge</c:v>
                      </c:pt>
                    </c:strCache>
                  </c:strRef>
                </c:tx>
                <c:spPr>
                  <a:ln w="22225" cap="rnd">
                    <a:solidFill>
                      <a:schemeClr val="accent2"/>
                    </a:solidFill>
                  </a:ln>
                  <a:effectLst>
                    <a:glow rad="139700">
                      <a:schemeClr val="accent2">
                        <a:satMod val="175000"/>
                        <a:alpha val="14000"/>
                      </a:schemeClr>
                    </a:glow>
                  </a:effectLst>
                </c:spPr>
                <c:marker>
                  <c:symbol val="none"/>
                </c:marker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0" vertOverflow="ellipsis" vert="horz" wrap="square" lIns="38100" tIns="19050" rIns="38100" bIns="19050" anchor="ctr" anchorCtr="1"/>
                    <a:lstStyle/>
                    <a:p>
                      <a:pPr>
                        <a:defRPr lang="en-US" sz="900" b="0" i="0" u="none" strike="noStrike" kern="1200" baseline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</a:p>
                  </c:txPr>
                  <c:dLblPos val="t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xmlns:c15="http://schemas.microsoft.com/office/drawing/2012/chart" uri="{CE6537A1-D6FC-4f65-9D91-7224C49458BB}">
                      <c15:layout/>
                      <c15:showLeaderLines val="1"/>
                      <c15:leaderLines>
                        <c:spPr>
                          <a:ln w="9525">
                            <a:solidFill>
                              <a:schemeClr val="lt1">
                                <a:lumMod val="50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numRef>
                    <c:extLst>
                      <c:ext uri="{02D57815-91ED-43cb-92C2-25804820EDAC}">
                        <c15:fullRef>
                          <c15:sqref/>
                        </c15:fullRef>
                        <c15:formulaRef>
                          <c15:sqref>[Book1]Sheet1!$B$11:$B$16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100</c:v>
                      </c:pt>
                      <c:pt idx="1">
                        <c:v>1000</c:v>
                      </c:pt>
                      <c:pt idx="2">
                        <c:v>10000</c:v>
                      </c:pt>
                      <c:pt idx="3">
                        <c:v>100000</c:v>
                      </c:pt>
                      <c:pt idx="4">
                        <c:v>1000000</c:v>
                      </c:pt>
                      <c:pt idx="5">
                        <c:v>10000000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{0,0,2,22,221,2206}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0</c:v>
                      </c:pt>
                      <c:pt idx="1">
                        <c:v>0</c:v>
                      </c:pt>
                      <c:pt idx="2">
                        <c:v>2</c:v>
                      </c:pt>
                      <c:pt idx="3">
                        <c:v>22</c:v>
                      </c:pt>
                      <c:pt idx="4">
                        <c:v>221</c:v>
                      </c:pt>
                      <c:pt idx="5">
                        <c:v>2206</c:v>
                      </c:pt>
                    </c:numCache>
                  </c:numRef>
                </c:val>
                <c:smooth val="0"/>
              </c15:ser>
            </c15:filteredLineSeries>
            <c15:filteredLineSeries>
              <c15:ser>
                <c:idx val="2"/>
                <c:order val="2"/>
                <c:tx>
                  <c:strRef>
                    <c:extLst>
                      <c:ext uri="{02D57815-91ED-43cb-92C2-25804820EDAC}">
                        <c15:formulaRef>
                          <c15:sqref>"count"</c15:sqref>
                        </c15:formulaRef>
                      </c:ext>
                    </c:extLst>
                    <c:strCache>
                      <c:ptCount val="1"/>
                      <c:pt idx="0">
                        <c:v>count</c:v>
                      </c:pt>
                    </c:strCache>
                  </c:strRef>
                </c:tx>
                <c:spPr>
                  <a:ln w="22225" cap="rnd">
                    <a:solidFill>
                      <a:schemeClr val="accent3"/>
                    </a:solidFill>
                  </a:ln>
                  <a:effectLst>
                    <a:glow rad="139700">
                      <a:schemeClr val="accent3">
                        <a:satMod val="175000"/>
                        <a:alpha val="14000"/>
                      </a:schemeClr>
                    </a:glow>
                  </a:effectLst>
                </c:spPr>
                <c:marker>
                  <c:symbol val="none"/>
                </c:marker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0" vertOverflow="ellipsis" vert="horz" wrap="square" lIns="38100" tIns="19050" rIns="38100" bIns="19050" anchor="ctr" anchorCtr="1"/>
                    <a:lstStyle/>
                    <a:p>
                      <a:pPr>
                        <a:defRPr lang="en-US" sz="900" b="0" i="0" u="none" strike="noStrike" kern="1200" baseline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</a:p>
                  </c:txPr>
                  <c:dLblPos val="t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xmlns:c15="http://schemas.microsoft.com/office/drawing/2012/chart" uri="{CE6537A1-D6FC-4f65-9D91-7224C49458BB}">
                      <c15:layout/>
                      <c15:showLeaderLines val="1"/>
                      <c15:leaderLines>
                        <c:spPr>
                          <a:ln w="9525">
                            <a:solidFill>
                              <a:schemeClr val="lt1">
                                <a:lumMod val="50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numRef>
                    <c:extLst>
                      <c:ext uri="{02D57815-91ED-43cb-92C2-25804820EDAC}">
                        <c15:fullRef>
                          <c15:sqref/>
                        </c15:fullRef>
                        <c15:formulaRef>
                          <c15:sqref>[Book1]Sheet1!$B$11:$B$16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100</c:v>
                      </c:pt>
                      <c:pt idx="1">
                        <c:v>1000</c:v>
                      </c:pt>
                      <c:pt idx="2">
                        <c:v>10000</c:v>
                      </c:pt>
                      <c:pt idx="3">
                        <c:v>100000</c:v>
                      </c:pt>
                      <c:pt idx="4">
                        <c:v>1000000</c:v>
                      </c:pt>
                      <c:pt idx="5">
                        <c:v>10000000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{19,17,19,20,22,40}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19</c:v>
                      </c:pt>
                      <c:pt idx="1">
                        <c:v>17</c:v>
                      </c:pt>
                      <c:pt idx="2">
                        <c:v>19</c:v>
                      </c:pt>
                      <c:pt idx="3">
                        <c:v>20</c:v>
                      </c:pt>
                      <c:pt idx="4">
                        <c:v>22</c:v>
                      </c:pt>
                      <c:pt idx="5">
                        <c:v>40</c:v>
                      </c:pt>
                    </c:numCache>
                  </c:numRef>
                </c:val>
                <c:smooth val="0"/>
              </c15:ser>
            </c15:filteredLineSeries>
            <c15:filteredLineSeries>
              <c15:ser>
                <c:idx val="4"/>
                <c:order val="4"/>
                <c:tx>
                  <c:strRef>
                    <c:extLst>
                      <c:ext uri="{02D57815-91ED-43cb-92C2-25804820EDAC}">
                        <c15:formulaRef>
                          <c15:sqref>"shell"</c15:sqref>
                        </c15:formulaRef>
                      </c:ext>
                    </c:extLst>
                    <c:strCache>
                      <c:ptCount val="1"/>
                      <c:pt idx="0">
                        <c:v>shell</c:v>
                      </c:pt>
                    </c:strCache>
                  </c:strRef>
                </c:tx>
                <c:spPr>
                  <a:ln w="22225" cap="rnd">
                    <a:solidFill>
                      <a:schemeClr val="accent5"/>
                    </a:solidFill>
                  </a:ln>
                  <a:effectLst>
                    <a:glow rad="139700">
                      <a:schemeClr val="accent5">
                        <a:satMod val="175000"/>
                        <a:alpha val="14000"/>
                      </a:schemeClr>
                    </a:glow>
                  </a:effectLst>
                </c:spPr>
                <c:marker>
                  <c:symbol val="none"/>
                </c:marker>
                <c:dLbls>
                  <c:numFmt formatCode="General" sourceLinked="1"/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0" vertOverflow="ellipsis" vert="horz" wrap="square" lIns="38100" tIns="19050" rIns="38100" bIns="19050" anchor="ctr" anchorCtr="1"/>
                    <a:lstStyle/>
                    <a:p>
                      <a:pPr>
                        <a:defRPr lang="en-US" sz="900" b="0" i="0" u="none" strike="noStrike" kern="1200" baseline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</a:p>
                  </c:txPr>
                  <c:dLblPos val="t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xmlns:c15="http://schemas.microsoft.com/office/drawing/2012/chart" uri="{CE6537A1-D6FC-4f65-9D91-7224C49458BB}">
                      <c15:layout/>
                      <c15:showLeaderLines val="1"/>
                      <c15:leaderLines>
                        <c:spPr>
                          <a:ln w="9525">
                            <a:solidFill>
                              <a:schemeClr val="lt1">
                                <a:lumMod val="50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numRef>
                    <c:extLst>
                      <c:ext uri="{02D57815-91ED-43cb-92C2-25804820EDAC}">
                        <c15:fullRef>
                          <c15:sqref/>
                        </c15:fullRef>
                        <c15:formulaRef>
                          <c15:sqref>[Book1]Sheet1!$B$11:$B$16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100</c:v>
                      </c:pt>
                      <c:pt idx="1">
                        <c:v>1000</c:v>
                      </c:pt>
                      <c:pt idx="2">
                        <c:v>10000</c:v>
                      </c:pt>
                      <c:pt idx="3">
                        <c:v>100000</c:v>
                      </c:pt>
                      <c:pt idx="4">
                        <c:v>1000000</c:v>
                      </c:pt>
                      <c:pt idx="5">
                        <c:v>10000000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{0,0,1,11,197,2537}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0</c:v>
                      </c:pt>
                      <c:pt idx="1">
                        <c:v>0</c:v>
                      </c:pt>
                      <c:pt idx="2">
                        <c:v>1</c:v>
                      </c:pt>
                      <c:pt idx="3">
                        <c:v>11</c:v>
                      </c:pt>
                      <c:pt idx="4">
                        <c:v>197</c:v>
                      </c:pt>
                      <c:pt idx="5">
                        <c:v>2537</c:v>
                      </c:pt>
                    </c:numCache>
                  </c:numRef>
                </c:val>
                <c:smooth val="0"/>
              </c15:ser>
            </c15:filteredLineSeries>
          </c:ext>
        </c:extLst>
      </c:lineChart>
      <c:catAx>
        <c:axId val="716449668"/>
        <c:scaling>
          <c:orientation val="minMax"/>
        </c:scaling>
        <c:delete val="0"/>
        <c:axPos val="b"/>
        <c:title>
          <c:tx>
            <c:rich>
              <a:bodyPr rot="0" spcFirstLastPara="0" vertOverflow="ellipsis" vert="horz" wrap="square" anchor="ctr" anchorCtr="1"/>
              <a:lstStyle/>
              <a:p>
                <a:pPr defTabSz="914400">
                  <a:defRPr lang="en-US" sz="900" b="1" i="0" u="none" strike="noStrike" kern="1200" baseline="0">
                    <a:solidFill>
                      <a:schemeClr val="accent6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>
                    <a:solidFill>
                      <a:schemeClr val="accent6"/>
                    </a:solidFill>
                  </a:rPr>
                  <a:t>number of elements</a:t>
                </a:r>
                <a:endParaRPr>
                  <a:solidFill>
                    <a:schemeClr val="accent6"/>
                  </a:solidFill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pPr>
          </a:p>
        </c:txPr>
        <c:crossAx val="470095028"/>
        <c:crosses val="autoZero"/>
        <c:auto val="1"/>
        <c:lblAlgn val="ctr"/>
        <c:lblOffset val="100"/>
        <c:noMultiLvlLbl val="0"/>
      </c:catAx>
      <c:valAx>
        <c:axId val="470095028"/>
        <c:scaling>
          <c:orientation val="minMax"/>
        </c:scaling>
        <c:delete val="1"/>
        <c:axPos val="l"/>
        <c:title>
          <c:tx>
            <c:rich>
              <a:bodyPr rot="-5400000" spcFirstLastPara="0" vertOverflow="ellipsis" vert="horz" wrap="square" anchor="ctr" anchorCtr="1"/>
              <a:lstStyle/>
              <a:p>
                <a:pPr defTabSz="914400">
                  <a:defRPr lang="en-US" sz="900" b="1" i="0" u="none" strike="noStrike" kern="1200" baseline="0">
                    <a:solidFill>
                      <a:schemeClr val="accent6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>
                    <a:solidFill>
                      <a:schemeClr val="accent6"/>
                    </a:solidFill>
                  </a:rPr>
                  <a:t>milliseconds (ms)</a:t>
                </a:r>
                <a:endParaRPr>
                  <a:solidFill>
                    <a:schemeClr val="accent6"/>
                  </a:solidFill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pPr>
          </a:p>
        </c:txPr>
        <c:crossAx val="7164496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 lang="en-US">
          <a:solidFill>
            <a:schemeClr val="accent6"/>
          </a:solidFill>
        </a:defRPr>
      </a:pPr>
    </a:p>
  </c:txPr>
  <c:externalData r:id="rId1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1400" b="1" i="0" u="none" strike="noStrike" kern="1200" cap="none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</a:p>
      </c:txPr>
    </c:title>
    <c:autoTitleDeleted val="0"/>
    <c:plotArea>
      <c:layout>
        <c:manualLayout>
          <c:layoutTarget val="inner"/>
          <c:xMode val="edge"/>
          <c:yMode val="edge"/>
          <c:x val="0.0850457151712382"/>
          <c:y val="0.190917661847894"/>
          <c:w val="0.897907949790795"/>
          <c:h val="0.51514770584538"/>
        </c:manualLayout>
      </c:layout>
      <c:lineChart>
        <c:grouping val="standard"/>
        <c:varyColors val="0"/>
        <c:ser>
          <c:idx val="3"/>
          <c:order val="3"/>
          <c:tx>
            <c:strRef>
              <c:f>"radix"</c:f>
              <c:strCache>
                <c:ptCount val="1"/>
                <c:pt idx="0">
                  <c:v>radix</c:v>
                </c:pt>
              </c:strCache>
            </c:strRef>
          </c:tx>
          <c:spPr>
            <a:ln w="22225" cap="rnd">
              <a:solidFill>
                <a:schemeClr val="accent1"/>
              </a:solidFill>
            </a:ln>
            <a:effectLst>
              <a:glow rad="139700">
                <a:schemeClr val="accent4">
                  <a:satMod val="175000"/>
                  <a:alpha val="14000"/>
                </a:schemeClr>
              </a:glow>
            </a:effectLst>
          </c:spPr>
          <c:marker>
            <c:symbol val="none"/>
          </c:marker>
          <c:dLbls>
            <c:dLbl>
              <c:idx val="23"/>
              <c:layout>
                <c:manualLayout>
                  <c:x val="-0.00719424460431655"/>
                  <c:y val="-0.0200607902735562"/>
                </c:manualLayout>
              </c:layout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5"/>
              <c:layout>
                <c:manualLayout>
                  <c:x val="0.00179856115107914"/>
                  <c:y val="0.0693009118541034"/>
                </c:manualLayout>
              </c:layout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7"/>
              <c:layout>
                <c:manualLayout>
                  <c:x val="0.00359712230215827"/>
                  <c:y val="0.0875379939209726"/>
                </c:manualLayout>
              </c:layout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9"/>
              <c:layout>
                <c:manualLayout>
                  <c:x val="0.000899280575539568"/>
                  <c:y val="0.0911854103343465"/>
                </c:manualLayout>
              </c:layout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numFmt formatCode="General" sourceLinked="1"/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[Book1]Sheet1!$A$22:$B$51</c:f>
              <c:multiLvlStrCache>
                <c:ptCount val="30"/>
                <c:lvl>
                  <c:pt idx="0">
                    <c:v>1000</c:v>
                  </c:pt>
                  <c:pt idx="1">
                    <c:v>1000</c:v>
                  </c:pt>
                  <c:pt idx="2">
                    <c:v>1000</c:v>
                  </c:pt>
                  <c:pt idx="3">
                    <c:v>1000</c:v>
                  </c:pt>
                  <c:pt idx="4">
                    <c:v>1000</c:v>
                  </c:pt>
                  <c:pt idx="5">
                    <c:v>1000</c:v>
                  </c:pt>
                  <c:pt idx="6">
                    <c:v>10000</c:v>
                  </c:pt>
                  <c:pt idx="7">
                    <c:v>10000</c:v>
                  </c:pt>
                  <c:pt idx="8">
                    <c:v>10000</c:v>
                  </c:pt>
                  <c:pt idx="9">
                    <c:v>10000</c:v>
                  </c:pt>
                  <c:pt idx="10">
                    <c:v>10000</c:v>
                  </c:pt>
                  <c:pt idx="11">
                    <c:v>10000</c:v>
                  </c:pt>
                  <c:pt idx="12">
                    <c:v>100000</c:v>
                  </c:pt>
                  <c:pt idx="13">
                    <c:v>100000</c:v>
                  </c:pt>
                  <c:pt idx="14">
                    <c:v>100000</c:v>
                  </c:pt>
                  <c:pt idx="15">
                    <c:v>100000</c:v>
                  </c:pt>
                  <c:pt idx="16">
                    <c:v>100000</c:v>
                  </c:pt>
                  <c:pt idx="17">
                    <c:v>100000</c:v>
                  </c:pt>
                  <c:pt idx="18">
                    <c:v>1000000</c:v>
                  </c:pt>
                  <c:pt idx="19">
                    <c:v>1000000</c:v>
                  </c:pt>
                  <c:pt idx="20">
                    <c:v>1000000</c:v>
                  </c:pt>
                  <c:pt idx="21">
                    <c:v>1000000</c:v>
                  </c:pt>
                  <c:pt idx="22">
                    <c:v>1000000</c:v>
                  </c:pt>
                  <c:pt idx="23">
                    <c:v>1000000</c:v>
                  </c:pt>
                  <c:pt idx="24">
                    <c:v>10000000</c:v>
                  </c:pt>
                  <c:pt idx="25">
                    <c:v>10000000</c:v>
                  </c:pt>
                  <c:pt idx="26">
                    <c:v>10000000</c:v>
                  </c:pt>
                  <c:pt idx="27">
                    <c:v>10000000</c:v>
                  </c:pt>
                  <c:pt idx="28">
                    <c:v>10000000</c:v>
                  </c:pt>
                  <c:pt idx="29">
                    <c:v>10000000</c:v>
                  </c:pt>
                </c:lvl>
                <c:lvl>
                  <c:pt idx="0">
                    <c:v>1000</c:v>
                  </c:pt>
                  <c:pt idx="1">
                    <c:v>10000</c:v>
                  </c:pt>
                  <c:pt idx="2">
                    <c:v>100000</c:v>
                  </c:pt>
                  <c:pt idx="3">
                    <c:v>1000000</c:v>
                  </c:pt>
                  <c:pt idx="4">
                    <c:v>10000000</c:v>
                  </c:pt>
                  <c:pt idx="5">
                    <c:v>100000000</c:v>
                  </c:pt>
                  <c:pt idx="6">
                    <c:v>1000</c:v>
                  </c:pt>
                  <c:pt idx="7">
                    <c:v>10000</c:v>
                  </c:pt>
                  <c:pt idx="8">
                    <c:v>100000</c:v>
                  </c:pt>
                  <c:pt idx="9">
                    <c:v>1000000</c:v>
                  </c:pt>
                  <c:pt idx="10">
                    <c:v>10000000</c:v>
                  </c:pt>
                  <c:pt idx="11">
                    <c:v>100000000</c:v>
                  </c:pt>
                  <c:pt idx="12">
                    <c:v>1000</c:v>
                  </c:pt>
                  <c:pt idx="13">
                    <c:v>10000</c:v>
                  </c:pt>
                  <c:pt idx="14">
                    <c:v>100000</c:v>
                  </c:pt>
                  <c:pt idx="15">
                    <c:v>1000000</c:v>
                  </c:pt>
                  <c:pt idx="16">
                    <c:v>10000000</c:v>
                  </c:pt>
                  <c:pt idx="17">
                    <c:v>100000000</c:v>
                  </c:pt>
                  <c:pt idx="18">
                    <c:v>1000</c:v>
                  </c:pt>
                  <c:pt idx="19">
                    <c:v>10000</c:v>
                  </c:pt>
                  <c:pt idx="20">
                    <c:v>100000</c:v>
                  </c:pt>
                  <c:pt idx="21">
                    <c:v>1000000</c:v>
                  </c:pt>
                  <c:pt idx="22">
                    <c:v>10000000</c:v>
                  </c:pt>
                  <c:pt idx="23">
                    <c:v>100000000</c:v>
                  </c:pt>
                  <c:pt idx="24">
                    <c:v>1000</c:v>
                  </c:pt>
                  <c:pt idx="25">
                    <c:v>10000</c:v>
                  </c:pt>
                  <c:pt idx="26">
                    <c:v>100000</c:v>
                  </c:pt>
                  <c:pt idx="27">
                    <c:v>1000000</c:v>
                  </c:pt>
                  <c:pt idx="28">
                    <c:v>10000000</c:v>
                  </c:pt>
                  <c:pt idx="29">
                    <c:v>100000000</c:v>
                  </c:pt>
                </c:lvl>
              </c:multiLvlStrCache>
            </c:multiLvlStrRef>
          </c:cat>
          <c:val>
            <c:numRef>
              <c:f>[Book1]Sheet1!$I$22:$I$51</c:f>
              <c:numCache>
                <c:formatCode>General</c:formatCode>
                <c:ptCount val="30"/>
                <c:pt idx="0">
                  <c:v>0</c:v>
                </c:pt>
                <c:pt idx="1">
                  <c:v>1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1</c:v>
                </c:pt>
                <c:pt idx="6">
                  <c:v>2</c:v>
                </c:pt>
                <c:pt idx="7">
                  <c:v>2</c:v>
                </c:pt>
                <c:pt idx="8">
                  <c:v>2</c:v>
                </c:pt>
                <c:pt idx="9">
                  <c:v>3</c:v>
                </c:pt>
                <c:pt idx="10">
                  <c:v>2</c:v>
                </c:pt>
                <c:pt idx="11">
                  <c:v>2</c:v>
                </c:pt>
                <c:pt idx="12">
                  <c:v>21</c:v>
                </c:pt>
                <c:pt idx="13">
                  <c:v>23</c:v>
                </c:pt>
                <c:pt idx="14">
                  <c:v>23</c:v>
                </c:pt>
                <c:pt idx="15">
                  <c:v>22</c:v>
                </c:pt>
                <c:pt idx="16">
                  <c:v>22</c:v>
                </c:pt>
                <c:pt idx="17">
                  <c:v>22</c:v>
                </c:pt>
                <c:pt idx="18">
                  <c:v>212</c:v>
                </c:pt>
                <c:pt idx="19">
                  <c:v>232</c:v>
                </c:pt>
                <c:pt idx="20">
                  <c:v>232</c:v>
                </c:pt>
                <c:pt idx="21">
                  <c:v>232</c:v>
                </c:pt>
                <c:pt idx="22">
                  <c:v>232</c:v>
                </c:pt>
                <c:pt idx="23">
                  <c:v>232</c:v>
                </c:pt>
                <c:pt idx="24">
                  <c:v>2147</c:v>
                </c:pt>
                <c:pt idx="25">
                  <c:v>2171</c:v>
                </c:pt>
                <c:pt idx="26">
                  <c:v>2353</c:v>
                </c:pt>
                <c:pt idx="27">
                  <c:v>2354</c:v>
                </c:pt>
                <c:pt idx="28">
                  <c:v>2364</c:v>
                </c:pt>
                <c:pt idx="29">
                  <c:v>2352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0"/>
        <c:smooth val="0"/>
        <c:axId val="984490930"/>
        <c:axId val="229068649"/>
        <c:extLst>
          <c:ext xmlns:c15="http://schemas.microsoft.com/office/drawing/2012/chart" uri="{02D57815-91ED-43cb-92C2-25804820EDAC}">
            <c15:filteredLine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"quick"</c15:sqref>
                        </c15:formulaRef>
                      </c:ext>
                    </c:extLst>
                    <c:strCache>
                      <c:ptCount val="1"/>
                      <c:pt idx="0">
                        <c:v>quick</c:v>
                      </c:pt>
                    </c:strCache>
                  </c:strRef>
                </c:tx>
                <c:spPr>
                  <a:ln w="22225" cap="rnd">
                    <a:solidFill>
                      <a:schemeClr val="accent1"/>
                    </a:solidFill>
                  </a:ln>
                  <a:effectLst>
                    <a:glow rad="139700">
                      <a:schemeClr val="accent1">
                        <a:satMod val="175000"/>
                        <a:alpha val="14000"/>
                      </a:schemeClr>
                    </a:glow>
                  </a:effectLst>
                </c:spPr>
                <c:marker>
                  <c:symbol val="none"/>
                </c:marker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0" vertOverflow="ellipsis" vert="horz" wrap="square" lIns="38100" tIns="19050" rIns="38100" bIns="19050" anchor="ctr" anchorCtr="1"/>
                    <a:lstStyle/>
                    <a:p>
                      <a:pPr>
                        <a:defRPr lang="en-US" sz="900" b="0" i="0" u="none" strike="noStrike" kern="1200" baseline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</a:p>
                  </c:txPr>
                  <c:dLblPos val="r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xmlns:c15="http://schemas.microsoft.com/office/drawing/2012/chart" uri="{CE6537A1-D6FC-4f65-9D91-7224C49458BB}">
                      <c15:layout/>
                      <c15:showLeaderLines val="1"/>
                      <c15:leaderLines>
                        <c:spPr>
                          <a:ln w="9525">
                            <a:solidFill>
                              <a:schemeClr val="lt1">
                                <a:lumMod val="50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multiLvlStrRef>
                    <c:extLst>
                      <c:ext uri="{02D57815-91ED-43cb-92C2-25804820EDAC}">
                        <c15:fullRef>
                          <c15:sqref/>
                        </c15:fullRef>
                        <c15:formulaRef>
                          <c15:sqref>[Book1]Sheet1!$A$22:$B$51</c15:sqref>
                        </c15:formulaRef>
                      </c:ext>
                    </c:extLst>
                    <c:multiLvlStrCache>
                      <c:ptCount val="30"/>
                      <c:lvl>
                        <c:pt idx="0">
                          <c:v>1000</c:v>
                        </c:pt>
                        <c:pt idx="1">
                          <c:v>1000</c:v>
                        </c:pt>
                        <c:pt idx="2">
                          <c:v>1000</c:v>
                        </c:pt>
                        <c:pt idx="3">
                          <c:v>1000</c:v>
                        </c:pt>
                        <c:pt idx="4">
                          <c:v>1000</c:v>
                        </c:pt>
                        <c:pt idx="5">
                          <c:v>1000</c:v>
                        </c:pt>
                        <c:pt idx="6">
                          <c:v>10000</c:v>
                        </c:pt>
                        <c:pt idx="7">
                          <c:v>10000</c:v>
                        </c:pt>
                        <c:pt idx="8">
                          <c:v>10000</c:v>
                        </c:pt>
                        <c:pt idx="9">
                          <c:v>10000</c:v>
                        </c:pt>
                        <c:pt idx="10">
                          <c:v>10000</c:v>
                        </c:pt>
                        <c:pt idx="11">
                          <c:v>10000</c:v>
                        </c:pt>
                        <c:pt idx="12">
                          <c:v>100000</c:v>
                        </c:pt>
                        <c:pt idx="13">
                          <c:v>100000</c:v>
                        </c:pt>
                        <c:pt idx="14">
                          <c:v>100000</c:v>
                        </c:pt>
                        <c:pt idx="15">
                          <c:v>100000</c:v>
                        </c:pt>
                        <c:pt idx="16">
                          <c:v>100000</c:v>
                        </c:pt>
                        <c:pt idx="17">
                          <c:v>100000</c:v>
                        </c:pt>
                        <c:pt idx="18">
                          <c:v>1000000</c:v>
                        </c:pt>
                        <c:pt idx="19">
                          <c:v>1000000</c:v>
                        </c:pt>
                        <c:pt idx="20">
                          <c:v>1000000</c:v>
                        </c:pt>
                        <c:pt idx="21">
                          <c:v>1000000</c:v>
                        </c:pt>
                        <c:pt idx="22">
                          <c:v>1000000</c:v>
                        </c:pt>
                        <c:pt idx="23">
                          <c:v>1000000</c:v>
                        </c:pt>
                        <c:pt idx="24">
                          <c:v>10000000</c:v>
                        </c:pt>
                        <c:pt idx="25">
                          <c:v>10000000</c:v>
                        </c:pt>
                        <c:pt idx="26">
                          <c:v>10000000</c:v>
                        </c:pt>
                        <c:pt idx="27">
                          <c:v>10000000</c:v>
                        </c:pt>
                        <c:pt idx="28">
                          <c:v>10000000</c:v>
                        </c:pt>
                        <c:pt idx="29">
                          <c:v>10000000</c:v>
                        </c:pt>
                      </c:lvl>
                      <c:lvl>
                        <c:pt idx="0">
                          <c:v>1000</c:v>
                        </c:pt>
                        <c:pt idx="1">
                          <c:v>10000</c:v>
                        </c:pt>
                        <c:pt idx="2">
                          <c:v>100000</c:v>
                        </c:pt>
                        <c:pt idx="3">
                          <c:v>1000000</c:v>
                        </c:pt>
                        <c:pt idx="4">
                          <c:v>10000000</c:v>
                        </c:pt>
                        <c:pt idx="5">
                          <c:v>100000000</c:v>
                        </c:pt>
                        <c:pt idx="6">
                          <c:v>1000</c:v>
                        </c:pt>
                        <c:pt idx="7">
                          <c:v>10000</c:v>
                        </c:pt>
                        <c:pt idx="8">
                          <c:v>100000</c:v>
                        </c:pt>
                        <c:pt idx="9">
                          <c:v>1000000</c:v>
                        </c:pt>
                        <c:pt idx="10">
                          <c:v>10000000</c:v>
                        </c:pt>
                        <c:pt idx="11">
                          <c:v>100000000</c:v>
                        </c:pt>
                        <c:pt idx="12">
                          <c:v>1000</c:v>
                        </c:pt>
                        <c:pt idx="13">
                          <c:v>10000</c:v>
                        </c:pt>
                        <c:pt idx="14">
                          <c:v>100000</c:v>
                        </c:pt>
                        <c:pt idx="15">
                          <c:v>1000000</c:v>
                        </c:pt>
                        <c:pt idx="16">
                          <c:v>10000000</c:v>
                        </c:pt>
                        <c:pt idx="17">
                          <c:v>100000000</c:v>
                        </c:pt>
                        <c:pt idx="18">
                          <c:v>1000</c:v>
                        </c:pt>
                        <c:pt idx="19">
                          <c:v>10000</c:v>
                        </c:pt>
                        <c:pt idx="20">
                          <c:v>100000</c:v>
                        </c:pt>
                        <c:pt idx="21">
                          <c:v>1000000</c:v>
                        </c:pt>
                        <c:pt idx="22">
                          <c:v>10000000</c:v>
                        </c:pt>
                        <c:pt idx="23">
                          <c:v>100000000</c:v>
                        </c:pt>
                        <c:pt idx="24">
                          <c:v>1000</c:v>
                        </c:pt>
                        <c:pt idx="25">
                          <c:v>10000</c:v>
                        </c:pt>
                        <c:pt idx="26">
                          <c:v>100000</c:v>
                        </c:pt>
                        <c:pt idx="27">
                          <c:v>1000000</c:v>
                        </c:pt>
                        <c:pt idx="28">
                          <c:v>10000000</c:v>
                        </c:pt>
                        <c:pt idx="29">
                          <c:v>100000000</c:v>
                        </c:pt>
                      </c:lvl>
                    </c:multiLvlStrCache>
                  </c:multiLvlStrRef>
                </c:cat>
                <c:val>
                  <c:numRef>
                    <c:extLst>
                      <c:ext uri="{02D57815-91ED-43cb-92C2-25804820EDAC}">
                        <c15:formulaRef>
                          <c15:sqref>{0,0,0,0,0,0,0,0,1,0,1,1,8,6,7,7,7,7,256,91,78,78,76,76,18950,2984,1424,1433,1414,1393}</c15:sqref>
                        </c15:formulaRef>
                      </c:ext>
                    </c:extLst>
                    <c:numCache>
                      <c:formatCode>General</c:formatCode>
                      <c:ptCount val="30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1</c:v>
                      </c:pt>
                      <c:pt idx="9">
                        <c:v>0</c:v>
                      </c:pt>
                      <c:pt idx="10">
                        <c:v>1</c:v>
                      </c:pt>
                      <c:pt idx="11">
                        <c:v>1</c:v>
                      </c:pt>
                      <c:pt idx="12">
                        <c:v>8</c:v>
                      </c:pt>
                      <c:pt idx="13">
                        <c:v>6</c:v>
                      </c:pt>
                      <c:pt idx="14">
                        <c:v>7</c:v>
                      </c:pt>
                      <c:pt idx="15">
                        <c:v>7</c:v>
                      </c:pt>
                      <c:pt idx="16">
                        <c:v>7</c:v>
                      </c:pt>
                      <c:pt idx="17">
                        <c:v>7</c:v>
                      </c:pt>
                      <c:pt idx="18">
                        <c:v>256</c:v>
                      </c:pt>
                      <c:pt idx="19">
                        <c:v>91</c:v>
                      </c:pt>
                      <c:pt idx="20">
                        <c:v>78</c:v>
                      </c:pt>
                      <c:pt idx="21">
                        <c:v>78</c:v>
                      </c:pt>
                      <c:pt idx="22">
                        <c:v>76</c:v>
                      </c:pt>
                      <c:pt idx="23">
                        <c:v>76</c:v>
                      </c:pt>
                      <c:pt idx="24">
                        <c:v>18950</c:v>
                      </c:pt>
                      <c:pt idx="25">
                        <c:v>2984</c:v>
                      </c:pt>
                      <c:pt idx="26">
                        <c:v>1424</c:v>
                      </c:pt>
                      <c:pt idx="27">
                        <c:v>1433</c:v>
                      </c:pt>
                      <c:pt idx="28">
                        <c:v>1414</c:v>
                      </c:pt>
                      <c:pt idx="29">
                        <c:v>1393</c:v>
                      </c:pt>
                    </c:numCache>
                  </c:numRef>
                </c:val>
                <c:smooth val="0"/>
              </c15:ser>
            </c15:filteredLineSeries>
            <c15:filteredLineSeries>
              <c15:ser>
                <c:idx val="1"/>
                <c:order val="1"/>
                <c:tx>
                  <c:strRef>
                    <c:extLst>
                      <c:ext uri="{02D57815-91ED-43cb-92C2-25804820EDAC}">
                        <c15:formulaRef>
                          <c15:sqref>"merge"</c15:sqref>
                        </c15:formulaRef>
                      </c:ext>
                    </c:extLst>
                    <c:strCache>
                      <c:ptCount val="1"/>
                      <c:pt idx="0">
                        <c:v>merge</c:v>
                      </c:pt>
                    </c:strCache>
                  </c:strRef>
                </c:tx>
                <c:spPr>
                  <a:ln w="22225" cap="rnd">
                    <a:solidFill>
                      <a:schemeClr val="accent2"/>
                    </a:solidFill>
                  </a:ln>
                  <a:effectLst>
                    <a:glow rad="139700">
                      <a:schemeClr val="accent2">
                        <a:satMod val="175000"/>
                        <a:alpha val="14000"/>
                      </a:schemeClr>
                    </a:glow>
                  </a:effectLst>
                </c:spPr>
                <c:marker>
                  <c:symbol val="none"/>
                </c:marker>
                <c:dLbls>
                  <c:numFmt formatCode="General" sourceLinked="1"/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0" vertOverflow="ellipsis" vert="horz" wrap="square" lIns="38100" tIns="19050" rIns="38100" bIns="19050" anchor="ctr" anchorCtr="1"/>
                    <a:lstStyle/>
                    <a:p>
                      <a:pPr>
                        <a:defRPr lang="en-US" sz="900" b="0" i="0" u="none" strike="noStrike" kern="1200" baseline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</a:p>
                  </c:txPr>
                  <c:dLblPos val="t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xmlns:c15="http://schemas.microsoft.com/office/drawing/2012/chart" uri="{CE6537A1-D6FC-4f65-9D91-7224C49458BB}">
                      <c15:layout/>
                      <c15:showLeaderLines val="1"/>
                      <c15:leaderLines>
                        <c:spPr>
                          <a:ln w="9525">
                            <a:solidFill>
                              <a:schemeClr val="lt1">
                                <a:lumMod val="50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multiLvlStrRef>
                    <c:extLst>
                      <c:ext uri="{02D57815-91ED-43cb-92C2-25804820EDAC}">
                        <c15:fullRef>
                          <c15:sqref/>
                        </c15:fullRef>
                        <c15:formulaRef>
                          <c15:sqref>[Book1]Sheet1!$A$22:$B$51</c15:sqref>
                        </c15:formulaRef>
                      </c:ext>
                    </c:extLst>
                    <c:multiLvlStrCache>
                      <c:ptCount val="30"/>
                      <c:lvl>
                        <c:pt idx="0">
                          <c:v>1000</c:v>
                        </c:pt>
                        <c:pt idx="1">
                          <c:v>1000</c:v>
                        </c:pt>
                        <c:pt idx="2">
                          <c:v>1000</c:v>
                        </c:pt>
                        <c:pt idx="3">
                          <c:v>1000</c:v>
                        </c:pt>
                        <c:pt idx="4">
                          <c:v>1000</c:v>
                        </c:pt>
                        <c:pt idx="5">
                          <c:v>1000</c:v>
                        </c:pt>
                        <c:pt idx="6">
                          <c:v>10000</c:v>
                        </c:pt>
                        <c:pt idx="7">
                          <c:v>10000</c:v>
                        </c:pt>
                        <c:pt idx="8">
                          <c:v>10000</c:v>
                        </c:pt>
                        <c:pt idx="9">
                          <c:v>10000</c:v>
                        </c:pt>
                        <c:pt idx="10">
                          <c:v>10000</c:v>
                        </c:pt>
                        <c:pt idx="11">
                          <c:v>10000</c:v>
                        </c:pt>
                        <c:pt idx="12">
                          <c:v>100000</c:v>
                        </c:pt>
                        <c:pt idx="13">
                          <c:v>100000</c:v>
                        </c:pt>
                        <c:pt idx="14">
                          <c:v>100000</c:v>
                        </c:pt>
                        <c:pt idx="15">
                          <c:v>100000</c:v>
                        </c:pt>
                        <c:pt idx="16">
                          <c:v>100000</c:v>
                        </c:pt>
                        <c:pt idx="17">
                          <c:v>100000</c:v>
                        </c:pt>
                        <c:pt idx="18">
                          <c:v>1000000</c:v>
                        </c:pt>
                        <c:pt idx="19">
                          <c:v>1000000</c:v>
                        </c:pt>
                        <c:pt idx="20">
                          <c:v>1000000</c:v>
                        </c:pt>
                        <c:pt idx="21">
                          <c:v>1000000</c:v>
                        </c:pt>
                        <c:pt idx="22">
                          <c:v>1000000</c:v>
                        </c:pt>
                        <c:pt idx="23">
                          <c:v>1000000</c:v>
                        </c:pt>
                        <c:pt idx="24">
                          <c:v>10000000</c:v>
                        </c:pt>
                        <c:pt idx="25">
                          <c:v>10000000</c:v>
                        </c:pt>
                        <c:pt idx="26">
                          <c:v>10000000</c:v>
                        </c:pt>
                        <c:pt idx="27">
                          <c:v>10000000</c:v>
                        </c:pt>
                        <c:pt idx="28">
                          <c:v>10000000</c:v>
                        </c:pt>
                        <c:pt idx="29">
                          <c:v>10000000</c:v>
                        </c:pt>
                      </c:lvl>
                      <c:lvl>
                        <c:pt idx="0">
                          <c:v>1000</c:v>
                        </c:pt>
                        <c:pt idx="1">
                          <c:v>10000</c:v>
                        </c:pt>
                        <c:pt idx="2">
                          <c:v>100000</c:v>
                        </c:pt>
                        <c:pt idx="3">
                          <c:v>1000000</c:v>
                        </c:pt>
                        <c:pt idx="4">
                          <c:v>10000000</c:v>
                        </c:pt>
                        <c:pt idx="5">
                          <c:v>100000000</c:v>
                        </c:pt>
                        <c:pt idx="6">
                          <c:v>1000</c:v>
                        </c:pt>
                        <c:pt idx="7">
                          <c:v>10000</c:v>
                        </c:pt>
                        <c:pt idx="8">
                          <c:v>100000</c:v>
                        </c:pt>
                        <c:pt idx="9">
                          <c:v>1000000</c:v>
                        </c:pt>
                        <c:pt idx="10">
                          <c:v>10000000</c:v>
                        </c:pt>
                        <c:pt idx="11">
                          <c:v>100000000</c:v>
                        </c:pt>
                        <c:pt idx="12">
                          <c:v>1000</c:v>
                        </c:pt>
                        <c:pt idx="13">
                          <c:v>10000</c:v>
                        </c:pt>
                        <c:pt idx="14">
                          <c:v>100000</c:v>
                        </c:pt>
                        <c:pt idx="15">
                          <c:v>1000000</c:v>
                        </c:pt>
                        <c:pt idx="16">
                          <c:v>10000000</c:v>
                        </c:pt>
                        <c:pt idx="17">
                          <c:v>100000000</c:v>
                        </c:pt>
                        <c:pt idx="18">
                          <c:v>1000</c:v>
                        </c:pt>
                        <c:pt idx="19">
                          <c:v>10000</c:v>
                        </c:pt>
                        <c:pt idx="20">
                          <c:v>100000</c:v>
                        </c:pt>
                        <c:pt idx="21">
                          <c:v>1000000</c:v>
                        </c:pt>
                        <c:pt idx="22">
                          <c:v>10000000</c:v>
                        </c:pt>
                        <c:pt idx="23">
                          <c:v>100000000</c:v>
                        </c:pt>
                        <c:pt idx="24">
                          <c:v>1000</c:v>
                        </c:pt>
                        <c:pt idx="25">
                          <c:v>10000</c:v>
                        </c:pt>
                        <c:pt idx="26">
                          <c:v>100000</c:v>
                        </c:pt>
                        <c:pt idx="27">
                          <c:v>1000000</c:v>
                        </c:pt>
                        <c:pt idx="28">
                          <c:v>10000000</c:v>
                        </c:pt>
                        <c:pt idx="29">
                          <c:v>100000000</c:v>
                        </c:pt>
                      </c:lvl>
                    </c:multiLvlStrCache>
                  </c:multiLvlStrRef>
                </c:cat>
                <c:val>
                  <c:numRef>
                    <c:extLst>
                      <c:ext uri="{02D57815-91ED-43cb-92C2-25804820EDAC}">
                        <c15:formulaRef>
                          <c15:sqref>{0,0,0,0,0,0,3,2,3,2,2,3,22,22,23,22,22,22,202,212,219,218,215,217,2039,2142,2205,2185,2198,2213}</c15:sqref>
                        </c15:formulaRef>
                      </c:ext>
                    </c:extLst>
                    <c:numCache>
                      <c:formatCode>General</c:formatCode>
                      <c:ptCount val="30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3</c:v>
                      </c:pt>
                      <c:pt idx="7">
                        <c:v>2</c:v>
                      </c:pt>
                      <c:pt idx="8">
                        <c:v>3</c:v>
                      </c:pt>
                      <c:pt idx="9">
                        <c:v>2</c:v>
                      </c:pt>
                      <c:pt idx="10">
                        <c:v>2</c:v>
                      </c:pt>
                      <c:pt idx="11">
                        <c:v>3</c:v>
                      </c:pt>
                      <c:pt idx="12">
                        <c:v>22</c:v>
                      </c:pt>
                      <c:pt idx="13">
                        <c:v>22</c:v>
                      </c:pt>
                      <c:pt idx="14">
                        <c:v>23</c:v>
                      </c:pt>
                      <c:pt idx="15">
                        <c:v>22</c:v>
                      </c:pt>
                      <c:pt idx="16">
                        <c:v>22</c:v>
                      </c:pt>
                      <c:pt idx="17">
                        <c:v>22</c:v>
                      </c:pt>
                      <c:pt idx="18">
                        <c:v>202</c:v>
                      </c:pt>
                      <c:pt idx="19">
                        <c:v>212</c:v>
                      </c:pt>
                      <c:pt idx="20">
                        <c:v>219</c:v>
                      </c:pt>
                      <c:pt idx="21">
                        <c:v>218</c:v>
                      </c:pt>
                      <c:pt idx="22">
                        <c:v>215</c:v>
                      </c:pt>
                      <c:pt idx="23">
                        <c:v>217</c:v>
                      </c:pt>
                      <c:pt idx="24">
                        <c:v>2039</c:v>
                      </c:pt>
                      <c:pt idx="25">
                        <c:v>2142</c:v>
                      </c:pt>
                      <c:pt idx="26">
                        <c:v>2205</c:v>
                      </c:pt>
                      <c:pt idx="27">
                        <c:v>2185</c:v>
                      </c:pt>
                      <c:pt idx="28">
                        <c:v>2198</c:v>
                      </c:pt>
                      <c:pt idx="29">
                        <c:v>2213</c:v>
                      </c:pt>
                    </c:numCache>
                  </c:numRef>
                </c:val>
                <c:smooth val="0"/>
              </c15:ser>
            </c15:filteredLineSeries>
            <c15:filteredLineSeries>
              <c15:ser>
                <c:idx val="2"/>
                <c:order val="2"/>
                <c:tx>
                  <c:strRef>
                    <c:extLst>
                      <c:ext uri="{02D57815-91ED-43cb-92C2-25804820EDAC}">
                        <c15:formulaRef>
                          <c15:sqref>"count"</c15:sqref>
                        </c15:formulaRef>
                      </c:ext>
                    </c:extLst>
                    <c:strCache>
                      <c:ptCount val="1"/>
                      <c:pt idx="0">
                        <c:v>count</c:v>
                      </c:pt>
                    </c:strCache>
                  </c:strRef>
                </c:tx>
                <c:spPr>
                  <a:ln w="22225" cap="rnd">
                    <a:solidFill>
                      <a:schemeClr val="accent3"/>
                    </a:solidFill>
                  </a:ln>
                  <a:effectLst>
                    <a:glow rad="139700">
                      <a:schemeClr val="accent3">
                        <a:satMod val="175000"/>
                        <a:alpha val="14000"/>
                      </a:schemeClr>
                    </a:glow>
                  </a:effectLst>
                </c:spPr>
                <c:marker>
                  <c:symbol val="none"/>
                </c:marker>
                <c:dLbls>
                  <c:numFmt formatCode="General" sourceLinked="1"/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0" vertOverflow="ellipsis" vert="horz" wrap="square" lIns="38100" tIns="19050" rIns="38100" bIns="19050" anchor="ctr" anchorCtr="1"/>
                    <a:lstStyle/>
                    <a:p>
                      <a:pPr>
                        <a:defRPr lang="en-US" sz="900" b="0" i="0" u="none" strike="noStrike" kern="1200" baseline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</a:p>
                  </c:txPr>
                  <c:dLblPos val="t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xmlns:c15="http://schemas.microsoft.com/office/drawing/2012/chart" uri="{CE6537A1-D6FC-4f65-9D91-7224C49458BB}">
                      <c15:layout/>
                      <c15:showLeaderLines val="1"/>
                      <c15:leaderLines>
                        <c:spPr>
                          <a:ln w="9525">
                            <a:solidFill>
                              <a:schemeClr val="lt1">
                                <a:lumMod val="50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multiLvlStrRef>
                    <c:extLst>
                      <c:ext uri="{02D57815-91ED-43cb-92C2-25804820EDAC}">
                        <c15:fullRef>
                          <c15:sqref/>
                        </c15:fullRef>
                        <c15:formulaRef>
                          <c15:sqref>[Book1]Sheet1!$A$22:$B$51</c15:sqref>
                        </c15:formulaRef>
                      </c:ext>
                    </c:extLst>
                    <c:multiLvlStrCache>
                      <c:ptCount val="30"/>
                      <c:lvl>
                        <c:pt idx="0">
                          <c:v>1000</c:v>
                        </c:pt>
                        <c:pt idx="1">
                          <c:v>1000</c:v>
                        </c:pt>
                        <c:pt idx="2">
                          <c:v>1000</c:v>
                        </c:pt>
                        <c:pt idx="3">
                          <c:v>1000</c:v>
                        </c:pt>
                        <c:pt idx="4">
                          <c:v>1000</c:v>
                        </c:pt>
                        <c:pt idx="5">
                          <c:v>1000</c:v>
                        </c:pt>
                        <c:pt idx="6">
                          <c:v>10000</c:v>
                        </c:pt>
                        <c:pt idx="7">
                          <c:v>10000</c:v>
                        </c:pt>
                        <c:pt idx="8">
                          <c:v>10000</c:v>
                        </c:pt>
                        <c:pt idx="9">
                          <c:v>10000</c:v>
                        </c:pt>
                        <c:pt idx="10">
                          <c:v>10000</c:v>
                        </c:pt>
                        <c:pt idx="11">
                          <c:v>10000</c:v>
                        </c:pt>
                        <c:pt idx="12">
                          <c:v>100000</c:v>
                        </c:pt>
                        <c:pt idx="13">
                          <c:v>100000</c:v>
                        </c:pt>
                        <c:pt idx="14">
                          <c:v>100000</c:v>
                        </c:pt>
                        <c:pt idx="15">
                          <c:v>100000</c:v>
                        </c:pt>
                        <c:pt idx="16">
                          <c:v>100000</c:v>
                        </c:pt>
                        <c:pt idx="17">
                          <c:v>100000</c:v>
                        </c:pt>
                        <c:pt idx="18">
                          <c:v>1000000</c:v>
                        </c:pt>
                        <c:pt idx="19">
                          <c:v>1000000</c:v>
                        </c:pt>
                        <c:pt idx="20">
                          <c:v>1000000</c:v>
                        </c:pt>
                        <c:pt idx="21">
                          <c:v>1000000</c:v>
                        </c:pt>
                        <c:pt idx="22">
                          <c:v>1000000</c:v>
                        </c:pt>
                        <c:pt idx="23">
                          <c:v>1000000</c:v>
                        </c:pt>
                        <c:pt idx="24">
                          <c:v>10000000</c:v>
                        </c:pt>
                        <c:pt idx="25">
                          <c:v>10000000</c:v>
                        </c:pt>
                        <c:pt idx="26">
                          <c:v>10000000</c:v>
                        </c:pt>
                        <c:pt idx="27">
                          <c:v>10000000</c:v>
                        </c:pt>
                        <c:pt idx="28">
                          <c:v>10000000</c:v>
                        </c:pt>
                        <c:pt idx="29">
                          <c:v>10000000</c:v>
                        </c:pt>
                      </c:lvl>
                      <c:lvl>
                        <c:pt idx="0">
                          <c:v>1000</c:v>
                        </c:pt>
                        <c:pt idx="1">
                          <c:v>10000</c:v>
                        </c:pt>
                        <c:pt idx="2">
                          <c:v>100000</c:v>
                        </c:pt>
                        <c:pt idx="3">
                          <c:v>1000000</c:v>
                        </c:pt>
                        <c:pt idx="4">
                          <c:v>10000000</c:v>
                        </c:pt>
                        <c:pt idx="5">
                          <c:v>100000000</c:v>
                        </c:pt>
                        <c:pt idx="6">
                          <c:v>1000</c:v>
                        </c:pt>
                        <c:pt idx="7">
                          <c:v>10000</c:v>
                        </c:pt>
                        <c:pt idx="8">
                          <c:v>100000</c:v>
                        </c:pt>
                        <c:pt idx="9">
                          <c:v>1000000</c:v>
                        </c:pt>
                        <c:pt idx="10">
                          <c:v>10000000</c:v>
                        </c:pt>
                        <c:pt idx="11">
                          <c:v>100000000</c:v>
                        </c:pt>
                        <c:pt idx="12">
                          <c:v>1000</c:v>
                        </c:pt>
                        <c:pt idx="13">
                          <c:v>10000</c:v>
                        </c:pt>
                        <c:pt idx="14">
                          <c:v>100000</c:v>
                        </c:pt>
                        <c:pt idx="15">
                          <c:v>1000000</c:v>
                        </c:pt>
                        <c:pt idx="16">
                          <c:v>10000000</c:v>
                        </c:pt>
                        <c:pt idx="17">
                          <c:v>100000000</c:v>
                        </c:pt>
                        <c:pt idx="18">
                          <c:v>1000</c:v>
                        </c:pt>
                        <c:pt idx="19">
                          <c:v>10000</c:v>
                        </c:pt>
                        <c:pt idx="20">
                          <c:v>100000</c:v>
                        </c:pt>
                        <c:pt idx="21">
                          <c:v>1000000</c:v>
                        </c:pt>
                        <c:pt idx="22">
                          <c:v>10000000</c:v>
                        </c:pt>
                        <c:pt idx="23">
                          <c:v>100000000</c:v>
                        </c:pt>
                        <c:pt idx="24">
                          <c:v>1000</c:v>
                        </c:pt>
                        <c:pt idx="25">
                          <c:v>10000</c:v>
                        </c:pt>
                        <c:pt idx="26">
                          <c:v>100000</c:v>
                        </c:pt>
                        <c:pt idx="27">
                          <c:v>1000000</c:v>
                        </c:pt>
                        <c:pt idx="28">
                          <c:v>10000000</c:v>
                        </c:pt>
                        <c:pt idx="29">
                          <c:v>100000000</c:v>
                        </c:pt>
                      </c:lvl>
                    </c:multiLvlStrCache>
                  </c:multiLvlStrRef>
                </c:cat>
                <c:val>
                  <c:numRef>
                    <c:extLst>
                      <c:ext uri="{02D57815-91ED-43cb-92C2-25804820EDAC}">
                        <c15:formulaRef>
                          <c15:sqref>{0,0,0,2,17,166,0,0,0,2,14,166,0,1,1,1,14,168,0,2,1,3,16,168,22,23,24,25,40,191}</c15:sqref>
                        </c15:formulaRef>
                      </c:ext>
                    </c:extLst>
                    <c:numCache>
                      <c:formatCode>General</c:formatCode>
                      <c:ptCount val="30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2</c:v>
                      </c:pt>
                      <c:pt idx="4">
                        <c:v>17</c:v>
                      </c:pt>
                      <c:pt idx="5">
                        <c:v>166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2</c:v>
                      </c:pt>
                      <c:pt idx="10">
                        <c:v>14</c:v>
                      </c:pt>
                      <c:pt idx="11">
                        <c:v>166</c:v>
                      </c:pt>
                      <c:pt idx="12">
                        <c:v>0</c:v>
                      </c:pt>
                      <c:pt idx="13">
                        <c:v>1</c:v>
                      </c:pt>
                      <c:pt idx="14">
                        <c:v>1</c:v>
                      </c:pt>
                      <c:pt idx="15">
                        <c:v>1</c:v>
                      </c:pt>
                      <c:pt idx="16">
                        <c:v>14</c:v>
                      </c:pt>
                      <c:pt idx="17">
                        <c:v>168</c:v>
                      </c:pt>
                      <c:pt idx="18">
                        <c:v>0</c:v>
                      </c:pt>
                      <c:pt idx="19">
                        <c:v>2</c:v>
                      </c:pt>
                      <c:pt idx="20">
                        <c:v>1</c:v>
                      </c:pt>
                      <c:pt idx="21">
                        <c:v>3</c:v>
                      </c:pt>
                      <c:pt idx="22">
                        <c:v>16</c:v>
                      </c:pt>
                      <c:pt idx="23">
                        <c:v>168</c:v>
                      </c:pt>
                      <c:pt idx="24">
                        <c:v>22</c:v>
                      </c:pt>
                      <c:pt idx="25">
                        <c:v>23</c:v>
                      </c:pt>
                      <c:pt idx="26">
                        <c:v>24</c:v>
                      </c:pt>
                      <c:pt idx="27">
                        <c:v>25</c:v>
                      </c:pt>
                      <c:pt idx="28">
                        <c:v>40</c:v>
                      </c:pt>
                      <c:pt idx="29">
                        <c:v>191</c:v>
                      </c:pt>
                    </c:numCache>
                  </c:numRef>
                </c:val>
                <c:smooth val="0"/>
              </c15:ser>
            </c15:filteredLineSeries>
            <c15:filteredLineSeries>
              <c15:ser>
                <c:idx val="4"/>
                <c:order val="4"/>
                <c:tx>
                  <c:strRef>
                    <c:extLst>
                      <c:ext uri="{02D57815-91ED-43cb-92C2-25804820EDAC}">
                        <c15:formulaRef>
                          <c15:sqref>"shell"</c15:sqref>
                        </c15:formulaRef>
                      </c:ext>
                    </c:extLst>
                    <c:strCache>
                      <c:ptCount val="1"/>
                      <c:pt idx="0">
                        <c:v>shell</c:v>
                      </c:pt>
                    </c:strCache>
                  </c:strRef>
                </c:tx>
                <c:spPr>
                  <a:ln w="22225" cap="rnd">
                    <a:solidFill>
                      <a:schemeClr val="accent5"/>
                    </a:solidFill>
                  </a:ln>
                  <a:effectLst>
                    <a:glow rad="139700">
                      <a:schemeClr val="accent5">
                        <a:satMod val="175000"/>
                        <a:alpha val="14000"/>
                      </a:schemeClr>
                    </a:glow>
                  </a:effectLst>
                </c:spPr>
                <c:marker>
                  <c:symbol val="none"/>
                </c:marker>
                <c:dLbls>
                  <c:numFmt formatCode="General" sourceLinked="1"/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0" vertOverflow="ellipsis" vert="horz" wrap="square" lIns="38100" tIns="19050" rIns="38100" bIns="19050" anchor="ctr" anchorCtr="1"/>
                    <a:lstStyle/>
                    <a:p>
                      <a:pPr>
                        <a:defRPr lang="en-US" sz="900" b="0" i="0" u="none" strike="noStrike" kern="1200" baseline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</a:p>
                  </c:txPr>
                  <c:dLblPos val="t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xmlns:c15="http://schemas.microsoft.com/office/drawing/2012/chart" uri="{CE6537A1-D6FC-4f65-9D91-7224C49458BB}">
                      <c15:layout/>
                      <c15:showLeaderLines val="1"/>
                      <c15:leaderLines>
                        <c:spPr>
                          <a:ln w="9525">
                            <a:solidFill>
                              <a:schemeClr val="lt1">
                                <a:lumMod val="50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multiLvlStrRef>
                    <c:extLst>
                      <c:ext uri="{02D57815-91ED-43cb-92C2-25804820EDAC}">
                        <c15:fullRef>
                          <c15:sqref/>
                        </c15:fullRef>
                        <c15:formulaRef>
                          <c15:sqref>[Book1]Sheet1!$A$22:$B$51</c15:sqref>
                        </c15:formulaRef>
                      </c:ext>
                    </c:extLst>
                    <c:multiLvlStrCache>
                      <c:ptCount val="30"/>
                      <c:lvl>
                        <c:pt idx="0">
                          <c:v>1000</c:v>
                        </c:pt>
                        <c:pt idx="1">
                          <c:v>1000</c:v>
                        </c:pt>
                        <c:pt idx="2">
                          <c:v>1000</c:v>
                        </c:pt>
                        <c:pt idx="3">
                          <c:v>1000</c:v>
                        </c:pt>
                        <c:pt idx="4">
                          <c:v>1000</c:v>
                        </c:pt>
                        <c:pt idx="5">
                          <c:v>1000</c:v>
                        </c:pt>
                        <c:pt idx="6">
                          <c:v>10000</c:v>
                        </c:pt>
                        <c:pt idx="7">
                          <c:v>10000</c:v>
                        </c:pt>
                        <c:pt idx="8">
                          <c:v>10000</c:v>
                        </c:pt>
                        <c:pt idx="9">
                          <c:v>10000</c:v>
                        </c:pt>
                        <c:pt idx="10">
                          <c:v>10000</c:v>
                        </c:pt>
                        <c:pt idx="11">
                          <c:v>10000</c:v>
                        </c:pt>
                        <c:pt idx="12">
                          <c:v>100000</c:v>
                        </c:pt>
                        <c:pt idx="13">
                          <c:v>100000</c:v>
                        </c:pt>
                        <c:pt idx="14">
                          <c:v>100000</c:v>
                        </c:pt>
                        <c:pt idx="15">
                          <c:v>100000</c:v>
                        </c:pt>
                        <c:pt idx="16">
                          <c:v>100000</c:v>
                        </c:pt>
                        <c:pt idx="17">
                          <c:v>100000</c:v>
                        </c:pt>
                        <c:pt idx="18">
                          <c:v>1000000</c:v>
                        </c:pt>
                        <c:pt idx="19">
                          <c:v>1000000</c:v>
                        </c:pt>
                        <c:pt idx="20">
                          <c:v>1000000</c:v>
                        </c:pt>
                        <c:pt idx="21">
                          <c:v>1000000</c:v>
                        </c:pt>
                        <c:pt idx="22">
                          <c:v>1000000</c:v>
                        </c:pt>
                        <c:pt idx="23">
                          <c:v>1000000</c:v>
                        </c:pt>
                        <c:pt idx="24">
                          <c:v>10000000</c:v>
                        </c:pt>
                        <c:pt idx="25">
                          <c:v>10000000</c:v>
                        </c:pt>
                        <c:pt idx="26">
                          <c:v>10000000</c:v>
                        </c:pt>
                        <c:pt idx="27">
                          <c:v>10000000</c:v>
                        </c:pt>
                        <c:pt idx="28">
                          <c:v>10000000</c:v>
                        </c:pt>
                        <c:pt idx="29">
                          <c:v>10000000</c:v>
                        </c:pt>
                      </c:lvl>
                      <c:lvl>
                        <c:pt idx="0">
                          <c:v>1000</c:v>
                        </c:pt>
                        <c:pt idx="1">
                          <c:v>10000</c:v>
                        </c:pt>
                        <c:pt idx="2">
                          <c:v>100000</c:v>
                        </c:pt>
                        <c:pt idx="3">
                          <c:v>1000000</c:v>
                        </c:pt>
                        <c:pt idx="4">
                          <c:v>10000000</c:v>
                        </c:pt>
                        <c:pt idx="5">
                          <c:v>100000000</c:v>
                        </c:pt>
                        <c:pt idx="6">
                          <c:v>1000</c:v>
                        </c:pt>
                        <c:pt idx="7">
                          <c:v>10000</c:v>
                        </c:pt>
                        <c:pt idx="8">
                          <c:v>100000</c:v>
                        </c:pt>
                        <c:pt idx="9">
                          <c:v>1000000</c:v>
                        </c:pt>
                        <c:pt idx="10">
                          <c:v>10000000</c:v>
                        </c:pt>
                        <c:pt idx="11">
                          <c:v>100000000</c:v>
                        </c:pt>
                        <c:pt idx="12">
                          <c:v>1000</c:v>
                        </c:pt>
                        <c:pt idx="13">
                          <c:v>10000</c:v>
                        </c:pt>
                        <c:pt idx="14">
                          <c:v>100000</c:v>
                        </c:pt>
                        <c:pt idx="15">
                          <c:v>1000000</c:v>
                        </c:pt>
                        <c:pt idx="16">
                          <c:v>10000000</c:v>
                        </c:pt>
                        <c:pt idx="17">
                          <c:v>100000000</c:v>
                        </c:pt>
                        <c:pt idx="18">
                          <c:v>1000</c:v>
                        </c:pt>
                        <c:pt idx="19">
                          <c:v>10000</c:v>
                        </c:pt>
                        <c:pt idx="20">
                          <c:v>100000</c:v>
                        </c:pt>
                        <c:pt idx="21">
                          <c:v>1000000</c:v>
                        </c:pt>
                        <c:pt idx="22">
                          <c:v>10000000</c:v>
                        </c:pt>
                        <c:pt idx="23">
                          <c:v>100000000</c:v>
                        </c:pt>
                        <c:pt idx="24">
                          <c:v>1000</c:v>
                        </c:pt>
                        <c:pt idx="25">
                          <c:v>10000</c:v>
                        </c:pt>
                        <c:pt idx="26">
                          <c:v>100000</c:v>
                        </c:pt>
                        <c:pt idx="27">
                          <c:v>1000000</c:v>
                        </c:pt>
                        <c:pt idx="28">
                          <c:v>10000000</c:v>
                        </c:pt>
                        <c:pt idx="29">
                          <c:v>100000000</c:v>
                        </c:pt>
                      </c:lvl>
                    </c:multiLvlStrCache>
                  </c:multiLvlStrRef>
                </c:cat>
                <c:val>
                  <c:numRef>
                    <c:extLst>
                      <c:ext uri="{02D57815-91ED-43cb-92C2-25804820EDAC}">
                        <c15:formulaRef>
                          <c15:sqref>{1,0,0,0,1,0,1,1,1,1,1,0,9,11,10,11,11,10,140,173,180,191,194,183,1754,2455,2557,2686,2569,2632}</c15:sqref>
                        </c15:formulaRef>
                      </c:ext>
                    </c:extLst>
                    <c:numCache>
                      <c:formatCode>General</c:formatCode>
                      <c:ptCount val="30"/>
                      <c:pt idx="0">
                        <c:v>1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1</c:v>
                      </c:pt>
                      <c:pt idx="5">
                        <c:v>0</c:v>
                      </c:pt>
                      <c:pt idx="6">
                        <c:v>1</c:v>
                      </c:pt>
                      <c:pt idx="7">
                        <c:v>1</c:v>
                      </c:pt>
                      <c:pt idx="8">
                        <c:v>1</c:v>
                      </c:pt>
                      <c:pt idx="9">
                        <c:v>1</c:v>
                      </c:pt>
                      <c:pt idx="10">
                        <c:v>1</c:v>
                      </c:pt>
                      <c:pt idx="11">
                        <c:v>0</c:v>
                      </c:pt>
                      <c:pt idx="12">
                        <c:v>9</c:v>
                      </c:pt>
                      <c:pt idx="13">
                        <c:v>11</c:v>
                      </c:pt>
                      <c:pt idx="14">
                        <c:v>10</c:v>
                      </c:pt>
                      <c:pt idx="15">
                        <c:v>11</c:v>
                      </c:pt>
                      <c:pt idx="16">
                        <c:v>11</c:v>
                      </c:pt>
                      <c:pt idx="17">
                        <c:v>10</c:v>
                      </c:pt>
                      <c:pt idx="18">
                        <c:v>140</c:v>
                      </c:pt>
                      <c:pt idx="19">
                        <c:v>173</c:v>
                      </c:pt>
                      <c:pt idx="20">
                        <c:v>180</c:v>
                      </c:pt>
                      <c:pt idx="21">
                        <c:v>191</c:v>
                      </c:pt>
                      <c:pt idx="22">
                        <c:v>194</c:v>
                      </c:pt>
                      <c:pt idx="23">
                        <c:v>183</c:v>
                      </c:pt>
                      <c:pt idx="24">
                        <c:v>1754</c:v>
                      </c:pt>
                      <c:pt idx="25">
                        <c:v>2455</c:v>
                      </c:pt>
                      <c:pt idx="26">
                        <c:v>2557</c:v>
                      </c:pt>
                      <c:pt idx="27">
                        <c:v>2686</c:v>
                      </c:pt>
                      <c:pt idx="28">
                        <c:v>2569</c:v>
                      </c:pt>
                      <c:pt idx="29">
                        <c:v>2632</c:v>
                      </c:pt>
                    </c:numCache>
                  </c:numRef>
                </c:val>
                <c:smooth val="0"/>
              </c15:ser>
            </c15:filteredLineSeries>
          </c:ext>
        </c:extLst>
      </c:lineChart>
      <c:catAx>
        <c:axId val="984490930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</a:p>
        </c:txPr>
        <c:crossAx val="229068649"/>
        <c:crosses val="autoZero"/>
        <c:auto val="1"/>
        <c:lblAlgn val="ctr"/>
        <c:lblOffset val="100"/>
        <c:noMultiLvlLbl val="0"/>
      </c:catAx>
      <c:valAx>
        <c:axId val="229068649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</a:p>
        </c:txPr>
        <c:crossAx val="98449093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 anchor="ctr"/>
    <a:lstStyle/>
    <a:p>
      <a:pPr>
        <a:defRPr lang="en-US">
          <a:solidFill>
            <a:schemeClr val="bg1"/>
          </a:solidFill>
        </a:defRPr>
      </a:pPr>
    </a:p>
  </c:txPr>
  <c:externalData r:id="rId1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400" b="0" i="0" u="none" strike="noStrike" kern="1200" spc="0" baseline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pPr>
            <a:r>
              <a:rPr>
                <a:solidFill>
                  <a:schemeClr val="accent6"/>
                </a:solidFill>
              </a:rPr>
              <a:t>Comparison between bases</a:t>
            </a:r>
            <a:endParaRPr>
              <a:solidFill>
                <a:schemeClr val="accent6"/>
              </a:solidFill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0993791676247413"/>
          <c:y val="0.103070472068173"/>
          <c:w val="0.767180194680769"/>
          <c:h val="0.626863249019343"/>
        </c:manualLayout>
      </c:layout>
      <c:lineChart>
        <c:grouping val="standard"/>
        <c:varyColors val="0"/>
        <c:ser>
          <c:idx val="0"/>
          <c:order val="0"/>
          <c:tx>
            <c:strRef>
              <c:f>"10 base"</c:f>
              <c:strCache>
                <c:ptCount val="1"/>
                <c:pt idx="0">
                  <c:v>10 base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multiLvlStrRef>
              <c:f>[Book1]Sheet1!$A$57:$B$86</c:f>
              <c:multiLvlStrCache>
                <c:ptCount val="30"/>
                <c:lvl>
                  <c:pt idx="0">
                    <c:v>1000</c:v>
                  </c:pt>
                  <c:pt idx="1">
                    <c:v>1000</c:v>
                  </c:pt>
                  <c:pt idx="2">
                    <c:v>1000</c:v>
                  </c:pt>
                  <c:pt idx="3">
                    <c:v>1000</c:v>
                  </c:pt>
                  <c:pt idx="4">
                    <c:v>1000</c:v>
                  </c:pt>
                  <c:pt idx="5">
                    <c:v>1000</c:v>
                  </c:pt>
                  <c:pt idx="6">
                    <c:v>10000</c:v>
                  </c:pt>
                  <c:pt idx="7">
                    <c:v>10000</c:v>
                  </c:pt>
                  <c:pt idx="8">
                    <c:v>10000</c:v>
                  </c:pt>
                  <c:pt idx="9">
                    <c:v>10000</c:v>
                  </c:pt>
                  <c:pt idx="10">
                    <c:v>10000</c:v>
                  </c:pt>
                  <c:pt idx="11">
                    <c:v>10000</c:v>
                  </c:pt>
                  <c:pt idx="12">
                    <c:v>100000</c:v>
                  </c:pt>
                  <c:pt idx="13">
                    <c:v>100000</c:v>
                  </c:pt>
                  <c:pt idx="14">
                    <c:v>100000</c:v>
                  </c:pt>
                  <c:pt idx="15">
                    <c:v>100000</c:v>
                  </c:pt>
                  <c:pt idx="16">
                    <c:v>100000</c:v>
                  </c:pt>
                  <c:pt idx="17">
                    <c:v>100000</c:v>
                  </c:pt>
                  <c:pt idx="18">
                    <c:v>1000000</c:v>
                  </c:pt>
                  <c:pt idx="19">
                    <c:v>1000000</c:v>
                  </c:pt>
                  <c:pt idx="20">
                    <c:v>1000000</c:v>
                  </c:pt>
                  <c:pt idx="21">
                    <c:v>1000000</c:v>
                  </c:pt>
                  <c:pt idx="22">
                    <c:v>1000000</c:v>
                  </c:pt>
                  <c:pt idx="23">
                    <c:v>1000000</c:v>
                  </c:pt>
                  <c:pt idx="24">
                    <c:v>10000000</c:v>
                  </c:pt>
                  <c:pt idx="25">
                    <c:v>10000000</c:v>
                  </c:pt>
                  <c:pt idx="26">
                    <c:v>10000000</c:v>
                  </c:pt>
                  <c:pt idx="27">
                    <c:v>10000000</c:v>
                  </c:pt>
                  <c:pt idx="28">
                    <c:v>10000000</c:v>
                  </c:pt>
                  <c:pt idx="29">
                    <c:v>10000000</c:v>
                  </c:pt>
                </c:lvl>
                <c:lvl>
                  <c:pt idx="0">
                    <c:v>1000</c:v>
                  </c:pt>
                  <c:pt idx="1">
                    <c:v>10000</c:v>
                  </c:pt>
                  <c:pt idx="2">
                    <c:v>100000</c:v>
                  </c:pt>
                  <c:pt idx="3">
                    <c:v>1000000</c:v>
                  </c:pt>
                  <c:pt idx="4">
                    <c:v>10000000</c:v>
                  </c:pt>
                  <c:pt idx="5">
                    <c:v>100000000</c:v>
                  </c:pt>
                  <c:pt idx="6">
                    <c:v>1000</c:v>
                  </c:pt>
                  <c:pt idx="7">
                    <c:v>10000</c:v>
                  </c:pt>
                  <c:pt idx="8">
                    <c:v>100000</c:v>
                  </c:pt>
                  <c:pt idx="9">
                    <c:v>1000000</c:v>
                  </c:pt>
                  <c:pt idx="10">
                    <c:v>10000000</c:v>
                  </c:pt>
                  <c:pt idx="11">
                    <c:v>100000000</c:v>
                  </c:pt>
                  <c:pt idx="12">
                    <c:v>1000</c:v>
                  </c:pt>
                  <c:pt idx="13">
                    <c:v>10000</c:v>
                  </c:pt>
                  <c:pt idx="14">
                    <c:v>100000</c:v>
                  </c:pt>
                  <c:pt idx="15">
                    <c:v>1000000</c:v>
                  </c:pt>
                  <c:pt idx="16">
                    <c:v>10000000</c:v>
                  </c:pt>
                  <c:pt idx="17">
                    <c:v>100000000</c:v>
                  </c:pt>
                  <c:pt idx="18">
                    <c:v>1000</c:v>
                  </c:pt>
                  <c:pt idx="19">
                    <c:v>10000</c:v>
                  </c:pt>
                  <c:pt idx="20">
                    <c:v>100000</c:v>
                  </c:pt>
                  <c:pt idx="21">
                    <c:v>1000000</c:v>
                  </c:pt>
                  <c:pt idx="22">
                    <c:v>10000000</c:v>
                  </c:pt>
                  <c:pt idx="23">
                    <c:v>100000000</c:v>
                  </c:pt>
                  <c:pt idx="24">
                    <c:v>1000</c:v>
                  </c:pt>
                  <c:pt idx="25">
                    <c:v>10000</c:v>
                  </c:pt>
                  <c:pt idx="26">
                    <c:v>100000</c:v>
                  </c:pt>
                  <c:pt idx="27">
                    <c:v>1000000</c:v>
                  </c:pt>
                  <c:pt idx="28">
                    <c:v>10000000</c:v>
                  </c:pt>
                  <c:pt idx="29">
                    <c:v>100000000</c:v>
                  </c:pt>
                </c:lvl>
              </c:multiLvlStrCache>
            </c:multiLvlStrRef>
          </c:cat>
          <c:val>
            <c:numRef>
              <c:f>[Book1]Sheet1!$I$57:$I$86</c:f>
              <c:numCache>
                <c:formatCode>General</c:formatCode>
                <c:ptCount val="3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1</c:v>
                </c:pt>
                <c:pt idx="6">
                  <c:v>3</c:v>
                </c:pt>
                <c:pt idx="7">
                  <c:v>3</c:v>
                </c:pt>
                <c:pt idx="8">
                  <c:v>3</c:v>
                </c:pt>
                <c:pt idx="9">
                  <c:v>1</c:v>
                </c:pt>
                <c:pt idx="10">
                  <c:v>3</c:v>
                </c:pt>
                <c:pt idx="11">
                  <c:v>2</c:v>
                </c:pt>
                <c:pt idx="12">
                  <c:v>24</c:v>
                </c:pt>
                <c:pt idx="13">
                  <c:v>27</c:v>
                </c:pt>
                <c:pt idx="14">
                  <c:v>28</c:v>
                </c:pt>
                <c:pt idx="15">
                  <c:v>27</c:v>
                </c:pt>
                <c:pt idx="16">
                  <c:v>29</c:v>
                </c:pt>
                <c:pt idx="17">
                  <c:v>29</c:v>
                </c:pt>
                <c:pt idx="18">
                  <c:v>252</c:v>
                </c:pt>
                <c:pt idx="19">
                  <c:v>274</c:v>
                </c:pt>
                <c:pt idx="20">
                  <c:v>296</c:v>
                </c:pt>
                <c:pt idx="21">
                  <c:v>294</c:v>
                </c:pt>
                <c:pt idx="22">
                  <c:v>293</c:v>
                </c:pt>
                <c:pt idx="23">
                  <c:v>297</c:v>
                </c:pt>
                <c:pt idx="24">
                  <c:v>2531</c:v>
                </c:pt>
                <c:pt idx="25">
                  <c:v>2775</c:v>
                </c:pt>
                <c:pt idx="26">
                  <c:v>2978</c:v>
                </c:pt>
                <c:pt idx="27">
                  <c:v>2962</c:v>
                </c:pt>
                <c:pt idx="28">
                  <c:v>2964</c:v>
                </c:pt>
                <c:pt idx="29">
                  <c:v>2969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"2^10 base"</c:f>
              <c:strCache>
                <c:ptCount val="1"/>
                <c:pt idx="0">
                  <c:v>2^10 base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multiLvlStrRef>
              <c:f>[Book1]Sheet1!$A$57:$B$86</c:f>
              <c:multiLvlStrCache>
                <c:ptCount val="30"/>
                <c:lvl>
                  <c:pt idx="0">
                    <c:v>1000</c:v>
                  </c:pt>
                  <c:pt idx="1">
                    <c:v>1000</c:v>
                  </c:pt>
                  <c:pt idx="2">
                    <c:v>1000</c:v>
                  </c:pt>
                  <c:pt idx="3">
                    <c:v>1000</c:v>
                  </c:pt>
                  <c:pt idx="4">
                    <c:v>1000</c:v>
                  </c:pt>
                  <c:pt idx="5">
                    <c:v>1000</c:v>
                  </c:pt>
                  <c:pt idx="6">
                    <c:v>10000</c:v>
                  </c:pt>
                  <c:pt idx="7">
                    <c:v>10000</c:v>
                  </c:pt>
                  <c:pt idx="8">
                    <c:v>10000</c:v>
                  </c:pt>
                  <c:pt idx="9">
                    <c:v>10000</c:v>
                  </c:pt>
                  <c:pt idx="10">
                    <c:v>10000</c:v>
                  </c:pt>
                  <c:pt idx="11">
                    <c:v>10000</c:v>
                  </c:pt>
                  <c:pt idx="12">
                    <c:v>100000</c:v>
                  </c:pt>
                  <c:pt idx="13">
                    <c:v>100000</c:v>
                  </c:pt>
                  <c:pt idx="14">
                    <c:v>100000</c:v>
                  </c:pt>
                  <c:pt idx="15">
                    <c:v>100000</c:v>
                  </c:pt>
                  <c:pt idx="16">
                    <c:v>100000</c:v>
                  </c:pt>
                  <c:pt idx="17">
                    <c:v>100000</c:v>
                  </c:pt>
                  <c:pt idx="18">
                    <c:v>1000000</c:v>
                  </c:pt>
                  <c:pt idx="19">
                    <c:v>1000000</c:v>
                  </c:pt>
                  <c:pt idx="20">
                    <c:v>1000000</c:v>
                  </c:pt>
                  <c:pt idx="21">
                    <c:v>1000000</c:v>
                  </c:pt>
                  <c:pt idx="22">
                    <c:v>1000000</c:v>
                  </c:pt>
                  <c:pt idx="23">
                    <c:v>1000000</c:v>
                  </c:pt>
                  <c:pt idx="24">
                    <c:v>10000000</c:v>
                  </c:pt>
                  <c:pt idx="25">
                    <c:v>10000000</c:v>
                  </c:pt>
                  <c:pt idx="26">
                    <c:v>10000000</c:v>
                  </c:pt>
                  <c:pt idx="27">
                    <c:v>10000000</c:v>
                  </c:pt>
                  <c:pt idx="28">
                    <c:v>10000000</c:v>
                  </c:pt>
                  <c:pt idx="29">
                    <c:v>10000000</c:v>
                  </c:pt>
                </c:lvl>
                <c:lvl>
                  <c:pt idx="0">
                    <c:v>1000</c:v>
                  </c:pt>
                  <c:pt idx="1">
                    <c:v>10000</c:v>
                  </c:pt>
                  <c:pt idx="2">
                    <c:v>100000</c:v>
                  </c:pt>
                  <c:pt idx="3">
                    <c:v>1000000</c:v>
                  </c:pt>
                  <c:pt idx="4">
                    <c:v>10000000</c:v>
                  </c:pt>
                  <c:pt idx="5">
                    <c:v>100000000</c:v>
                  </c:pt>
                  <c:pt idx="6">
                    <c:v>1000</c:v>
                  </c:pt>
                  <c:pt idx="7">
                    <c:v>10000</c:v>
                  </c:pt>
                  <c:pt idx="8">
                    <c:v>100000</c:v>
                  </c:pt>
                  <c:pt idx="9">
                    <c:v>1000000</c:v>
                  </c:pt>
                  <c:pt idx="10">
                    <c:v>10000000</c:v>
                  </c:pt>
                  <c:pt idx="11">
                    <c:v>100000000</c:v>
                  </c:pt>
                  <c:pt idx="12">
                    <c:v>1000</c:v>
                  </c:pt>
                  <c:pt idx="13">
                    <c:v>10000</c:v>
                  </c:pt>
                  <c:pt idx="14">
                    <c:v>100000</c:v>
                  </c:pt>
                  <c:pt idx="15">
                    <c:v>1000000</c:v>
                  </c:pt>
                  <c:pt idx="16">
                    <c:v>10000000</c:v>
                  </c:pt>
                  <c:pt idx="17">
                    <c:v>100000000</c:v>
                  </c:pt>
                  <c:pt idx="18">
                    <c:v>1000</c:v>
                  </c:pt>
                  <c:pt idx="19">
                    <c:v>10000</c:v>
                  </c:pt>
                  <c:pt idx="20">
                    <c:v>100000</c:v>
                  </c:pt>
                  <c:pt idx="21">
                    <c:v>1000000</c:v>
                  </c:pt>
                  <c:pt idx="22">
                    <c:v>10000000</c:v>
                  </c:pt>
                  <c:pt idx="23">
                    <c:v>100000000</c:v>
                  </c:pt>
                  <c:pt idx="24">
                    <c:v>1000</c:v>
                  </c:pt>
                  <c:pt idx="25">
                    <c:v>10000</c:v>
                  </c:pt>
                  <c:pt idx="26">
                    <c:v>100000</c:v>
                  </c:pt>
                  <c:pt idx="27">
                    <c:v>1000000</c:v>
                  </c:pt>
                  <c:pt idx="28">
                    <c:v>10000000</c:v>
                  </c:pt>
                  <c:pt idx="29">
                    <c:v>100000000</c:v>
                  </c:pt>
                </c:lvl>
              </c:multiLvlStrCache>
            </c:multiLvlStrRef>
          </c:cat>
          <c:val>
            <c:numRef>
              <c:f>[Book1]Sheet1!$I$90:$I$119</c:f>
              <c:numCache>
                <c:formatCode>General</c:formatCode>
                <c:ptCount val="30"/>
                <c:pt idx="0">
                  <c:v>0</c:v>
                </c:pt>
                <c:pt idx="1">
                  <c:v>0</c:v>
                </c:pt>
                <c:pt idx="2">
                  <c:v>1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2</c:v>
                </c:pt>
                <c:pt idx="7">
                  <c:v>3</c:v>
                </c:pt>
                <c:pt idx="8">
                  <c:v>3</c:v>
                </c:pt>
                <c:pt idx="9">
                  <c:v>3</c:v>
                </c:pt>
                <c:pt idx="10">
                  <c:v>3</c:v>
                </c:pt>
                <c:pt idx="11">
                  <c:v>2</c:v>
                </c:pt>
                <c:pt idx="12">
                  <c:v>21</c:v>
                </c:pt>
                <c:pt idx="13">
                  <c:v>22</c:v>
                </c:pt>
                <c:pt idx="14">
                  <c:v>22</c:v>
                </c:pt>
                <c:pt idx="15">
                  <c:v>23</c:v>
                </c:pt>
                <c:pt idx="16">
                  <c:v>23</c:v>
                </c:pt>
                <c:pt idx="17">
                  <c:v>23</c:v>
                </c:pt>
                <c:pt idx="18">
                  <c:v>216</c:v>
                </c:pt>
                <c:pt idx="19">
                  <c:v>234</c:v>
                </c:pt>
                <c:pt idx="20">
                  <c:v>234</c:v>
                </c:pt>
                <c:pt idx="21">
                  <c:v>233</c:v>
                </c:pt>
                <c:pt idx="22">
                  <c:v>233</c:v>
                </c:pt>
                <c:pt idx="23">
                  <c:v>234</c:v>
                </c:pt>
                <c:pt idx="24">
                  <c:v>2161</c:v>
                </c:pt>
                <c:pt idx="25">
                  <c:v>2343</c:v>
                </c:pt>
                <c:pt idx="26">
                  <c:v>2353</c:v>
                </c:pt>
                <c:pt idx="27">
                  <c:v>2350</c:v>
                </c:pt>
                <c:pt idx="28">
                  <c:v>2349</c:v>
                </c:pt>
                <c:pt idx="29">
                  <c:v>2353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"2^11 base"</c:f>
              <c:strCache>
                <c:ptCount val="1"/>
                <c:pt idx="0">
                  <c:v>2^11 base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multiLvlStrRef>
              <c:f>[Book1]Sheet1!$A$57:$B$86</c:f>
              <c:multiLvlStrCache>
                <c:ptCount val="30"/>
                <c:lvl>
                  <c:pt idx="0">
                    <c:v>1000</c:v>
                  </c:pt>
                  <c:pt idx="1">
                    <c:v>1000</c:v>
                  </c:pt>
                  <c:pt idx="2">
                    <c:v>1000</c:v>
                  </c:pt>
                  <c:pt idx="3">
                    <c:v>1000</c:v>
                  </c:pt>
                  <c:pt idx="4">
                    <c:v>1000</c:v>
                  </c:pt>
                  <c:pt idx="5">
                    <c:v>1000</c:v>
                  </c:pt>
                  <c:pt idx="6">
                    <c:v>10000</c:v>
                  </c:pt>
                  <c:pt idx="7">
                    <c:v>10000</c:v>
                  </c:pt>
                  <c:pt idx="8">
                    <c:v>10000</c:v>
                  </c:pt>
                  <c:pt idx="9">
                    <c:v>10000</c:v>
                  </c:pt>
                  <c:pt idx="10">
                    <c:v>10000</c:v>
                  </c:pt>
                  <c:pt idx="11">
                    <c:v>10000</c:v>
                  </c:pt>
                  <c:pt idx="12">
                    <c:v>100000</c:v>
                  </c:pt>
                  <c:pt idx="13">
                    <c:v>100000</c:v>
                  </c:pt>
                  <c:pt idx="14">
                    <c:v>100000</c:v>
                  </c:pt>
                  <c:pt idx="15">
                    <c:v>100000</c:v>
                  </c:pt>
                  <c:pt idx="16">
                    <c:v>100000</c:v>
                  </c:pt>
                  <c:pt idx="17">
                    <c:v>100000</c:v>
                  </c:pt>
                  <c:pt idx="18">
                    <c:v>1000000</c:v>
                  </c:pt>
                  <c:pt idx="19">
                    <c:v>1000000</c:v>
                  </c:pt>
                  <c:pt idx="20">
                    <c:v>1000000</c:v>
                  </c:pt>
                  <c:pt idx="21">
                    <c:v>1000000</c:v>
                  </c:pt>
                  <c:pt idx="22">
                    <c:v>1000000</c:v>
                  </c:pt>
                  <c:pt idx="23">
                    <c:v>1000000</c:v>
                  </c:pt>
                  <c:pt idx="24">
                    <c:v>10000000</c:v>
                  </c:pt>
                  <c:pt idx="25">
                    <c:v>10000000</c:v>
                  </c:pt>
                  <c:pt idx="26">
                    <c:v>10000000</c:v>
                  </c:pt>
                  <c:pt idx="27">
                    <c:v>10000000</c:v>
                  </c:pt>
                  <c:pt idx="28">
                    <c:v>10000000</c:v>
                  </c:pt>
                  <c:pt idx="29">
                    <c:v>10000000</c:v>
                  </c:pt>
                </c:lvl>
                <c:lvl>
                  <c:pt idx="0">
                    <c:v>1000</c:v>
                  </c:pt>
                  <c:pt idx="1">
                    <c:v>10000</c:v>
                  </c:pt>
                  <c:pt idx="2">
                    <c:v>100000</c:v>
                  </c:pt>
                  <c:pt idx="3">
                    <c:v>1000000</c:v>
                  </c:pt>
                  <c:pt idx="4">
                    <c:v>10000000</c:v>
                  </c:pt>
                  <c:pt idx="5">
                    <c:v>100000000</c:v>
                  </c:pt>
                  <c:pt idx="6">
                    <c:v>1000</c:v>
                  </c:pt>
                  <c:pt idx="7">
                    <c:v>10000</c:v>
                  </c:pt>
                  <c:pt idx="8">
                    <c:v>100000</c:v>
                  </c:pt>
                  <c:pt idx="9">
                    <c:v>1000000</c:v>
                  </c:pt>
                  <c:pt idx="10">
                    <c:v>10000000</c:v>
                  </c:pt>
                  <c:pt idx="11">
                    <c:v>100000000</c:v>
                  </c:pt>
                  <c:pt idx="12">
                    <c:v>1000</c:v>
                  </c:pt>
                  <c:pt idx="13">
                    <c:v>10000</c:v>
                  </c:pt>
                  <c:pt idx="14">
                    <c:v>100000</c:v>
                  </c:pt>
                  <c:pt idx="15">
                    <c:v>1000000</c:v>
                  </c:pt>
                  <c:pt idx="16">
                    <c:v>10000000</c:v>
                  </c:pt>
                  <c:pt idx="17">
                    <c:v>100000000</c:v>
                  </c:pt>
                  <c:pt idx="18">
                    <c:v>1000</c:v>
                  </c:pt>
                  <c:pt idx="19">
                    <c:v>10000</c:v>
                  </c:pt>
                  <c:pt idx="20">
                    <c:v>100000</c:v>
                  </c:pt>
                  <c:pt idx="21">
                    <c:v>1000000</c:v>
                  </c:pt>
                  <c:pt idx="22">
                    <c:v>10000000</c:v>
                  </c:pt>
                  <c:pt idx="23">
                    <c:v>100000000</c:v>
                  </c:pt>
                  <c:pt idx="24">
                    <c:v>1000</c:v>
                  </c:pt>
                  <c:pt idx="25">
                    <c:v>10000</c:v>
                  </c:pt>
                  <c:pt idx="26">
                    <c:v>100000</c:v>
                  </c:pt>
                  <c:pt idx="27">
                    <c:v>1000000</c:v>
                  </c:pt>
                  <c:pt idx="28">
                    <c:v>10000000</c:v>
                  </c:pt>
                  <c:pt idx="29">
                    <c:v>100000000</c:v>
                  </c:pt>
                </c:lvl>
              </c:multiLvlStrCache>
            </c:multiLvlStrRef>
          </c:cat>
          <c:val>
            <c:numRef>
              <c:f>[Book1]Sheet1!$I$124:$I$152</c:f>
              <c:numCache>
                <c:formatCode>General</c:formatCode>
                <c:ptCount val="29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1</c:v>
                </c:pt>
                <c:pt idx="7">
                  <c:v>2</c:v>
                </c:pt>
                <c:pt idx="8">
                  <c:v>2</c:v>
                </c:pt>
                <c:pt idx="9">
                  <c:v>3</c:v>
                </c:pt>
                <c:pt idx="10">
                  <c:v>2</c:v>
                </c:pt>
                <c:pt idx="11">
                  <c:v>2</c:v>
                </c:pt>
                <c:pt idx="12">
                  <c:v>21</c:v>
                </c:pt>
                <c:pt idx="13">
                  <c:v>22</c:v>
                </c:pt>
                <c:pt idx="14">
                  <c:v>23</c:v>
                </c:pt>
                <c:pt idx="15">
                  <c:v>23</c:v>
                </c:pt>
                <c:pt idx="16">
                  <c:v>23</c:v>
                </c:pt>
                <c:pt idx="17">
                  <c:v>22</c:v>
                </c:pt>
                <c:pt idx="18">
                  <c:v>215</c:v>
                </c:pt>
                <c:pt idx="19">
                  <c:v>232</c:v>
                </c:pt>
                <c:pt idx="20">
                  <c:v>233</c:v>
                </c:pt>
                <c:pt idx="21">
                  <c:v>234</c:v>
                </c:pt>
                <c:pt idx="22">
                  <c:v>231</c:v>
                </c:pt>
                <c:pt idx="23">
                  <c:v>233</c:v>
                </c:pt>
                <c:pt idx="24">
                  <c:v>2147</c:v>
                </c:pt>
                <c:pt idx="25">
                  <c:v>2350</c:v>
                </c:pt>
                <c:pt idx="26">
                  <c:v>2356</c:v>
                </c:pt>
                <c:pt idx="27">
                  <c:v>2351</c:v>
                </c:pt>
                <c:pt idx="28">
                  <c:v>2346</c:v>
                </c:pt>
              </c:numCache>
            </c:numRef>
          </c:val>
          <c:smooth val="0"/>
        </c:ser>
        <c:ser>
          <c:idx val="6"/>
          <c:order val="3"/>
          <c:tx>
            <c:strRef>
              <c:f>"10^3"</c:f>
              <c:strCache>
                <c:ptCount val="1"/>
                <c:pt idx="0">
                  <c:v>10^3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multiLvlStrRef>
              <c:f>[Book1]Sheet1!$A$57:$B$86</c:f>
              <c:multiLvlStrCache>
                <c:ptCount val="30"/>
                <c:lvl>
                  <c:pt idx="0">
                    <c:v>1000</c:v>
                  </c:pt>
                  <c:pt idx="1">
                    <c:v>1000</c:v>
                  </c:pt>
                  <c:pt idx="2">
                    <c:v>1000</c:v>
                  </c:pt>
                  <c:pt idx="3">
                    <c:v>1000</c:v>
                  </c:pt>
                  <c:pt idx="4">
                    <c:v>1000</c:v>
                  </c:pt>
                  <c:pt idx="5">
                    <c:v>1000</c:v>
                  </c:pt>
                  <c:pt idx="6">
                    <c:v>10000</c:v>
                  </c:pt>
                  <c:pt idx="7">
                    <c:v>10000</c:v>
                  </c:pt>
                  <c:pt idx="8">
                    <c:v>10000</c:v>
                  </c:pt>
                  <c:pt idx="9">
                    <c:v>10000</c:v>
                  </c:pt>
                  <c:pt idx="10">
                    <c:v>10000</c:v>
                  </c:pt>
                  <c:pt idx="11">
                    <c:v>10000</c:v>
                  </c:pt>
                  <c:pt idx="12">
                    <c:v>100000</c:v>
                  </c:pt>
                  <c:pt idx="13">
                    <c:v>100000</c:v>
                  </c:pt>
                  <c:pt idx="14">
                    <c:v>100000</c:v>
                  </c:pt>
                  <c:pt idx="15">
                    <c:v>100000</c:v>
                  </c:pt>
                  <c:pt idx="16">
                    <c:v>100000</c:v>
                  </c:pt>
                  <c:pt idx="17">
                    <c:v>100000</c:v>
                  </c:pt>
                  <c:pt idx="18">
                    <c:v>1000000</c:v>
                  </c:pt>
                  <c:pt idx="19">
                    <c:v>1000000</c:v>
                  </c:pt>
                  <c:pt idx="20">
                    <c:v>1000000</c:v>
                  </c:pt>
                  <c:pt idx="21">
                    <c:v>1000000</c:v>
                  </c:pt>
                  <c:pt idx="22">
                    <c:v>1000000</c:v>
                  </c:pt>
                  <c:pt idx="23">
                    <c:v>1000000</c:v>
                  </c:pt>
                  <c:pt idx="24">
                    <c:v>10000000</c:v>
                  </c:pt>
                  <c:pt idx="25">
                    <c:v>10000000</c:v>
                  </c:pt>
                  <c:pt idx="26">
                    <c:v>10000000</c:v>
                  </c:pt>
                  <c:pt idx="27">
                    <c:v>10000000</c:v>
                  </c:pt>
                  <c:pt idx="28">
                    <c:v>10000000</c:v>
                  </c:pt>
                  <c:pt idx="29">
                    <c:v>10000000</c:v>
                  </c:pt>
                </c:lvl>
                <c:lvl>
                  <c:pt idx="0">
                    <c:v>1000</c:v>
                  </c:pt>
                  <c:pt idx="1">
                    <c:v>10000</c:v>
                  </c:pt>
                  <c:pt idx="2">
                    <c:v>100000</c:v>
                  </c:pt>
                  <c:pt idx="3">
                    <c:v>1000000</c:v>
                  </c:pt>
                  <c:pt idx="4">
                    <c:v>10000000</c:v>
                  </c:pt>
                  <c:pt idx="5">
                    <c:v>100000000</c:v>
                  </c:pt>
                  <c:pt idx="6">
                    <c:v>1000</c:v>
                  </c:pt>
                  <c:pt idx="7">
                    <c:v>10000</c:v>
                  </c:pt>
                  <c:pt idx="8">
                    <c:v>100000</c:v>
                  </c:pt>
                  <c:pt idx="9">
                    <c:v>1000000</c:v>
                  </c:pt>
                  <c:pt idx="10">
                    <c:v>10000000</c:v>
                  </c:pt>
                  <c:pt idx="11">
                    <c:v>100000000</c:v>
                  </c:pt>
                  <c:pt idx="12">
                    <c:v>1000</c:v>
                  </c:pt>
                  <c:pt idx="13">
                    <c:v>10000</c:v>
                  </c:pt>
                  <c:pt idx="14">
                    <c:v>100000</c:v>
                  </c:pt>
                  <c:pt idx="15">
                    <c:v>1000000</c:v>
                  </c:pt>
                  <c:pt idx="16">
                    <c:v>10000000</c:v>
                  </c:pt>
                  <c:pt idx="17">
                    <c:v>100000000</c:v>
                  </c:pt>
                  <c:pt idx="18">
                    <c:v>1000</c:v>
                  </c:pt>
                  <c:pt idx="19">
                    <c:v>10000</c:v>
                  </c:pt>
                  <c:pt idx="20">
                    <c:v>100000</c:v>
                  </c:pt>
                  <c:pt idx="21">
                    <c:v>1000000</c:v>
                  </c:pt>
                  <c:pt idx="22">
                    <c:v>10000000</c:v>
                  </c:pt>
                  <c:pt idx="23">
                    <c:v>100000000</c:v>
                  </c:pt>
                  <c:pt idx="24">
                    <c:v>1000</c:v>
                  </c:pt>
                  <c:pt idx="25">
                    <c:v>10000</c:v>
                  </c:pt>
                  <c:pt idx="26">
                    <c:v>100000</c:v>
                  </c:pt>
                  <c:pt idx="27">
                    <c:v>1000000</c:v>
                  </c:pt>
                  <c:pt idx="28">
                    <c:v>10000000</c:v>
                  </c:pt>
                  <c:pt idx="29">
                    <c:v>100000000</c:v>
                  </c:pt>
                </c:lvl>
              </c:multiLvlStrCache>
            </c:multiLvlStrRef>
          </c:cat>
          <c:val>
            <c:numRef>
              <c:f>[Book1]Sheet1!$Y$90:$Y$118</c:f>
              <c:numCache>
                <c:formatCode>General</c:formatCode>
                <c:ptCount val="29"/>
                <c:pt idx="0">
                  <c:v>0</c:v>
                </c:pt>
                <c:pt idx="1">
                  <c:v>1</c:v>
                </c:pt>
                <c:pt idx="2">
                  <c:v>0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2</c:v>
                </c:pt>
                <c:pt idx="7">
                  <c:v>1</c:v>
                </c:pt>
                <c:pt idx="8">
                  <c:v>2</c:v>
                </c:pt>
                <c:pt idx="9">
                  <c:v>2</c:v>
                </c:pt>
                <c:pt idx="10">
                  <c:v>1</c:v>
                </c:pt>
                <c:pt idx="11">
                  <c:v>2</c:v>
                </c:pt>
                <c:pt idx="12">
                  <c:v>21</c:v>
                </c:pt>
                <c:pt idx="13">
                  <c:v>23</c:v>
                </c:pt>
                <c:pt idx="14">
                  <c:v>22</c:v>
                </c:pt>
                <c:pt idx="15">
                  <c:v>22</c:v>
                </c:pt>
                <c:pt idx="16">
                  <c:v>22</c:v>
                </c:pt>
                <c:pt idx="17">
                  <c:v>23</c:v>
                </c:pt>
                <c:pt idx="18">
                  <c:v>210</c:v>
                </c:pt>
                <c:pt idx="19">
                  <c:v>228</c:v>
                </c:pt>
                <c:pt idx="20">
                  <c:v>228</c:v>
                </c:pt>
                <c:pt idx="21">
                  <c:v>228</c:v>
                </c:pt>
                <c:pt idx="22">
                  <c:v>229</c:v>
                </c:pt>
                <c:pt idx="23">
                  <c:v>229</c:v>
                </c:pt>
                <c:pt idx="24">
                  <c:v>2096</c:v>
                </c:pt>
                <c:pt idx="25">
                  <c:v>2299</c:v>
                </c:pt>
                <c:pt idx="26">
                  <c:v>2302</c:v>
                </c:pt>
                <c:pt idx="27">
                  <c:v>2305</c:v>
                </c:pt>
                <c:pt idx="28">
                  <c:v>2303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"10^8 base"</c:f>
              <c:strCache>
                <c:ptCount val="1"/>
                <c:pt idx="0">
                  <c:v>10^8 base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multiLvlStrRef>
              <c:f>[Book1]Sheet1!$A$57:$B$86</c:f>
              <c:multiLvlStrCache>
                <c:ptCount val="30"/>
                <c:lvl>
                  <c:pt idx="0">
                    <c:v>1000</c:v>
                  </c:pt>
                  <c:pt idx="1">
                    <c:v>1000</c:v>
                  </c:pt>
                  <c:pt idx="2">
                    <c:v>1000</c:v>
                  </c:pt>
                  <c:pt idx="3">
                    <c:v>1000</c:v>
                  </c:pt>
                  <c:pt idx="4">
                    <c:v>1000</c:v>
                  </c:pt>
                  <c:pt idx="5">
                    <c:v>1000</c:v>
                  </c:pt>
                  <c:pt idx="6">
                    <c:v>10000</c:v>
                  </c:pt>
                  <c:pt idx="7">
                    <c:v>10000</c:v>
                  </c:pt>
                  <c:pt idx="8">
                    <c:v>10000</c:v>
                  </c:pt>
                  <c:pt idx="9">
                    <c:v>10000</c:v>
                  </c:pt>
                  <c:pt idx="10">
                    <c:v>10000</c:v>
                  </c:pt>
                  <c:pt idx="11">
                    <c:v>10000</c:v>
                  </c:pt>
                  <c:pt idx="12">
                    <c:v>100000</c:v>
                  </c:pt>
                  <c:pt idx="13">
                    <c:v>100000</c:v>
                  </c:pt>
                  <c:pt idx="14">
                    <c:v>100000</c:v>
                  </c:pt>
                  <c:pt idx="15">
                    <c:v>100000</c:v>
                  </c:pt>
                  <c:pt idx="16">
                    <c:v>100000</c:v>
                  </c:pt>
                  <c:pt idx="17">
                    <c:v>100000</c:v>
                  </c:pt>
                  <c:pt idx="18">
                    <c:v>1000000</c:v>
                  </c:pt>
                  <c:pt idx="19">
                    <c:v>1000000</c:v>
                  </c:pt>
                  <c:pt idx="20">
                    <c:v>1000000</c:v>
                  </c:pt>
                  <c:pt idx="21">
                    <c:v>1000000</c:v>
                  </c:pt>
                  <c:pt idx="22">
                    <c:v>1000000</c:v>
                  </c:pt>
                  <c:pt idx="23">
                    <c:v>1000000</c:v>
                  </c:pt>
                  <c:pt idx="24">
                    <c:v>10000000</c:v>
                  </c:pt>
                  <c:pt idx="25">
                    <c:v>10000000</c:v>
                  </c:pt>
                  <c:pt idx="26">
                    <c:v>10000000</c:v>
                  </c:pt>
                  <c:pt idx="27">
                    <c:v>10000000</c:v>
                  </c:pt>
                  <c:pt idx="28">
                    <c:v>10000000</c:v>
                  </c:pt>
                  <c:pt idx="29">
                    <c:v>10000000</c:v>
                  </c:pt>
                </c:lvl>
                <c:lvl>
                  <c:pt idx="0">
                    <c:v>1000</c:v>
                  </c:pt>
                  <c:pt idx="1">
                    <c:v>10000</c:v>
                  </c:pt>
                  <c:pt idx="2">
                    <c:v>100000</c:v>
                  </c:pt>
                  <c:pt idx="3">
                    <c:v>1000000</c:v>
                  </c:pt>
                  <c:pt idx="4">
                    <c:v>10000000</c:v>
                  </c:pt>
                  <c:pt idx="5">
                    <c:v>100000000</c:v>
                  </c:pt>
                  <c:pt idx="6">
                    <c:v>1000</c:v>
                  </c:pt>
                  <c:pt idx="7">
                    <c:v>10000</c:v>
                  </c:pt>
                  <c:pt idx="8">
                    <c:v>100000</c:v>
                  </c:pt>
                  <c:pt idx="9">
                    <c:v>1000000</c:v>
                  </c:pt>
                  <c:pt idx="10">
                    <c:v>10000000</c:v>
                  </c:pt>
                  <c:pt idx="11">
                    <c:v>100000000</c:v>
                  </c:pt>
                  <c:pt idx="12">
                    <c:v>1000</c:v>
                  </c:pt>
                  <c:pt idx="13">
                    <c:v>10000</c:v>
                  </c:pt>
                  <c:pt idx="14">
                    <c:v>100000</c:v>
                  </c:pt>
                  <c:pt idx="15">
                    <c:v>1000000</c:v>
                  </c:pt>
                  <c:pt idx="16">
                    <c:v>10000000</c:v>
                  </c:pt>
                  <c:pt idx="17">
                    <c:v>100000000</c:v>
                  </c:pt>
                  <c:pt idx="18">
                    <c:v>1000</c:v>
                  </c:pt>
                  <c:pt idx="19">
                    <c:v>10000</c:v>
                  </c:pt>
                  <c:pt idx="20">
                    <c:v>100000</c:v>
                  </c:pt>
                  <c:pt idx="21">
                    <c:v>1000000</c:v>
                  </c:pt>
                  <c:pt idx="22">
                    <c:v>10000000</c:v>
                  </c:pt>
                  <c:pt idx="23">
                    <c:v>100000000</c:v>
                  </c:pt>
                  <c:pt idx="24">
                    <c:v>1000</c:v>
                  </c:pt>
                  <c:pt idx="25">
                    <c:v>10000</c:v>
                  </c:pt>
                  <c:pt idx="26">
                    <c:v>100000</c:v>
                  </c:pt>
                  <c:pt idx="27">
                    <c:v>1000000</c:v>
                  </c:pt>
                  <c:pt idx="28">
                    <c:v>10000000</c:v>
                  </c:pt>
                  <c:pt idx="29">
                    <c:v>100000000</c:v>
                  </c:pt>
                </c:lvl>
              </c:multiLvlStrCache>
            </c:multiLvlStrRef>
          </c:cat>
          <c:val>
            <c:numRef>
              <c:f>[Book1]Sheet1!$Y$156:$Y$185</c:f>
              <c:numCache>
                <c:formatCode>General</c:formatCode>
                <c:ptCount val="30"/>
                <c:pt idx="0">
                  <c:v>141</c:v>
                </c:pt>
                <c:pt idx="1">
                  <c:v>146</c:v>
                </c:pt>
                <c:pt idx="2">
                  <c:v>145</c:v>
                </c:pt>
                <c:pt idx="3">
                  <c:v>144</c:v>
                </c:pt>
                <c:pt idx="4">
                  <c:v>146</c:v>
                </c:pt>
                <c:pt idx="5">
                  <c:v>146</c:v>
                </c:pt>
                <c:pt idx="6">
                  <c:v>147</c:v>
                </c:pt>
                <c:pt idx="7">
                  <c:v>152</c:v>
                </c:pt>
                <c:pt idx="8">
                  <c:v>152</c:v>
                </c:pt>
                <c:pt idx="9">
                  <c:v>150</c:v>
                </c:pt>
                <c:pt idx="10">
                  <c:v>153</c:v>
                </c:pt>
                <c:pt idx="11">
                  <c:v>149</c:v>
                </c:pt>
                <c:pt idx="12">
                  <c:v>178</c:v>
                </c:pt>
                <c:pt idx="13">
                  <c:v>172</c:v>
                </c:pt>
                <c:pt idx="14">
                  <c:v>167</c:v>
                </c:pt>
                <c:pt idx="15">
                  <c:v>168</c:v>
                </c:pt>
                <c:pt idx="16">
                  <c:v>168</c:v>
                </c:pt>
                <c:pt idx="17">
                  <c:v>168</c:v>
                </c:pt>
                <c:pt idx="18">
                  <c:v>350</c:v>
                </c:pt>
                <c:pt idx="19">
                  <c:v>352</c:v>
                </c:pt>
                <c:pt idx="20">
                  <c:v>352</c:v>
                </c:pt>
                <c:pt idx="21">
                  <c:v>353</c:v>
                </c:pt>
                <c:pt idx="22">
                  <c:v>353</c:v>
                </c:pt>
                <c:pt idx="23">
                  <c:v>354</c:v>
                </c:pt>
                <c:pt idx="24">
                  <c:v>2235</c:v>
                </c:pt>
                <c:pt idx="25">
                  <c:v>2263</c:v>
                </c:pt>
                <c:pt idx="26">
                  <c:v>2273</c:v>
                </c:pt>
                <c:pt idx="27">
                  <c:v>2276</c:v>
                </c:pt>
                <c:pt idx="28">
                  <c:v>2273</c:v>
                </c:pt>
                <c:pt idx="29">
                  <c:v>2272</c:v>
                </c:pt>
              </c:numCache>
            </c:numRef>
          </c:val>
          <c:smooth val="0"/>
        </c:ser>
        <c:ser>
          <c:idx val="8"/>
          <c:order val="6"/>
          <c:tx>
            <c:strRef>
              <c:f>"2^20 base"</c:f>
              <c:strCache>
                <c:ptCount val="1"/>
                <c:pt idx="0">
                  <c:v>2^20 base</c:v>
                </c:pt>
              </c:strCache>
            </c:strRef>
          </c:tx>
          <c:spPr>
            <a:ln w="28575" cap="rnd">
              <a:solidFill>
                <a:srgbClr val="7030A0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multiLvlStrRef>
              <c:f>[Book1]Sheet1!$A$57:$B$86</c:f>
              <c:multiLvlStrCache>
                <c:ptCount val="30"/>
                <c:lvl>
                  <c:pt idx="0">
                    <c:v>1000</c:v>
                  </c:pt>
                  <c:pt idx="1">
                    <c:v>1000</c:v>
                  </c:pt>
                  <c:pt idx="2">
                    <c:v>1000</c:v>
                  </c:pt>
                  <c:pt idx="3">
                    <c:v>1000</c:v>
                  </c:pt>
                  <c:pt idx="4">
                    <c:v>1000</c:v>
                  </c:pt>
                  <c:pt idx="5">
                    <c:v>1000</c:v>
                  </c:pt>
                  <c:pt idx="6">
                    <c:v>10000</c:v>
                  </c:pt>
                  <c:pt idx="7">
                    <c:v>10000</c:v>
                  </c:pt>
                  <c:pt idx="8">
                    <c:v>10000</c:v>
                  </c:pt>
                  <c:pt idx="9">
                    <c:v>10000</c:v>
                  </c:pt>
                  <c:pt idx="10">
                    <c:v>10000</c:v>
                  </c:pt>
                  <c:pt idx="11">
                    <c:v>10000</c:v>
                  </c:pt>
                  <c:pt idx="12">
                    <c:v>100000</c:v>
                  </c:pt>
                  <c:pt idx="13">
                    <c:v>100000</c:v>
                  </c:pt>
                  <c:pt idx="14">
                    <c:v>100000</c:v>
                  </c:pt>
                  <c:pt idx="15">
                    <c:v>100000</c:v>
                  </c:pt>
                  <c:pt idx="16">
                    <c:v>100000</c:v>
                  </c:pt>
                  <c:pt idx="17">
                    <c:v>100000</c:v>
                  </c:pt>
                  <c:pt idx="18">
                    <c:v>1000000</c:v>
                  </c:pt>
                  <c:pt idx="19">
                    <c:v>1000000</c:v>
                  </c:pt>
                  <c:pt idx="20">
                    <c:v>1000000</c:v>
                  </c:pt>
                  <c:pt idx="21">
                    <c:v>1000000</c:v>
                  </c:pt>
                  <c:pt idx="22">
                    <c:v>1000000</c:v>
                  </c:pt>
                  <c:pt idx="23">
                    <c:v>1000000</c:v>
                  </c:pt>
                  <c:pt idx="24">
                    <c:v>10000000</c:v>
                  </c:pt>
                  <c:pt idx="25">
                    <c:v>10000000</c:v>
                  </c:pt>
                  <c:pt idx="26">
                    <c:v>10000000</c:v>
                  </c:pt>
                  <c:pt idx="27">
                    <c:v>10000000</c:v>
                  </c:pt>
                  <c:pt idx="28">
                    <c:v>10000000</c:v>
                  </c:pt>
                  <c:pt idx="29">
                    <c:v>10000000</c:v>
                  </c:pt>
                </c:lvl>
                <c:lvl>
                  <c:pt idx="0">
                    <c:v>1000</c:v>
                  </c:pt>
                  <c:pt idx="1">
                    <c:v>10000</c:v>
                  </c:pt>
                  <c:pt idx="2">
                    <c:v>100000</c:v>
                  </c:pt>
                  <c:pt idx="3">
                    <c:v>1000000</c:v>
                  </c:pt>
                  <c:pt idx="4">
                    <c:v>10000000</c:v>
                  </c:pt>
                  <c:pt idx="5">
                    <c:v>100000000</c:v>
                  </c:pt>
                  <c:pt idx="6">
                    <c:v>1000</c:v>
                  </c:pt>
                  <c:pt idx="7">
                    <c:v>10000</c:v>
                  </c:pt>
                  <c:pt idx="8">
                    <c:v>100000</c:v>
                  </c:pt>
                  <c:pt idx="9">
                    <c:v>1000000</c:v>
                  </c:pt>
                  <c:pt idx="10">
                    <c:v>10000000</c:v>
                  </c:pt>
                  <c:pt idx="11">
                    <c:v>100000000</c:v>
                  </c:pt>
                  <c:pt idx="12">
                    <c:v>1000</c:v>
                  </c:pt>
                  <c:pt idx="13">
                    <c:v>10000</c:v>
                  </c:pt>
                  <c:pt idx="14">
                    <c:v>100000</c:v>
                  </c:pt>
                  <c:pt idx="15">
                    <c:v>1000000</c:v>
                  </c:pt>
                  <c:pt idx="16">
                    <c:v>10000000</c:v>
                  </c:pt>
                  <c:pt idx="17">
                    <c:v>100000000</c:v>
                  </c:pt>
                  <c:pt idx="18">
                    <c:v>1000</c:v>
                  </c:pt>
                  <c:pt idx="19">
                    <c:v>10000</c:v>
                  </c:pt>
                  <c:pt idx="20">
                    <c:v>100000</c:v>
                  </c:pt>
                  <c:pt idx="21">
                    <c:v>1000000</c:v>
                  </c:pt>
                  <c:pt idx="22">
                    <c:v>10000000</c:v>
                  </c:pt>
                  <c:pt idx="23">
                    <c:v>100000000</c:v>
                  </c:pt>
                  <c:pt idx="24">
                    <c:v>1000</c:v>
                  </c:pt>
                  <c:pt idx="25">
                    <c:v>10000</c:v>
                  </c:pt>
                  <c:pt idx="26">
                    <c:v>100000</c:v>
                  </c:pt>
                  <c:pt idx="27">
                    <c:v>1000000</c:v>
                  </c:pt>
                  <c:pt idx="28">
                    <c:v>10000000</c:v>
                  </c:pt>
                  <c:pt idx="29">
                    <c:v>100000000</c:v>
                  </c:pt>
                </c:lvl>
              </c:multiLvlStrCache>
            </c:multiLvlStrRef>
          </c:cat>
          <c:val>
            <c:numRef>
              <c:f>[Book1]Sheet1!$AP$59:$AP$87</c:f>
              <c:numCache>
                <c:formatCode>General</c:formatCode>
                <c:ptCount val="29"/>
                <c:pt idx="0">
                  <c:v>0</c:v>
                </c:pt>
                <c:pt idx="1">
                  <c:v>0</c:v>
                </c:pt>
                <c:pt idx="2">
                  <c:v>2</c:v>
                </c:pt>
                <c:pt idx="3">
                  <c:v>1</c:v>
                </c:pt>
                <c:pt idx="4">
                  <c:v>2</c:v>
                </c:pt>
                <c:pt idx="5">
                  <c:v>1</c:v>
                </c:pt>
                <c:pt idx="6">
                  <c:v>3</c:v>
                </c:pt>
                <c:pt idx="7">
                  <c:v>4</c:v>
                </c:pt>
                <c:pt idx="8">
                  <c:v>3</c:v>
                </c:pt>
                <c:pt idx="9">
                  <c:v>3</c:v>
                </c:pt>
                <c:pt idx="10">
                  <c:v>3</c:v>
                </c:pt>
                <c:pt idx="11">
                  <c:v>3</c:v>
                </c:pt>
                <c:pt idx="12">
                  <c:v>23</c:v>
                </c:pt>
                <c:pt idx="13">
                  <c:v>22</c:v>
                </c:pt>
                <c:pt idx="14">
                  <c:v>23</c:v>
                </c:pt>
                <c:pt idx="15">
                  <c:v>23</c:v>
                </c:pt>
                <c:pt idx="16">
                  <c:v>22</c:v>
                </c:pt>
                <c:pt idx="17">
                  <c:v>22</c:v>
                </c:pt>
                <c:pt idx="18">
                  <c:v>215</c:v>
                </c:pt>
                <c:pt idx="19">
                  <c:v>216</c:v>
                </c:pt>
                <c:pt idx="20">
                  <c:v>220</c:v>
                </c:pt>
                <c:pt idx="21">
                  <c:v>221</c:v>
                </c:pt>
                <c:pt idx="22">
                  <c:v>217</c:v>
                </c:pt>
                <c:pt idx="23">
                  <c:v>218</c:v>
                </c:pt>
                <c:pt idx="24">
                  <c:v>2152</c:v>
                </c:pt>
                <c:pt idx="25">
                  <c:v>2174</c:v>
                </c:pt>
                <c:pt idx="26">
                  <c:v>2187</c:v>
                </c:pt>
                <c:pt idx="27">
                  <c:v>2188</c:v>
                </c:pt>
                <c:pt idx="28">
                  <c:v>2190</c:v>
                </c:pt>
              </c:numCache>
            </c:numRef>
          </c:val>
          <c:smooth val="0"/>
        </c:ser>
        <c:ser>
          <c:idx val="7"/>
          <c:order val="7"/>
          <c:tx>
            <c:strRef>
              <c:f>"10^6"</c:f>
              <c:strCache>
                <c:ptCount val="1"/>
                <c:pt idx="0">
                  <c:v>10^6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multiLvlStrRef>
              <c:f>[Book1]Sheet1!$A$57:$B$86</c:f>
              <c:multiLvlStrCache>
                <c:ptCount val="30"/>
                <c:lvl>
                  <c:pt idx="0">
                    <c:v>1000</c:v>
                  </c:pt>
                  <c:pt idx="1">
                    <c:v>1000</c:v>
                  </c:pt>
                  <c:pt idx="2">
                    <c:v>1000</c:v>
                  </c:pt>
                  <c:pt idx="3">
                    <c:v>1000</c:v>
                  </c:pt>
                  <c:pt idx="4">
                    <c:v>1000</c:v>
                  </c:pt>
                  <c:pt idx="5">
                    <c:v>1000</c:v>
                  </c:pt>
                  <c:pt idx="6">
                    <c:v>10000</c:v>
                  </c:pt>
                  <c:pt idx="7">
                    <c:v>10000</c:v>
                  </c:pt>
                  <c:pt idx="8">
                    <c:v>10000</c:v>
                  </c:pt>
                  <c:pt idx="9">
                    <c:v>10000</c:v>
                  </c:pt>
                  <c:pt idx="10">
                    <c:v>10000</c:v>
                  </c:pt>
                  <c:pt idx="11">
                    <c:v>10000</c:v>
                  </c:pt>
                  <c:pt idx="12">
                    <c:v>100000</c:v>
                  </c:pt>
                  <c:pt idx="13">
                    <c:v>100000</c:v>
                  </c:pt>
                  <c:pt idx="14">
                    <c:v>100000</c:v>
                  </c:pt>
                  <c:pt idx="15">
                    <c:v>100000</c:v>
                  </c:pt>
                  <c:pt idx="16">
                    <c:v>100000</c:v>
                  </c:pt>
                  <c:pt idx="17">
                    <c:v>100000</c:v>
                  </c:pt>
                  <c:pt idx="18">
                    <c:v>1000000</c:v>
                  </c:pt>
                  <c:pt idx="19">
                    <c:v>1000000</c:v>
                  </c:pt>
                  <c:pt idx="20">
                    <c:v>1000000</c:v>
                  </c:pt>
                  <c:pt idx="21">
                    <c:v>1000000</c:v>
                  </c:pt>
                  <c:pt idx="22">
                    <c:v>1000000</c:v>
                  </c:pt>
                  <c:pt idx="23">
                    <c:v>1000000</c:v>
                  </c:pt>
                  <c:pt idx="24">
                    <c:v>10000000</c:v>
                  </c:pt>
                  <c:pt idx="25">
                    <c:v>10000000</c:v>
                  </c:pt>
                  <c:pt idx="26">
                    <c:v>10000000</c:v>
                  </c:pt>
                  <c:pt idx="27">
                    <c:v>10000000</c:v>
                  </c:pt>
                  <c:pt idx="28">
                    <c:v>10000000</c:v>
                  </c:pt>
                  <c:pt idx="29">
                    <c:v>10000000</c:v>
                  </c:pt>
                </c:lvl>
                <c:lvl>
                  <c:pt idx="0">
                    <c:v>1000</c:v>
                  </c:pt>
                  <c:pt idx="1">
                    <c:v>10000</c:v>
                  </c:pt>
                  <c:pt idx="2">
                    <c:v>100000</c:v>
                  </c:pt>
                  <c:pt idx="3">
                    <c:v>1000000</c:v>
                  </c:pt>
                  <c:pt idx="4">
                    <c:v>10000000</c:v>
                  </c:pt>
                  <c:pt idx="5">
                    <c:v>100000000</c:v>
                  </c:pt>
                  <c:pt idx="6">
                    <c:v>1000</c:v>
                  </c:pt>
                  <c:pt idx="7">
                    <c:v>10000</c:v>
                  </c:pt>
                  <c:pt idx="8">
                    <c:v>100000</c:v>
                  </c:pt>
                  <c:pt idx="9">
                    <c:v>1000000</c:v>
                  </c:pt>
                  <c:pt idx="10">
                    <c:v>10000000</c:v>
                  </c:pt>
                  <c:pt idx="11">
                    <c:v>100000000</c:v>
                  </c:pt>
                  <c:pt idx="12">
                    <c:v>1000</c:v>
                  </c:pt>
                  <c:pt idx="13">
                    <c:v>10000</c:v>
                  </c:pt>
                  <c:pt idx="14">
                    <c:v>100000</c:v>
                  </c:pt>
                  <c:pt idx="15">
                    <c:v>1000000</c:v>
                  </c:pt>
                  <c:pt idx="16">
                    <c:v>10000000</c:v>
                  </c:pt>
                  <c:pt idx="17">
                    <c:v>100000000</c:v>
                  </c:pt>
                  <c:pt idx="18">
                    <c:v>1000</c:v>
                  </c:pt>
                  <c:pt idx="19">
                    <c:v>10000</c:v>
                  </c:pt>
                  <c:pt idx="20">
                    <c:v>100000</c:v>
                  </c:pt>
                  <c:pt idx="21">
                    <c:v>1000000</c:v>
                  </c:pt>
                  <c:pt idx="22">
                    <c:v>10000000</c:v>
                  </c:pt>
                  <c:pt idx="23">
                    <c:v>100000000</c:v>
                  </c:pt>
                  <c:pt idx="24">
                    <c:v>1000</c:v>
                  </c:pt>
                  <c:pt idx="25">
                    <c:v>10000</c:v>
                  </c:pt>
                  <c:pt idx="26">
                    <c:v>100000</c:v>
                  </c:pt>
                  <c:pt idx="27">
                    <c:v>1000000</c:v>
                  </c:pt>
                  <c:pt idx="28">
                    <c:v>10000000</c:v>
                  </c:pt>
                  <c:pt idx="29">
                    <c:v>100000000</c:v>
                  </c:pt>
                </c:lvl>
              </c:multiLvlStrCache>
            </c:multiLvlStrRef>
          </c:cat>
          <c:val>
            <c:numRef>
              <c:f>[Book1]Sheet1!$AP$90:$AP$118</c:f>
              <c:numCache>
                <c:formatCode>General</c:formatCode>
                <c:ptCount val="29"/>
                <c:pt idx="0">
                  <c:v>1</c:v>
                </c:pt>
                <c:pt idx="1">
                  <c:v>0</c:v>
                </c:pt>
                <c:pt idx="2">
                  <c:v>1</c:v>
                </c:pt>
                <c:pt idx="3">
                  <c:v>2</c:v>
                </c:pt>
                <c:pt idx="4">
                  <c:v>1</c:v>
                </c:pt>
                <c:pt idx="5">
                  <c:v>1</c:v>
                </c:pt>
                <c:pt idx="6">
                  <c:v>3</c:v>
                </c:pt>
                <c:pt idx="7">
                  <c:v>3</c:v>
                </c:pt>
                <c:pt idx="8">
                  <c:v>4</c:v>
                </c:pt>
                <c:pt idx="9">
                  <c:v>3</c:v>
                </c:pt>
                <c:pt idx="10">
                  <c:v>3</c:v>
                </c:pt>
                <c:pt idx="11">
                  <c:v>4</c:v>
                </c:pt>
                <c:pt idx="12">
                  <c:v>21</c:v>
                </c:pt>
                <c:pt idx="13">
                  <c:v>22</c:v>
                </c:pt>
                <c:pt idx="14">
                  <c:v>21</c:v>
                </c:pt>
                <c:pt idx="15">
                  <c:v>22</c:v>
                </c:pt>
                <c:pt idx="16">
                  <c:v>21</c:v>
                </c:pt>
                <c:pt idx="17">
                  <c:v>22</c:v>
                </c:pt>
                <c:pt idx="18">
                  <c:v>209</c:v>
                </c:pt>
                <c:pt idx="19">
                  <c:v>211</c:v>
                </c:pt>
                <c:pt idx="20">
                  <c:v>213</c:v>
                </c:pt>
                <c:pt idx="21">
                  <c:v>212</c:v>
                </c:pt>
                <c:pt idx="22">
                  <c:v>214</c:v>
                </c:pt>
                <c:pt idx="23">
                  <c:v>211</c:v>
                </c:pt>
                <c:pt idx="24">
                  <c:v>2102</c:v>
                </c:pt>
                <c:pt idx="25">
                  <c:v>2134</c:v>
                </c:pt>
                <c:pt idx="26">
                  <c:v>2143</c:v>
                </c:pt>
                <c:pt idx="27">
                  <c:v>2185</c:v>
                </c:pt>
                <c:pt idx="28">
                  <c:v>2140</c:v>
                </c:pt>
              </c:numCache>
            </c:numRef>
          </c:val>
          <c:smooth val="0"/>
        </c:ser>
        <c:ser>
          <c:idx val="9"/>
          <c:order val="8"/>
          <c:tx>
            <c:strRef>
              <c:f>"999999"</c:f>
              <c:strCache>
                <c:ptCount val="1"/>
                <c:pt idx="0">
                  <c:v>999999</c:v>
                </c:pt>
              </c:strCache>
            </c:strRef>
          </c:tx>
          <c:spPr>
            <a:ln w="28575" cap="rnd">
              <a:solidFill>
                <a:schemeClr val="accent2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multiLvlStrRef>
              <c:f>[Book1]Sheet1!$A$57:$B$86</c:f>
              <c:multiLvlStrCache>
                <c:ptCount val="30"/>
                <c:lvl>
                  <c:pt idx="0">
                    <c:v>1000</c:v>
                  </c:pt>
                  <c:pt idx="1">
                    <c:v>1000</c:v>
                  </c:pt>
                  <c:pt idx="2">
                    <c:v>1000</c:v>
                  </c:pt>
                  <c:pt idx="3">
                    <c:v>1000</c:v>
                  </c:pt>
                  <c:pt idx="4">
                    <c:v>1000</c:v>
                  </c:pt>
                  <c:pt idx="5">
                    <c:v>1000</c:v>
                  </c:pt>
                  <c:pt idx="6">
                    <c:v>10000</c:v>
                  </c:pt>
                  <c:pt idx="7">
                    <c:v>10000</c:v>
                  </c:pt>
                  <c:pt idx="8">
                    <c:v>10000</c:v>
                  </c:pt>
                  <c:pt idx="9">
                    <c:v>10000</c:v>
                  </c:pt>
                  <c:pt idx="10">
                    <c:v>10000</c:v>
                  </c:pt>
                  <c:pt idx="11">
                    <c:v>10000</c:v>
                  </c:pt>
                  <c:pt idx="12">
                    <c:v>100000</c:v>
                  </c:pt>
                  <c:pt idx="13">
                    <c:v>100000</c:v>
                  </c:pt>
                  <c:pt idx="14">
                    <c:v>100000</c:v>
                  </c:pt>
                  <c:pt idx="15">
                    <c:v>100000</c:v>
                  </c:pt>
                  <c:pt idx="16">
                    <c:v>100000</c:v>
                  </c:pt>
                  <c:pt idx="17">
                    <c:v>100000</c:v>
                  </c:pt>
                  <c:pt idx="18">
                    <c:v>1000000</c:v>
                  </c:pt>
                  <c:pt idx="19">
                    <c:v>1000000</c:v>
                  </c:pt>
                  <c:pt idx="20">
                    <c:v>1000000</c:v>
                  </c:pt>
                  <c:pt idx="21">
                    <c:v>1000000</c:v>
                  </c:pt>
                  <c:pt idx="22">
                    <c:v>1000000</c:v>
                  </c:pt>
                  <c:pt idx="23">
                    <c:v>1000000</c:v>
                  </c:pt>
                  <c:pt idx="24">
                    <c:v>10000000</c:v>
                  </c:pt>
                  <c:pt idx="25">
                    <c:v>10000000</c:v>
                  </c:pt>
                  <c:pt idx="26">
                    <c:v>10000000</c:v>
                  </c:pt>
                  <c:pt idx="27">
                    <c:v>10000000</c:v>
                  </c:pt>
                  <c:pt idx="28">
                    <c:v>10000000</c:v>
                  </c:pt>
                  <c:pt idx="29">
                    <c:v>10000000</c:v>
                  </c:pt>
                </c:lvl>
                <c:lvl>
                  <c:pt idx="0">
                    <c:v>1000</c:v>
                  </c:pt>
                  <c:pt idx="1">
                    <c:v>10000</c:v>
                  </c:pt>
                  <c:pt idx="2">
                    <c:v>100000</c:v>
                  </c:pt>
                  <c:pt idx="3">
                    <c:v>1000000</c:v>
                  </c:pt>
                  <c:pt idx="4">
                    <c:v>10000000</c:v>
                  </c:pt>
                  <c:pt idx="5">
                    <c:v>100000000</c:v>
                  </c:pt>
                  <c:pt idx="6">
                    <c:v>1000</c:v>
                  </c:pt>
                  <c:pt idx="7">
                    <c:v>10000</c:v>
                  </c:pt>
                  <c:pt idx="8">
                    <c:v>100000</c:v>
                  </c:pt>
                  <c:pt idx="9">
                    <c:v>1000000</c:v>
                  </c:pt>
                  <c:pt idx="10">
                    <c:v>10000000</c:v>
                  </c:pt>
                  <c:pt idx="11">
                    <c:v>100000000</c:v>
                  </c:pt>
                  <c:pt idx="12">
                    <c:v>1000</c:v>
                  </c:pt>
                  <c:pt idx="13">
                    <c:v>10000</c:v>
                  </c:pt>
                  <c:pt idx="14">
                    <c:v>100000</c:v>
                  </c:pt>
                  <c:pt idx="15">
                    <c:v>1000000</c:v>
                  </c:pt>
                  <c:pt idx="16">
                    <c:v>10000000</c:v>
                  </c:pt>
                  <c:pt idx="17">
                    <c:v>100000000</c:v>
                  </c:pt>
                  <c:pt idx="18">
                    <c:v>1000</c:v>
                  </c:pt>
                  <c:pt idx="19">
                    <c:v>10000</c:v>
                  </c:pt>
                  <c:pt idx="20">
                    <c:v>100000</c:v>
                  </c:pt>
                  <c:pt idx="21">
                    <c:v>1000000</c:v>
                  </c:pt>
                  <c:pt idx="22">
                    <c:v>10000000</c:v>
                  </c:pt>
                  <c:pt idx="23">
                    <c:v>100000000</c:v>
                  </c:pt>
                  <c:pt idx="24">
                    <c:v>1000</c:v>
                  </c:pt>
                  <c:pt idx="25">
                    <c:v>10000</c:v>
                  </c:pt>
                  <c:pt idx="26">
                    <c:v>100000</c:v>
                  </c:pt>
                  <c:pt idx="27">
                    <c:v>1000000</c:v>
                  </c:pt>
                  <c:pt idx="28">
                    <c:v>10000000</c:v>
                  </c:pt>
                  <c:pt idx="29">
                    <c:v>100000000</c:v>
                  </c:pt>
                </c:lvl>
              </c:multiLvlStrCache>
            </c:multiLvlStrRef>
          </c:cat>
          <c:val>
            <c:numRef>
              <c:f>[Book1]Sheet1!$AP$124:$AP$152</c:f>
              <c:numCache>
                <c:formatCode>General</c:formatCode>
                <c:ptCount val="29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2</c:v>
                </c:pt>
                <c:pt idx="4">
                  <c:v>1</c:v>
                </c:pt>
                <c:pt idx="5">
                  <c:v>1</c:v>
                </c:pt>
                <c:pt idx="6">
                  <c:v>3</c:v>
                </c:pt>
                <c:pt idx="7">
                  <c:v>3</c:v>
                </c:pt>
                <c:pt idx="8">
                  <c:v>3</c:v>
                </c:pt>
                <c:pt idx="9">
                  <c:v>3</c:v>
                </c:pt>
                <c:pt idx="10">
                  <c:v>3</c:v>
                </c:pt>
                <c:pt idx="11">
                  <c:v>2</c:v>
                </c:pt>
                <c:pt idx="12">
                  <c:v>22</c:v>
                </c:pt>
                <c:pt idx="13">
                  <c:v>22</c:v>
                </c:pt>
                <c:pt idx="14">
                  <c:v>23</c:v>
                </c:pt>
                <c:pt idx="15">
                  <c:v>22</c:v>
                </c:pt>
                <c:pt idx="16">
                  <c:v>22</c:v>
                </c:pt>
                <c:pt idx="17">
                  <c:v>22</c:v>
                </c:pt>
                <c:pt idx="18">
                  <c:v>210</c:v>
                </c:pt>
                <c:pt idx="19">
                  <c:v>214</c:v>
                </c:pt>
                <c:pt idx="20">
                  <c:v>212</c:v>
                </c:pt>
                <c:pt idx="21">
                  <c:v>215</c:v>
                </c:pt>
                <c:pt idx="22">
                  <c:v>215</c:v>
                </c:pt>
                <c:pt idx="23">
                  <c:v>212</c:v>
                </c:pt>
                <c:pt idx="24">
                  <c:v>2101</c:v>
                </c:pt>
                <c:pt idx="25">
                  <c:v>2123</c:v>
                </c:pt>
                <c:pt idx="26">
                  <c:v>2152</c:v>
                </c:pt>
                <c:pt idx="27">
                  <c:v>2139</c:v>
                </c:pt>
                <c:pt idx="28">
                  <c:v>2138</c:v>
                </c:pt>
              </c:numCache>
            </c:numRef>
          </c:val>
          <c:smooth val="0"/>
        </c:ser>
        <c:ser>
          <c:idx val="10"/>
          <c:order val="9"/>
          <c:tx>
            <c:strRef>
              <c:f>"99999"</c:f>
              <c:strCache>
                <c:ptCount val="1"/>
                <c:pt idx="0">
                  <c:v>99999</c:v>
                </c:pt>
              </c:strCache>
            </c:strRef>
          </c:tx>
          <c:spPr>
            <a:ln w="28575" cap="rnd">
              <a:solidFill>
                <a:schemeClr val="accent5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multiLvlStrRef>
              <c:f>[Book1]Sheet1!$A$57:$B$86</c:f>
              <c:multiLvlStrCache>
                <c:ptCount val="30"/>
                <c:lvl>
                  <c:pt idx="0">
                    <c:v>1000</c:v>
                  </c:pt>
                  <c:pt idx="1">
                    <c:v>1000</c:v>
                  </c:pt>
                  <c:pt idx="2">
                    <c:v>1000</c:v>
                  </c:pt>
                  <c:pt idx="3">
                    <c:v>1000</c:v>
                  </c:pt>
                  <c:pt idx="4">
                    <c:v>1000</c:v>
                  </c:pt>
                  <c:pt idx="5">
                    <c:v>1000</c:v>
                  </c:pt>
                  <c:pt idx="6">
                    <c:v>10000</c:v>
                  </c:pt>
                  <c:pt idx="7">
                    <c:v>10000</c:v>
                  </c:pt>
                  <c:pt idx="8">
                    <c:v>10000</c:v>
                  </c:pt>
                  <c:pt idx="9">
                    <c:v>10000</c:v>
                  </c:pt>
                  <c:pt idx="10">
                    <c:v>10000</c:v>
                  </c:pt>
                  <c:pt idx="11">
                    <c:v>10000</c:v>
                  </c:pt>
                  <c:pt idx="12">
                    <c:v>100000</c:v>
                  </c:pt>
                  <c:pt idx="13">
                    <c:v>100000</c:v>
                  </c:pt>
                  <c:pt idx="14">
                    <c:v>100000</c:v>
                  </c:pt>
                  <c:pt idx="15">
                    <c:v>100000</c:v>
                  </c:pt>
                  <c:pt idx="16">
                    <c:v>100000</c:v>
                  </c:pt>
                  <c:pt idx="17">
                    <c:v>100000</c:v>
                  </c:pt>
                  <c:pt idx="18">
                    <c:v>1000000</c:v>
                  </c:pt>
                  <c:pt idx="19">
                    <c:v>1000000</c:v>
                  </c:pt>
                  <c:pt idx="20">
                    <c:v>1000000</c:v>
                  </c:pt>
                  <c:pt idx="21">
                    <c:v>1000000</c:v>
                  </c:pt>
                  <c:pt idx="22">
                    <c:v>1000000</c:v>
                  </c:pt>
                  <c:pt idx="23">
                    <c:v>1000000</c:v>
                  </c:pt>
                  <c:pt idx="24">
                    <c:v>10000000</c:v>
                  </c:pt>
                  <c:pt idx="25">
                    <c:v>10000000</c:v>
                  </c:pt>
                  <c:pt idx="26">
                    <c:v>10000000</c:v>
                  </c:pt>
                  <c:pt idx="27">
                    <c:v>10000000</c:v>
                  </c:pt>
                  <c:pt idx="28">
                    <c:v>10000000</c:v>
                  </c:pt>
                  <c:pt idx="29">
                    <c:v>10000000</c:v>
                  </c:pt>
                </c:lvl>
                <c:lvl>
                  <c:pt idx="0">
                    <c:v>1000</c:v>
                  </c:pt>
                  <c:pt idx="1">
                    <c:v>10000</c:v>
                  </c:pt>
                  <c:pt idx="2">
                    <c:v>100000</c:v>
                  </c:pt>
                  <c:pt idx="3">
                    <c:v>1000000</c:v>
                  </c:pt>
                  <c:pt idx="4">
                    <c:v>10000000</c:v>
                  </c:pt>
                  <c:pt idx="5">
                    <c:v>100000000</c:v>
                  </c:pt>
                  <c:pt idx="6">
                    <c:v>1000</c:v>
                  </c:pt>
                  <c:pt idx="7">
                    <c:v>10000</c:v>
                  </c:pt>
                  <c:pt idx="8">
                    <c:v>100000</c:v>
                  </c:pt>
                  <c:pt idx="9">
                    <c:v>1000000</c:v>
                  </c:pt>
                  <c:pt idx="10">
                    <c:v>10000000</c:v>
                  </c:pt>
                  <c:pt idx="11">
                    <c:v>100000000</c:v>
                  </c:pt>
                  <c:pt idx="12">
                    <c:v>1000</c:v>
                  </c:pt>
                  <c:pt idx="13">
                    <c:v>10000</c:v>
                  </c:pt>
                  <c:pt idx="14">
                    <c:v>100000</c:v>
                  </c:pt>
                  <c:pt idx="15">
                    <c:v>1000000</c:v>
                  </c:pt>
                  <c:pt idx="16">
                    <c:v>10000000</c:v>
                  </c:pt>
                  <c:pt idx="17">
                    <c:v>100000000</c:v>
                  </c:pt>
                  <c:pt idx="18">
                    <c:v>1000</c:v>
                  </c:pt>
                  <c:pt idx="19">
                    <c:v>10000</c:v>
                  </c:pt>
                  <c:pt idx="20">
                    <c:v>100000</c:v>
                  </c:pt>
                  <c:pt idx="21">
                    <c:v>1000000</c:v>
                  </c:pt>
                  <c:pt idx="22">
                    <c:v>10000000</c:v>
                  </c:pt>
                  <c:pt idx="23">
                    <c:v>100000000</c:v>
                  </c:pt>
                  <c:pt idx="24">
                    <c:v>1000</c:v>
                  </c:pt>
                  <c:pt idx="25">
                    <c:v>10000</c:v>
                  </c:pt>
                  <c:pt idx="26">
                    <c:v>100000</c:v>
                  </c:pt>
                  <c:pt idx="27">
                    <c:v>1000000</c:v>
                  </c:pt>
                  <c:pt idx="28">
                    <c:v>10000000</c:v>
                  </c:pt>
                  <c:pt idx="29">
                    <c:v>100000000</c:v>
                  </c:pt>
                </c:lvl>
              </c:multiLvlStrCache>
            </c:multiLvlStrRef>
          </c:cat>
          <c:val>
            <c:numRef>
              <c:f>[Book1]Sheet1!$BF$59:$BF$87</c:f>
              <c:numCache>
                <c:formatCode>General</c:formatCode>
                <c:ptCount val="29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2</c:v>
                </c:pt>
                <c:pt idx="9">
                  <c:v>2</c:v>
                </c:pt>
                <c:pt idx="10">
                  <c:v>2</c:v>
                </c:pt>
                <c:pt idx="11">
                  <c:v>2</c:v>
                </c:pt>
                <c:pt idx="12">
                  <c:v>22</c:v>
                </c:pt>
                <c:pt idx="13">
                  <c:v>21</c:v>
                </c:pt>
                <c:pt idx="14">
                  <c:v>21</c:v>
                </c:pt>
                <c:pt idx="15">
                  <c:v>21</c:v>
                </c:pt>
                <c:pt idx="16">
                  <c:v>21</c:v>
                </c:pt>
                <c:pt idx="17">
                  <c:v>21</c:v>
                </c:pt>
                <c:pt idx="18">
                  <c:v>209</c:v>
                </c:pt>
                <c:pt idx="19">
                  <c:v>211</c:v>
                </c:pt>
                <c:pt idx="20">
                  <c:v>212</c:v>
                </c:pt>
                <c:pt idx="21">
                  <c:v>212</c:v>
                </c:pt>
                <c:pt idx="22">
                  <c:v>211</c:v>
                </c:pt>
                <c:pt idx="23">
                  <c:v>211</c:v>
                </c:pt>
                <c:pt idx="24">
                  <c:v>2103</c:v>
                </c:pt>
                <c:pt idx="25">
                  <c:v>2122</c:v>
                </c:pt>
                <c:pt idx="26">
                  <c:v>2136</c:v>
                </c:pt>
                <c:pt idx="27">
                  <c:v>2149</c:v>
                </c:pt>
                <c:pt idx="28">
                  <c:v>2143</c:v>
                </c:pt>
              </c:numCache>
            </c:numRef>
          </c:val>
          <c:smooth val="0"/>
        </c:ser>
        <c:ser>
          <c:idx val="3"/>
          <c:order val="10"/>
          <c:tx>
            <c:strRef>
              <c:f>"10^5 base"</c:f>
              <c:strCache>
                <c:ptCount val="1"/>
                <c:pt idx="0">
                  <c:v>10^5 base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multiLvlStrRef>
              <c:f>[Book1]Sheet1!$A$57:$B$86</c:f>
              <c:multiLvlStrCache>
                <c:ptCount val="30"/>
                <c:lvl>
                  <c:pt idx="0">
                    <c:v>1000</c:v>
                  </c:pt>
                  <c:pt idx="1">
                    <c:v>1000</c:v>
                  </c:pt>
                  <c:pt idx="2">
                    <c:v>1000</c:v>
                  </c:pt>
                  <c:pt idx="3">
                    <c:v>1000</c:v>
                  </c:pt>
                  <c:pt idx="4">
                    <c:v>1000</c:v>
                  </c:pt>
                  <c:pt idx="5">
                    <c:v>1000</c:v>
                  </c:pt>
                  <c:pt idx="6">
                    <c:v>10000</c:v>
                  </c:pt>
                  <c:pt idx="7">
                    <c:v>10000</c:v>
                  </c:pt>
                  <c:pt idx="8">
                    <c:v>10000</c:v>
                  </c:pt>
                  <c:pt idx="9">
                    <c:v>10000</c:v>
                  </c:pt>
                  <c:pt idx="10">
                    <c:v>10000</c:v>
                  </c:pt>
                  <c:pt idx="11">
                    <c:v>10000</c:v>
                  </c:pt>
                  <c:pt idx="12">
                    <c:v>100000</c:v>
                  </c:pt>
                  <c:pt idx="13">
                    <c:v>100000</c:v>
                  </c:pt>
                  <c:pt idx="14">
                    <c:v>100000</c:v>
                  </c:pt>
                  <c:pt idx="15">
                    <c:v>100000</c:v>
                  </c:pt>
                  <c:pt idx="16">
                    <c:v>100000</c:v>
                  </c:pt>
                  <c:pt idx="17">
                    <c:v>100000</c:v>
                  </c:pt>
                  <c:pt idx="18">
                    <c:v>1000000</c:v>
                  </c:pt>
                  <c:pt idx="19">
                    <c:v>1000000</c:v>
                  </c:pt>
                  <c:pt idx="20">
                    <c:v>1000000</c:v>
                  </c:pt>
                  <c:pt idx="21">
                    <c:v>1000000</c:v>
                  </c:pt>
                  <c:pt idx="22">
                    <c:v>1000000</c:v>
                  </c:pt>
                  <c:pt idx="23">
                    <c:v>1000000</c:v>
                  </c:pt>
                  <c:pt idx="24">
                    <c:v>10000000</c:v>
                  </c:pt>
                  <c:pt idx="25">
                    <c:v>10000000</c:v>
                  </c:pt>
                  <c:pt idx="26">
                    <c:v>10000000</c:v>
                  </c:pt>
                  <c:pt idx="27">
                    <c:v>10000000</c:v>
                  </c:pt>
                  <c:pt idx="28">
                    <c:v>10000000</c:v>
                  </c:pt>
                  <c:pt idx="29">
                    <c:v>10000000</c:v>
                  </c:pt>
                </c:lvl>
                <c:lvl>
                  <c:pt idx="0">
                    <c:v>1000</c:v>
                  </c:pt>
                  <c:pt idx="1">
                    <c:v>10000</c:v>
                  </c:pt>
                  <c:pt idx="2">
                    <c:v>100000</c:v>
                  </c:pt>
                  <c:pt idx="3">
                    <c:v>1000000</c:v>
                  </c:pt>
                  <c:pt idx="4">
                    <c:v>10000000</c:v>
                  </c:pt>
                  <c:pt idx="5">
                    <c:v>100000000</c:v>
                  </c:pt>
                  <c:pt idx="6">
                    <c:v>1000</c:v>
                  </c:pt>
                  <c:pt idx="7">
                    <c:v>10000</c:v>
                  </c:pt>
                  <c:pt idx="8">
                    <c:v>100000</c:v>
                  </c:pt>
                  <c:pt idx="9">
                    <c:v>1000000</c:v>
                  </c:pt>
                  <c:pt idx="10">
                    <c:v>10000000</c:v>
                  </c:pt>
                  <c:pt idx="11">
                    <c:v>100000000</c:v>
                  </c:pt>
                  <c:pt idx="12">
                    <c:v>1000</c:v>
                  </c:pt>
                  <c:pt idx="13">
                    <c:v>10000</c:v>
                  </c:pt>
                  <c:pt idx="14">
                    <c:v>100000</c:v>
                  </c:pt>
                  <c:pt idx="15">
                    <c:v>1000000</c:v>
                  </c:pt>
                  <c:pt idx="16">
                    <c:v>10000000</c:v>
                  </c:pt>
                  <c:pt idx="17">
                    <c:v>100000000</c:v>
                  </c:pt>
                  <c:pt idx="18">
                    <c:v>1000</c:v>
                  </c:pt>
                  <c:pt idx="19">
                    <c:v>10000</c:v>
                  </c:pt>
                  <c:pt idx="20">
                    <c:v>100000</c:v>
                  </c:pt>
                  <c:pt idx="21">
                    <c:v>1000000</c:v>
                  </c:pt>
                  <c:pt idx="22">
                    <c:v>10000000</c:v>
                  </c:pt>
                  <c:pt idx="23">
                    <c:v>100000000</c:v>
                  </c:pt>
                  <c:pt idx="24">
                    <c:v>1000</c:v>
                  </c:pt>
                  <c:pt idx="25">
                    <c:v>10000</c:v>
                  </c:pt>
                  <c:pt idx="26">
                    <c:v>100000</c:v>
                  </c:pt>
                  <c:pt idx="27">
                    <c:v>1000000</c:v>
                  </c:pt>
                  <c:pt idx="28">
                    <c:v>10000000</c:v>
                  </c:pt>
                  <c:pt idx="29">
                    <c:v>100000000</c:v>
                  </c:pt>
                </c:lvl>
              </c:multiLvlStrCache>
            </c:multiLvlStrRef>
          </c:cat>
          <c:val>
            <c:numRef>
              <c:f>[Book1]Sheet1!$I$156:$I$185</c:f>
              <c:numCache>
                <c:formatCode>General</c:formatCode>
                <c:ptCount val="30"/>
                <c:pt idx="0">
                  <c:v>1</c:v>
                </c:pt>
                <c:pt idx="1">
                  <c:v>1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1</c:v>
                </c:pt>
                <c:pt idx="7">
                  <c:v>1</c:v>
                </c:pt>
                <c:pt idx="8">
                  <c:v>2</c:v>
                </c:pt>
                <c:pt idx="9">
                  <c:v>2</c:v>
                </c:pt>
                <c:pt idx="10">
                  <c:v>2</c:v>
                </c:pt>
                <c:pt idx="11">
                  <c:v>2</c:v>
                </c:pt>
                <c:pt idx="12">
                  <c:v>21</c:v>
                </c:pt>
                <c:pt idx="13">
                  <c:v>20</c:v>
                </c:pt>
                <c:pt idx="14">
                  <c:v>21</c:v>
                </c:pt>
                <c:pt idx="15">
                  <c:v>21</c:v>
                </c:pt>
                <c:pt idx="16">
                  <c:v>20</c:v>
                </c:pt>
                <c:pt idx="17">
                  <c:v>21</c:v>
                </c:pt>
                <c:pt idx="18">
                  <c:v>209</c:v>
                </c:pt>
                <c:pt idx="19">
                  <c:v>210</c:v>
                </c:pt>
                <c:pt idx="20">
                  <c:v>212</c:v>
                </c:pt>
                <c:pt idx="21">
                  <c:v>211</c:v>
                </c:pt>
                <c:pt idx="22">
                  <c:v>212</c:v>
                </c:pt>
                <c:pt idx="23">
                  <c:v>212</c:v>
                </c:pt>
                <c:pt idx="24">
                  <c:v>2096</c:v>
                </c:pt>
                <c:pt idx="25">
                  <c:v>2121</c:v>
                </c:pt>
                <c:pt idx="26">
                  <c:v>2133</c:v>
                </c:pt>
                <c:pt idx="27">
                  <c:v>2135</c:v>
                </c:pt>
                <c:pt idx="28">
                  <c:v>2133</c:v>
                </c:pt>
                <c:pt idx="29">
                  <c:v>2137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0"/>
        <c:axId val="54206053"/>
        <c:axId val="337629272"/>
        <c:extLst>
          <c:ext xmlns:c15="http://schemas.microsoft.com/office/drawing/2012/chart" uri="{02D57815-91ED-43cb-92C2-25804820EDAC}">
            <c15:filteredLineSeries>
              <c15:ser>
                <c:idx val="4"/>
                <c:order val="4"/>
                <c:tx>
                  <c:strRef>
                    <c:extLst>
                      <c:ext uri="{02D57815-91ED-43cb-92C2-25804820EDAC}">
                        <c15:formulaRef>
                          <c15:sqref>"2^11 pow2 base"</c15:sqref>
                        </c15:formulaRef>
                      </c:ext>
                    </c:extLst>
                    <c:strCache>
                      <c:ptCount val="1"/>
                      <c:pt idx="0">
                        <c:v>2^11 pow2 base</c:v>
                      </c:pt>
                    </c:strCache>
                  </c:strRef>
                </c:tx>
                <c:spPr>
                  <a:ln w="28575" cap="rnd">
                    <a:solidFill>
                      <a:schemeClr val="accent5"/>
                    </a:solidFill>
                    <a:round/>
                  </a:ln>
                  <a:effectLst/>
                </c:spPr>
                <c:marker>
                  <c:symbol val="none"/>
                </c:marker>
                <c:dLbls>
                  <c:delete val="1"/>
                </c:dLbls>
                <c:cat>
                  <c:multiLvlStrRef>
                    <c:extLst>
                      <c:ext uri="{02D57815-91ED-43cb-92C2-25804820EDAC}">
                        <c15:fullRef>
                          <c15:sqref/>
                        </c15:fullRef>
                        <c15:formulaRef>
                          <c15:sqref>[Book1]Sheet1!$A$57:$B$86</c15:sqref>
                        </c15:formulaRef>
                      </c:ext>
                    </c:extLst>
                    <c:multiLvlStrCache>
                      <c:ptCount val="30"/>
                      <c:lvl>
                        <c:pt idx="0">
                          <c:v>1000</c:v>
                        </c:pt>
                        <c:pt idx="1">
                          <c:v>1000</c:v>
                        </c:pt>
                        <c:pt idx="2">
                          <c:v>1000</c:v>
                        </c:pt>
                        <c:pt idx="3">
                          <c:v>1000</c:v>
                        </c:pt>
                        <c:pt idx="4">
                          <c:v>1000</c:v>
                        </c:pt>
                        <c:pt idx="5">
                          <c:v>1000</c:v>
                        </c:pt>
                        <c:pt idx="6">
                          <c:v>10000</c:v>
                        </c:pt>
                        <c:pt idx="7">
                          <c:v>10000</c:v>
                        </c:pt>
                        <c:pt idx="8">
                          <c:v>10000</c:v>
                        </c:pt>
                        <c:pt idx="9">
                          <c:v>10000</c:v>
                        </c:pt>
                        <c:pt idx="10">
                          <c:v>10000</c:v>
                        </c:pt>
                        <c:pt idx="11">
                          <c:v>10000</c:v>
                        </c:pt>
                        <c:pt idx="12">
                          <c:v>100000</c:v>
                        </c:pt>
                        <c:pt idx="13">
                          <c:v>100000</c:v>
                        </c:pt>
                        <c:pt idx="14">
                          <c:v>100000</c:v>
                        </c:pt>
                        <c:pt idx="15">
                          <c:v>100000</c:v>
                        </c:pt>
                        <c:pt idx="16">
                          <c:v>100000</c:v>
                        </c:pt>
                        <c:pt idx="17">
                          <c:v>100000</c:v>
                        </c:pt>
                        <c:pt idx="18">
                          <c:v>1000000</c:v>
                        </c:pt>
                        <c:pt idx="19">
                          <c:v>1000000</c:v>
                        </c:pt>
                        <c:pt idx="20">
                          <c:v>1000000</c:v>
                        </c:pt>
                        <c:pt idx="21">
                          <c:v>1000000</c:v>
                        </c:pt>
                        <c:pt idx="22">
                          <c:v>1000000</c:v>
                        </c:pt>
                        <c:pt idx="23">
                          <c:v>1000000</c:v>
                        </c:pt>
                        <c:pt idx="24">
                          <c:v>10000000</c:v>
                        </c:pt>
                        <c:pt idx="25">
                          <c:v>10000000</c:v>
                        </c:pt>
                        <c:pt idx="26">
                          <c:v>10000000</c:v>
                        </c:pt>
                        <c:pt idx="27">
                          <c:v>10000000</c:v>
                        </c:pt>
                        <c:pt idx="28">
                          <c:v>10000000</c:v>
                        </c:pt>
                        <c:pt idx="29">
                          <c:v>10000000</c:v>
                        </c:pt>
                      </c:lvl>
                      <c:lvl>
                        <c:pt idx="0">
                          <c:v>1000</c:v>
                        </c:pt>
                        <c:pt idx="1">
                          <c:v>10000</c:v>
                        </c:pt>
                        <c:pt idx="2">
                          <c:v>100000</c:v>
                        </c:pt>
                        <c:pt idx="3">
                          <c:v>1000000</c:v>
                        </c:pt>
                        <c:pt idx="4">
                          <c:v>10000000</c:v>
                        </c:pt>
                        <c:pt idx="5">
                          <c:v>100000000</c:v>
                        </c:pt>
                        <c:pt idx="6">
                          <c:v>1000</c:v>
                        </c:pt>
                        <c:pt idx="7">
                          <c:v>10000</c:v>
                        </c:pt>
                        <c:pt idx="8">
                          <c:v>100000</c:v>
                        </c:pt>
                        <c:pt idx="9">
                          <c:v>1000000</c:v>
                        </c:pt>
                        <c:pt idx="10">
                          <c:v>10000000</c:v>
                        </c:pt>
                        <c:pt idx="11">
                          <c:v>100000000</c:v>
                        </c:pt>
                        <c:pt idx="12">
                          <c:v>1000</c:v>
                        </c:pt>
                        <c:pt idx="13">
                          <c:v>10000</c:v>
                        </c:pt>
                        <c:pt idx="14">
                          <c:v>100000</c:v>
                        </c:pt>
                        <c:pt idx="15">
                          <c:v>1000000</c:v>
                        </c:pt>
                        <c:pt idx="16">
                          <c:v>10000000</c:v>
                        </c:pt>
                        <c:pt idx="17">
                          <c:v>100000000</c:v>
                        </c:pt>
                        <c:pt idx="18">
                          <c:v>1000</c:v>
                        </c:pt>
                        <c:pt idx="19">
                          <c:v>10000</c:v>
                        </c:pt>
                        <c:pt idx="20">
                          <c:v>100000</c:v>
                        </c:pt>
                        <c:pt idx="21">
                          <c:v>1000000</c:v>
                        </c:pt>
                        <c:pt idx="22">
                          <c:v>10000000</c:v>
                        </c:pt>
                        <c:pt idx="23">
                          <c:v>100000000</c:v>
                        </c:pt>
                        <c:pt idx="24">
                          <c:v>1000</c:v>
                        </c:pt>
                        <c:pt idx="25">
                          <c:v>10000</c:v>
                        </c:pt>
                        <c:pt idx="26">
                          <c:v>100000</c:v>
                        </c:pt>
                        <c:pt idx="27">
                          <c:v>1000000</c:v>
                        </c:pt>
                        <c:pt idx="28">
                          <c:v>10000000</c:v>
                        </c:pt>
                        <c:pt idx="29">
                          <c:v>100000000</c:v>
                        </c:pt>
                      </c:lvl>
                    </c:multiLvlStrCache>
                  </c:multiLvlStrRef>
                </c:cat>
                <c:val>
                  <c:numRef>
                    <c:extLst>
                      <c:ext uri="{02D57815-91ED-43cb-92C2-25804820EDAC}">
                        <c15:formulaRef>
                          <c15:sqref>{1,1,1,0,1,1,3,3,3,2,3,2,21,24,24,24,24,21,220,241,254,244,251,250,2211,2486,2541,2553,2551}</c15:sqref>
                        </c15:formulaRef>
                      </c:ext>
                    </c:extLst>
                    <c:numCache>
                      <c:formatCode>General</c:formatCode>
                      <c:ptCount val="29"/>
                      <c:pt idx="0">
                        <c:v>1</c:v>
                      </c:pt>
                      <c:pt idx="1">
                        <c:v>1</c:v>
                      </c:pt>
                      <c:pt idx="2">
                        <c:v>1</c:v>
                      </c:pt>
                      <c:pt idx="3">
                        <c:v>0</c:v>
                      </c:pt>
                      <c:pt idx="4">
                        <c:v>1</c:v>
                      </c:pt>
                      <c:pt idx="5">
                        <c:v>1</c:v>
                      </c:pt>
                      <c:pt idx="6">
                        <c:v>3</c:v>
                      </c:pt>
                      <c:pt idx="7">
                        <c:v>3</c:v>
                      </c:pt>
                      <c:pt idx="8">
                        <c:v>3</c:v>
                      </c:pt>
                      <c:pt idx="9">
                        <c:v>2</c:v>
                      </c:pt>
                      <c:pt idx="10">
                        <c:v>3</c:v>
                      </c:pt>
                      <c:pt idx="11">
                        <c:v>2</c:v>
                      </c:pt>
                      <c:pt idx="12">
                        <c:v>21</c:v>
                      </c:pt>
                      <c:pt idx="13">
                        <c:v>24</c:v>
                      </c:pt>
                      <c:pt idx="14">
                        <c:v>24</c:v>
                      </c:pt>
                      <c:pt idx="15">
                        <c:v>24</c:v>
                      </c:pt>
                      <c:pt idx="16">
                        <c:v>24</c:v>
                      </c:pt>
                      <c:pt idx="17">
                        <c:v>21</c:v>
                      </c:pt>
                      <c:pt idx="18">
                        <c:v>220</c:v>
                      </c:pt>
                      <c:pt idx="19">
                        <c:v>241</c:v>
                      </c:pt>
                      <c:pt idx="20">
                        <c:v>254</c:v>
                      </c:pt>
                      <c:pt idx="21">
                        <c:v>244</c:v>
                      </c:pt>
                      <c:pt idx="22">
                        <c:v>251</c:v>
                      </c:pt>
                      <c:pt idx="23">
                        <c:v>250</c:v>
                      </c:pt>
                      <c:pt idx="24">
                        <c:v>2211</c:v>
                      </c:pt>
                      <c:pt idx="25">
                        <c:v>2486</c:v>
                      </c:pt>
                      <c:pt idx="26">
                        <c:v>2541</c:v>
                      </c:pt>
                      <c:pt idx="27">
                        <c:v>2553</c:v>
                      </c:pt>
                      <c:pt idx="28">
                        <c:v>2551</c:v>
                      </c:pt>
                    </c:numCache>
                  </c:numRef>
                </c:val>
                <c:smooth val="0"/>
              </c15:ser>
            </c15:filteredLineSeries>
          </c:ext>
        </c:extLst>
      </c:lineChart>
      <c:catAx>
        <c:axId val="54206053"/>
        <c:scaling>
          <c:orientation val="minMax"/>
        </c:scaling>
        <c:delete val="0"/>
        <c:axPos val="b"/>
        <c:majorTickMark val="none"/>
        <c:minorTickMark val="none"/>
        <c:tickLblPos val="low"/>
        <c:spPr>
          <a:noFill/>
          <a:ln w="0" cap="flat" cmpd="dbl" algn="ctr">
            <a:noFill/>
            <a:round/>
          </a:ln>
          <a:effectLst/>
        </c:spPr>
        <c:txPr>
          <a:bodyPr rot="-54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pPr>
          </a:p>
        </c:txPr>
        <c:crossAx val="337629272"/>
        <c:crosses val="autoZero"/>
        <c:auto val="1"/>
        <c:lblAlgn val="ctr"/>
        <c:lblOffset val="200"/>
        <c:tickMarkSkip val="20"/>
        <c:noMultiLvlLbl val="0"/>
      </c:catAx>
      <c:valAx>
        <c:axId val="3376292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0" vertOverflow="ellipsis" vert="horz" wrap="square" anchor="ctr" anchorCtr="1"/>
              <a:lstStyle/>
              <a:p>
                <a:pPr defTabSz="914400">
                  <a:defRPr lang="en-US" sz="1000" b="0" i="0" u="none" strike="noStrike" kern="1200" baseline="0">
                    <a:solidFill>
                      <a:schemeClr val="accent6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>
                    <a:solidFill>
                      <a:schemeClr val="accent6"/>
                    </a:solidFill>
                  </a:rPr>
                  <a:t>milliseconds (ms)</a:t>
                </a:r>
                <a:endParaRPr>
                  <a:solidFill>
                    <a:schemeClr val="accent6"/>
                  </a:solidFill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pPr>
          </a:p>
        </c:txPr>
        <c:crossAx val="5420605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egendEntry>
        <c:idx val="0"/>
        <c:txPr>
          <a:bodyPr rot="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pPr>
          </a:p>
        </c:txPr>
      </c:legendEntry>
      <c:legendEntry>
        <c:idx val="1"/>
        <c:txPr>
          <a:bodyPr rot="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pPr>
          </a:p>
        </c:txPr>
      </c:legendEntry>
      <c:legendEntry>
        <c:idx val="2"/>
        <c:txPr>
          <a:bodyPr rot="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pPr>
          </a:p>
        </c:txPr>
      </c:legendEntry>
      <c:legendEntry>
        <c:idx val="3"/>
        <c:txPr>
          <a:bodyPr rot="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pPr>
          </a:p>
        </c:txPr>
      </c:legendEntry>
      <c:legendEntry>
        <c:idx val="4"/>
        <c:txPr>
          <a:bodyPr rot="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pPr>
          </a:p>
        </c:txPr>
      </c:legendEntry>
      <c:legendEntry>
        <c:idx val="5"/>
        <c:txPr>
          <a:bodyPr rot="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pPr>
          </a:p>
        </c:txPr>
      </c:legendEntry>
      <c:legendEntry>
        <c:idx val="6"/>
        <c:txPr>
          <a:bodyPr rot="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pPr>
          </a:p>
        </c:txPr>
      </c:legendEntry>
      <c:legendEntry>
        <c:idx val="7"/>
        <c:txPr>
          <a:bodyPr rot="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pPr>
          </a:p>
        </c:txPr>
      </c:legendEntry>
      <c:legendEntry>
        <c:idx val="8"/>
        <c:txPr>
          <a:bodyPr rot="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pPr>
          </a:p>
        </c:txPr>
      </c:legendEntry>
      <c:legendEntry>
        <c:idx val="9"/>
        <c:txPr>
          <a:bodyPr rot="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pPr>
          </a:p>
        </c:txPr>
      </c:legendEntry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accent6"/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zero"/>
    <c:showDLblsOverMax val="0"/>
  </c:chart>
  <c:spPr>
    <a:solidFill>
      <a:schemeClr val="tx1">
        <a:lumMod val="75000"/>
        <a:lumOff val="25000"/>
      </a:schemeClr>
    </a:solidFill>
    <a:ln w="9525" cap="flat" cmpd="sng" algn="ctr">
      <a:solidFill>
        <a:schemeClr val="accent6"/>
      </a:solidFill>
      <a:round/>
    </a:ln>
    <a:effectLst/>
  </c:spPr>
  <c:txPr>
    <a:bodyPr/>
    <a:lstStyle/>
    <a:p>
      <a:pPr>
        <a:defRPr lang="en-US">
          <a:solidFill>
            <a:schemeClr val="accent6"/>
          </a:solidFill>
        </a:defRPr>
      </a:pPr>
    </a:p>
  </c:txPr>
  <c:externalData r:id="rId1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400" b="1" i="0" u="none" strike="noStrike" kern="1200" cap="none" baseline="0">
                <a:ln>
                  <a:noFill/>
                </a:ln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pPr>
            <a:r>
              <a:rPr>
                <a:ln>
                  <a:noFill/>
                </a:ln>
                <a:solidFill>
                  <a:schemeClr val="accent6"/>
                </a:solidFill>
              </a:rPr>
              <a:t>10.000.000 elements</a:t>
            </a:r>
            <a:endParaRPr>
              <a:ln>
                <a:noFill/>
              </a:ln>
              <a:solidFill>
                <a:schemeClr val="accent6"/>
              </a:solidFill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5"/>
          <c:order val="5"/>
          <c:tx>
            <c:strRef>
              <c:f>"intro"</c:f>
              <c:strCache>
                <c:ptCount val="1"/>
                <c:pt idx="0">
                  <c:v>intro</c:v>
                </c:pt>
              </c:strCache>
            </c:strRef>
          </c:tx>
          <c:spPr>
            <a:ln w="22225" cap="rnd">
              <a:solidFill>
                <a:srgbClr val="8B63FF"/>
              </a:solidFill>
            </a:ln>
            <a:effectLst>
              <a:glow rad="139700">
                <a:schemeClr val="accent6">
                  <a:satMod val="175000"/>
                  <a:alpha val="14000"/>
                </a:schemeClr>
              </a:glow>
            </a:effectLst>
          </c:spPr>
          <c:marker>
            <c:symbol val="none"/>
          </c:marker>
          <c:dLbls>
            <c:dLbl>
              <c:idx val="0"/>
              <c:layout>
                <c:manualLayout>
                  <c:x val="0"/>
                  <c:y val="-0.0600578871201158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-0.00180121172425086"/>
                  <c:y val="-0.0574047274481428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0.0019649582446373"/>
                  <c:y val="-0.0545103714423541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0.000163746520386442"/>
                  <c:y val="-0.0436565364206464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-0.00360242344850172"/>
                  <c:y val="-0.0436565364206464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5"/>
              <c:layout>
                <c:manualLayout>
                  <c:x val="-0.0445390535451122"/>
                  <c:y val="-0.0574047274481428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numFmt formatCode="General" sourceLinked="1"/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900" b="0" i="0" u="none" strike="noStrike" kern="1200" baseline="0">
                    <a:ln>
                      <a:noFill/>
                    </a:ln>
                    <a:solidFill>
                      <a:schemeClr val="accent6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([raport.xlsx]Sheet1!$A$1:$A$6,[raport.xlsx]Sheet1!$C$1:$C$6)</c:f>
              <c:numCache>
                <c:formatCode>General</c:formatCode>
                <c:ptCount val="12"/>
                <c:pt idx="0">
                  <c:v>100</c:v>
                </c:pt>
                <c:pt idx="1">
                  <c:v>1000</c:v>
                </c:pt>
                <c:pt idx="2">
                  <c:v>10000</c:v>
                </c:pt>
                <c:pt idx="3">
                  <c:v>100000</c:v>
                </c:pt>
                <c:pt idx="4">
                  <c:v>1000000</c:v>
                </c:pt>
                <c:pt idx="5">
                  <c:v>10000000</c:v>
                </c:pt>
                <c:pt idx="6">
                  <c:v>1024</c:v>
                </c:pt>
                <c:pt idx="7">
                  <c:v>2048</c:v>
                </c:pt>
                <c:pt idx="8">
                  <c:v>4096</c:v>
                </c:pt>
                <c:pt idx="9">
                  <c:v>8192</c:v>
                </c:pt>
                <c:pt idx="10">
                  <c:v>16384</c:v>
                </c:pt>
                <c:pt idx="11">
                  <c:v>1024</c:v>
                </c:pt>
              </c:numCache>
            </c:numRef>
          </c:cat>
          <c:val>
            <c:numRef>
              <c:f>[raport.xlsx]Sheet1!$O$1:$O$6</c:f>
              <c:numCache>
                <c:formatCode>General</c:formatCode>
                <c:ptCount val="6"/>
                <c:pt idx="0">
                  <c:v>366</c:v>
                </c:pt>
                <c:pt idx="1">
                  <c:v>447</c:v>
                </c:pt>
                <c:pt idx="2">
                  <c:v>504</c:v>
                </c:pt>
                <c:pt idx="3">
                  <c:v>512</c:v>
                </c:pt>
                <c:pt idx="4">
                  <c:v>508</c:v>
                </c:pt>
                <c:pt idx="5">
                  <c:v>505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0"/>
        <c:smooth val="0"/>
        <c:axId val="769303788"/>
        <c:axId val="12659147"/>
        <c:extLst>
          <c:ext xmlns:c15="http://schemas.microsoft.com/office/drawing/2012/chart" uri="{02D57815-91ED-43cb-92C2-25804820EDAC}">
            <c15:filteredLine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"quick"</c15:sqref>
                        </c15:formulaRef>
                      </c:ext>
                    </c:extLst>
                    <c:strCache>
                      <c:ptCount val="1"/>
                      <c:pt idx="0">
                        <c:v>quick</c:v>
                      </c:pt>
                    </c:strCache>
                  </c:strRef>
                </c:tx>
                <c:spPr>
                  <a:ln w="22225" cap="rnd">
                    <a:solidFill>
                      <a:schemeClr val="accent1"/>
                    </a:solidFill>
                  </a:ln>
                  <a:effectLst>
                    <a:glow rad="139700">
                      <a:schemeClr val="accent1">
                        <a:satMod val="175000"/>
                        <a:alpha val="14000"/>
                      </a:schemeClr>
                    </a:glow>
                  </a:effectLst>
                </c:spPr>
                <c:marker>
                  <c:symbol val="none"/>
                </c:marker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0" vertOverflow="ellipsis" vert="horz" wrap="square" lIns="38100" tIns="19050" rIns="38100" bIns="19050" anchor="ctr" anchorCtr="1"/>
                    <a:lstStyle/>
                    <a:p>
                      <a:pPr>
                        <a:defRPr lang="en-US" sz="900" b="0" i="0" u="none" strike="noStrike" kern="1200" baseline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</a:p>
                  </c:txPr>
                  <c:dLblPos val="r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xmlns:c15="http://schemas.microsoft.com/office/drawing/2012/chart" uri="{CE6537A1-D6FC-4f65-9D91-7224C49458BB}">
                      <c15:layout/>
                      <c15:showLeaderLines val="1"/>
                      <c15:leaderLines>
                        <c:spPr>
                          <a:ln w="9525">
                            <a:solidFill>
                              <a:schemeClr val="lt1">
                                <a:lumMod val="50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numRef>
                    <c:extLst>
                      <c:ext uri="{02D57815-91ED-43cb-92C2-25804820EDAC}">
                        <c15:fullRef>
                          <c15:sqref/>
                        </c15:fullRef>
                        <c15:formulaRef>
                          <c15:sqref>([raport.xlsx]Sheet1!$A$1:$A$6,[raport.xlsx]Sheet1!$C$1:$C$6)</c15:sqref>
                        </c15:formulaRef>
                      </c:ext>
                    </c:extLst>
                    <c:numCache>
                      <c:formatCode>General</c:formatCode>
                      <c:ptCount val="12"/>
                      <c:pt idx="0">
                        <c:v>100</c:v>
                      </c:pt>
                      <c:pt idx="1">
                        <c:v>1000</c:v>
                      </c:pt>
                      <c:pt idx="2">
                        <c:v>10000</c:v>
                      </c:pt>
                      <c:pt idx="3">
                        <c:v>100000</c:v>
                      </c:pt>
                      <c:pt idx="4">
                        <c:v>1000000</c:v>
                      </c:pt>
                      <c:pt idx="5">
                        <c:v>10000000</c:v>
                      </c:pt>
                      <c:pt idx="6">
                        <c:v>1024</c:v>
                      </c:pt>
                      <c:pt idx="7">
                        <c:v>2048</c:v>
                      </c:pt>
                      <c:pt idx="8">
                        <c:v>4096</c:v>
                      </c:pt>
                      <c:pt idx="9">
                        <c:v>8192</c:v>
                      </c:pt>
                      <c:pt idx="10">
                        <c:v>16384</c:v>
                      </c:pt>
                      <c:pt idx="11">
                        <c:v>1024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{246695,20076,3096,1471,1409,1398}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246695</c:v>
                      </c:pt>
                      <c:pt idx="1">
                        <c:v>20076</c:v>
                      </c:pt>
                      <c:pt idx="2">
                        <c:v>3096</c:v>
                      </c:pt>
                      <c:pt idx="3">
                        <c:v>1471</c:v>
                      </c:pt>
                      <c:pt idx="4">
                        <c:v>1409</c:v>
                      </c:pt>
                      <c:pt idx="5">
                        <c:v>1398</c:v>
                      </c:pt>
                    </c:numCache>
                  </c:numRef>
                </c:val>
                <c:smooth val="0"/>
              </c15:ser>
            </c15:filteredLineSeries>
            <c15:filteredLineSeries>
              <c15:ser>
                <c:idx val="1"/>
                <c:order val="1"/>
                <c:tx>
                  <c:strRef>
                    <c:extLst>
                      <c:ext uri="{02D57815-91ED-43cb-92C2-25804820EDAC}">
                        <c15:formulaRef>
                          <c15:sqref>"merge"</c15:sqref>
                        </c15:formulaRef>
                      </c:ext>
                    </c:extLst>
                    <c:strCache>
                      <c:ptCount val="1"/>
                      <c:pt idx="0">
                        <c:v>merge</c:v>
                      </c:pt>
                    </c:strCache>
                  </c:strRef>
                </c:tx>
                <c:spPr>
                  <a:ln w="22225" cap="rnd">
                    <a:solidFill>
                      <a:schemeClr val="accent2"/>
                    </a:solidFill>
                  </a:ln>
                  <a:effectLst>
                    <a:glow rad="139700">
                      <a:schemeClr val="accent2">
                        <a:satMod val="175000"/>
                        <a:alpha val="14000"/>
                      </a:schemeClr>
                    </a:glow>
                  </a:effectLst>
                </c:spPr>
                <c:marker>
                  <c:symbol val="none"/>
                </c:marker>
                <c:dLbls>
                  <c:numFmt formatCode="General" sourceLinked="1"/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0" vertOverflow="ellipsis" vert="horz" wrap="square" lIns="38100" tIns="19050" rIns="38100" bIns="19050" anchor="ctr" anchorCtr="1"/>
                    <a:lstStyle/>
                    <a:p>
                      <a:pPr>
                        <a:defRPr lang="en-US" sz="900" b="0" i="0" u="none" strike="noStrike" kern="1200" baseline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</a:p>
                  </c:txPr>
                  <c:dLblPos val="t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xmlns:c15="http://schemas.microsoft.com/office/drawing/2012/chart" uri="{CE6537A1-D6FC-4f65-9D91-7224C49458BB}">
                      <c15:layout/>
                      <c15:showLeaderLines val="1"/>
                      <c15:leaderLines>
                        <c:spPr>
                          <a:ln w="9525">
                            <a:solidFill>
                              <a:schemeClr val="lt1">
                                <a:lumMod val="50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numRef>
                    <c:extLst>
                      <c:ext uri="{02D57815-91ED-43cb-92C2-25804820EDAC}">
                        <c15:fullRef>
                          <c15:sqref/>
                        </c15:fullRef>
                        <c15:formulaRef>
                          <c15:sqref>([raport.xlsx]Sheet1!$A$1:$A$6,[raport.xlsx]Sheet1!$C$1:$C$6)</c15:sqref>
                        </c15:formulaRef>
                      </c:ext>
                    </c:extLst>
                    <c:numCache>
                      <c:formatCode>General</c:formatCode>
                      <c:ptCount val="12"/>
                      <c:pt idx="0">
                        <c:v>100</c:v>
                      </c:pt>
                      <c:pt idx="1">
                        <c:v>1000</c:v>
                      </c:pt>
                      <c:pt idx="2">
                        <c:v>10000</c:v>
                      </c:pt>
                      <c:pt idx="3">
                        <c:v>100000</c:v>
                      </c:pt>
                      <c:pt idx="4">
                        <c:v>1000000</c:v>
                      </c:pt>
                      <c:pt idx="5">
                        <c:v>10000000</c:v>
                      </c:pt>
                      <c:pt idx="6">
                        <c:v>1024</c:v>
                      </c:pt>
                      <c:pt idx="7">
                        <c:v>2048</c:v>
                      </c:pt>
                      <c:pt idx="8">
                        <c:v>4096</c:v>
                      </c:pt>
                      <c:pt idx="9">
                        <c:v>8192</c:v>
                      </c:pt>
                      <c:pt idx="10">
                        <c:v>16384</c:v>
                      </c:pt>
                      <c:pt idx="11">
                        <c:v>1024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{1960,2130,2178,2258,2236,2168}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1960</c:v>
                      </c:pt>
                      <c:pt idx="1">
                        <c:v>2130</c:v>
                      </c:pt>
                      <c:pt idx="2">
                        <c:v>2178</c:v>
                      </c:pt>
                      <c:pt idx="3">
                        <c:v>2258</c:v>
                      </c:pt>
                      <c:pt idx="4">
                        <c:v>2236</c:v>
                      </c:pt>
                      <c:pt idx="5">
                        <c:v>2168</c:v>
                      </c:pt>
                    </c:numCache>
                  </c:numRef>
                </c:val>
                <c:smooth val="0"/>
              </c15:ser>
            </c15:filteredLineSeries>
            <c15:filteredLineSeries>
              <c15:ser>
                <c:idx val="2"/>
                <c:order val="2"/>
                <c:tx>
                  <c:strRef>
                    <c:extLst>
                      <c:ext uri="{02D57815-91ED-43cb-92C2-25804820EDAC}">
                        <c15:formulaRef>
                          <c15:sqref>"count"</c15:sqref>
                        </c15:formulaRef>
                      </c:ext>
                    </c:extLst>
                    <c:strCache>
                      <c:ptCount val="1"/>
                      <c:pt idx="0">
                        <c:v>count</c:v>
                      </c:pt>
                    </c:strCache>
                  </c:strRef>
                </c:tx>
                <c:spPr>
                  <a:ln w="22225" cap="rnd">
                    <a:solidFill>
                      <a:schemeClr val="accent3"/>
                    </a:solidFill>
                  </a:ln>
                  <a:effectLst>
                    <a:glow rad="139700">
                      <a:schemeClr val="accent3">
                        <a:satMod val="175000"/>
                        <a:alpha val="14000"/>
                      </a:schemeClr>
                    </a:glow>
                  </a:effectLst>
                </c:spPr>
                <c:marker>
                  <c:symbol val="none"/>
                </c:marker>
                <c:dLbls>
                  <c:numFmt formatCode="General" sourceLinked="1"/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0" vertOverflow="ellipsis" vert="horz" wrap="square" lIns="38100" tIns="19050" rIns="38100" bIns="19050" anchor="ctr" anchorCtr="1"/>
                    <a:lstStyle/>
                    <a:p>
                      <a:pPr>
                        <a:defRPr lang="en-US" sz="900" b="0" i="0" u="none" strike="noStrike" kern="1200" baseline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</a:p>
                  </c:txPr>
                  <c:dLblPos val="t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xmlns:c15="http://schemas.microsoft.com/office/drawing/2012/chart" uri="{CE6537A1-D6FC-4f65-9D91-7224C49458BB}">
                      <c15:layout/>
                      <c15:showLeaderLines val="1"/>
                      <c15:leaderLines>
                        <c:spPr>
                          <a:ln w="9525">
                            <a:solidFill>
                              <a:schemeClr val="lt1">
                                <a:lumMod val="50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numRef>
                    <c:extLst>
                      <c:ext uri="{02D57815-91ED-43cb-92C2-25804820EDAC}">
                        <c15:fullRef>
                          <c15:sqref/>
                        </c15:fullRef>
                        <c15:formulaRef>
                          <c15:sqref>([raport.xlsx]Sheet1!$A$1:$A$6,[raport.xlsx]Sheet1!$C$1:$C$6)</c15:sqref>
                        </c15:formulaRef>
                      </c:ext>
                    </c:extLst>
                    <c:numCache>
                      <c:formatCode>General</c:formatCode>
                      <c:ptCount val="12"/>
                      <c:pt idx="0">
                        <c:v>100</c:v>
                      </c:pt>
                      <c:pt idx="1">
                        <c:v>1000</c:v>
                      </c:pt>
                      <c:pt idx="2">
                        <c:v>10000</c:v>
                      </c:pt>
                      <c:pt idx="3">
                        <c:v>100000</c:v>
                      </c:pt>
                      <c:pt idx="4">
                        <c:v>1000000</c:v>
                      </c:pt>
                      <c:pt idx="5">
                        <c:v>10000000</c:v>
                      </c:pt>
                      <c:pt idx="6">
                        <c:v>1024</c:v>
                      </c:pt>
                      <c:pt idx="7">
                        <c:v>2048</c:v>
                      </c:pt>
                      <c:pt idx="8">
                        <c:v>4096</c:v>
                      </c:pt>
                      <c:pt idx="9">
                        <c:v>8192</c:v>
                      </c:pt>
                      <c:pt idx="10">
                        <c:v>16384</c:v>
                      </c:pt>
                      <c:pt idx="11">
                        <c:v>1024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{22,22,25,25,26,41}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22</c:v>
                      </c:pt>
                      <c:pt idx="1">
                        <c:v>22</c:v>
                      </c:pt>
                      <c:pt idx="2">
                        <c:v>25</c:v>
                      </c:pt>
                      <c:pt idx="3">
                        <c:v>25</c:v>
                      </c:pt>
                      <c:pt idx="4">
                        <c:v>26</c:v>
                      </c:pt>
                      <c:pt idx="5">
                        <c:v>41</c:v>
                      </c:pt>
                    </c:numCache>
                  </c:numRef>
                </c:val>
                <c:smooth val="0"/>
              </c15:ser>
            </c15:filteredLineSeries>
            <c15:filteredLineSeries>
              <c15:ser>
                <c:idx val="3"/>
                <c:order val="3"/>
                <c:tx>
                  <c:strRef>
                    <c:extLst>
                      <c:ext uri="{02D57815-91ED-43cb-92C2-25804820EDAC}">
                        <c15:formulaRef>
                          <c15:sqref>"shell"</c15:sqref>
                        </c15:formulaRef>
                      </c:ext>
                    </c:extLst>
                    <c:strCache>
                      <c:ptCount val="1"/>
                      <c:pt idx="0">
                        <c:v>shell</c:v>
                      </c:pt>
                    </c:strCache>
                  </c:strRef>
                </c:tx>
                <c:spPr>
                  <a:ln w="22225" cap="rnd">
                    <a:solidFill>
                      <a:schemeClr val="accent4"/>
                    </a:solidFill>
                  </a:ln>
                  <a:effectLst>
                    <a:glow rad="139700">
                      <a:schemeClr val="accent4">
                        <a:satMod val="175000"/>
                        <a:alpha val="14000"/>
                      </a:schemeClr>
                    </a:glow>
                  </a:effectLst>
                </c:spPr>
                <c:marker>
                  <c:symbol val="none"/>
                </c:marker>
                <c:dLbls>
                  <c:numFmt formatCode="General" sourceLinked="1"/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0" vertOverflow="ellipsis" vert="horz" wrap="square" lIns="38100" tIns="19050" rIns="38100" bIns="19050" anchor="ctr" anchorCtr="1"/>
                    <a:lstStyle/>
                    <a:p>
                      <a:pPr>
                        <a:defRPr lang="en-US" sz="900" b="0" i="0" u="none" strike="noStrike" kern="1200" baseline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</a:p>
                  </c:txPr>
                  <c:dLblPos val="t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xmlns:c15="http://schemas.microsoft.com/office/drawing/2012/chart" uri="{CE6537A1-D6FC-4f65-9D91-7224C49458BB}">
                      <c15:layout/>
                      <c15:showLeaderLines val="1"/>
                      <c15:leaderLines>
                        <c:spPr>
                          <a:ln w="9525">
                            <a:solidFill>
                              <a:schemeClr val="lt1">
                                <a:lumMod val="50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numRef>
                    <c:extLst>
                      <c:ext uri="{02D57815-91ED-43cb-92C2-25804820EDAC}">
                        <c15:fullRef>
                          <c15:sqref/>
                        </c15:fullRef>
                        <c15:formulaRef>
                          <c15:sqref>([raport.xlsx]Sheet1!$A$1:$A$6,[raport.xlsx]Sheet1!$C$1:$C$6)</c15:sqref>
                        </c15:formulaRef>
                      </c:ext>
                    </c:extLst>
                    <c:numCache>
                      <c:formatCode>General</c:formatCode>
                      <c:ptCount val="12"/>
                      <c:pt idx="0">
                        <c:v>100</c:v>
                      </c:pt>
                      <c:pt idx="1">
                        <c:v>1000</c:v>
                      </c:pt>
                      <c:pt idx="2">
                        <c:v>10000</c:v>
                      </c:pt>
                      <c:pt idx="3">
                        <c:v>100000</c:v>
                      </c:pt>
                      <c:pt idx="4">
                        <c:v>1000000</c:v>
                      </c:pt>
                      <c:pt idx="5">
                        <c:v>10000000</c:v>
                      </c:pt>
                      <c:pt idx="6">
                        <c:v>1024</c:v>
                      </c:pt>
                      <c:pt idx="7">
                        <c:v>2048</c:v>
                      </c:pt>
                      <c:pt idx="8">
                        <c:v>4096</c:v>
                      </c:pt>
                      <c:pt idx="9">
                        <c:v>8192</c:v>
                      </c:pt>
                      <c:pt idx="10">
                        <c:v>16384</c:v>
                      </c:pt>
                      <c:pt idx="11">
                        <c:v>1024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{1305,1758,2410,2665,2671,2694}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1305</c:v>
                      </c:pt>
                      <c:pt idx="1">
                        <c:v>1758</c:v>
                      </c:pt>
                      <c:pt idx="2">
                        <c:v>2410</c:v>
                      </c:pt>
                      <c:pt idx="3">
                        <c:v>2665</c:v>
                      </c:pt>
                      <c:pt idx="4">
                        <c:v>2671</c:v>
                      </c:pt>
                      <c:pt idx="5">
                        <c:v>2694</c:v>
                      </c:pt>
                    </c:numCache>
                  </c:numRef>
                </c:val>
                <c:smooth val="0"/>
              </c15:ser>
            </c15:filteredLineSeries>
            <c15:filteredLineSeries>
              <c15:ser>
                <c:idx val="4"/>
                <c:order val="4"/>
                <c:tx>
                  <c:strRef>
                    <c:extLst>
                      <c:ext uri="{02D57815-91ED-43cb-92C2-25804820EDAC}">
                        <c15:formulaRef>
                          <c15:sqref>"radix"</c15:sqref>
                        </c15:formulaRef>
                      </c:ext>
                    </c:extLst>
                    <c:strCache>
                      <c:ptCount val="1"/>
                      <c:pt idx="0">
                        <c:v>radix</c:v>
                      </c:pt>
                    </c:strCache>
                  </c:strRef>
                </c:tx>
                <c:spPr>
                  <a:ln w="22225" cap="rnd">
                    <a:solidFill>
                      <a:schemeClr val="accent5"/>
                    </a:solidFill>
                  </a:ln>
                  <a:effectLst>
                    <a:glow rad="139700">
                      <a:schemeClr val="accent5">
                        <a:satMod val="175000"/>
                        <a:alpha val="14000"/>
                      </a:schemeClr>
                    </a:glow>
                  </a:effectLst>
                </c:spPr>
                <c:marker>
                  <c:symbol val="none"/>
                </c:marker>
                <c:dLbls>
                  <c:numFmt formatCode="General" sourceLinked="1"/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0" vertOverflow="ellipsis" vert="horz" wrap="square" lIns="38100" tIns="19050" rIns="38100" bIns="19050" anchor="ctr" anchorCtr="1"/>
                    <a:lstStyle/>
                    <a:p>
                      <a:pPr>
                        <a:defRPr lang="en-US" sz="900" b="0" i="0" u="none" strike="noStrike" kern="1200" baseline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</a:p>
                  </c:txPr>
                  <c:dLblPos val="t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xmlns:c15="http://schemas.microsoft.com/office/drawing/2012/chart" uri="{CE6537A1-D6FC-4f65-9D91-7224C49458BB}">
                      <c15:layout/>
                      <c15:showLeaderLines val="1"/>
                      <c15:leaderLines>
                        <c:spPr>
                          <a:ln w="9525">
                            <a:solidFill>
                              <a:schemeClr val="lt1">
                                <a:lumMod val="50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numRef>
                    <c:extLst>
                      <c:ext uri="{02D57815-91ED-43cb-92C2-25804820EDAC}">
                        <c15:fullRef>
                          <c15:sqref/>
                        </c15:fullRef>
                        <c15:formulaRef>
                          <c15:sqref>([raport.xlsx]Sheet1!$A$1:$A$6,[raport.xlsx]Sheet1!$C$1:$C$6)</c15:sqref>
                        </c15:formulaRef>
                      </c:ext>
                    </c:extLst>
                    <c:numCache>
                      <c:formatCode>General</c:formatCode>
                      <c:ptCount val="12"/>
                      <c:pt idx="0">
                        <c:v>100</c:v>
                      </c:pt>
                      <c:pt idx="1">
                        <c:v>1000</c:v>
                      </c:pt>
                      <c:pt idx="2">
                        <c:v>10000</c:v>
                      </c:pt>
                      <c:pt idx="3">
                        <c:v>100000</c:v>
                      </c:pt>
                      <c:pt idx="4">
                        <c:v>1000000</c:v>
                      </c:pt>
                      <c:pt idx="5">
                        <c:v>10000000</c:v>
                      </c:pt>
                      <c:pt idx="6">
                        <c:v>1024</c:v>
                      </c:pt>
                      <c:pt idx="7">
                        <c:v>2048</c:v>
                      </c:pt>
                      <c:pt idx="8">
                        <c:v>4096</c:v>
                      </c:pt>
                      <c:pt idx="9">
                        <c:v>8192</c:v>
                      </c:pt>
                      <c:pt idx="10">
                        <c:v>16384</c:v>
                      </c:pt>
                      <c:pt idx="11">
                        <c:v>1024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{2150,2258,2392,2372,2363,2358}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2150</c:v>
                      </c:pt>
                      <c:pt idx="1">
                        <c:v>2258</c:v>
                      </c:pt>
                      <c:pt idx="2">
                        <c:v>2392</c:v>
                      </c:pt>
                      <c:pt idx="3">
                        <c:v>2372</c:v>
                      </c:pt>
                      <c:pt idx="4">
                        <c:v>2363</c:v>
                      </c:pt>
                      <c:pt idx="5">
                        <c:v>2358</c:v>
                      </c:pt>
                    </c:numCache>
                  </c:numRef>
                </c:val>
                <c:smooth val="0"/>
              </c15:ser>
            </c15:filteredLineSeries>
          </c:ext>
        </c:extLst>
      </c:lineChart>
      <c:catAx>
        <c:axId val="769303788"/>
        <c:scaling>
          <c:orientation val="minMax"/>
        </c:scaling>
        <c:delete val="0"/>
        <c:axPos val="b"/>
        <c:title>
          <c:tx>
            <c:rich>
              <a:bodyPr rot="0" spcFirstLastPara="0" vertOverflow="ellipsis" vert="horz" wrap="square" anchor="ctr" anchorCtr="1"/>
              <a:lstStyle/>
              <a:p>
                <a:pPr defTabSz="914400">
                  <a:defRPr lang="en-US" sz="900" b="1" i="0" u="none" strike="noStrike" kern="1200" baseline="0">
                    <a:ln>
                      <a:noFill/>
                    </a:ln>
                    <a:solidFill>
                      <a:schemeClr val="accent6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>
                    <a:ln>
                      <a:noFill/>
                    </a:ln>
                    <a:solidFill>
                      <a:schemeClr val="accent6"/>
                    </a:solidFill>
                  </a:rPr>
                  <a:t>max-number</a:t>
                </a:r>
                <a:endParaRPr>
                  <a:ln>
                    <a:noFill/>
                  </a:ln>
                  <a:solidFill>
                    <a:schemeClr val="accent6"/>
                  </a:solidFill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ln>
                  <a:noFill/>
                </a:ln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pPr>
          </a:p>
        </c:txPr>
        <c:crossAx val="12659147"/>
        <c:crosses val="autoZero"/>
        <c:auto val="1"/>
        <c:lblAlgn val="ctr"/>
        <c:lblOffset val="100"/>
        <c:noMultiLvlLbl val="0"/>
      </c:catAx>
      <c:valAx>
        <c:axId val="12659147"/>
        <c:scaling>
          <c:orientation val="minMax"/>
        </c:scaling>
        <c:delete val="1"/>
        <c:axPos val="l"/>
        <c:title>
          <c:tx>
            <c:rich>
              <a:bodyPr rot="-5400000" spcFirstLastPara="0" vertOverflow="ellipsis" vert="horz" wrap="square" anchor="ctr" anchorCtr="1"/>
              <a:lstStyle/>
              <a:p>
                <a:pPr defTabSz="914400">
                  <a:defRPr lang="en-US" sz="900" b="1" i="0" u="none" strike="noStrike" kern="1200" baseline="0">
                    <a:ln>
                      <a:noFill/>
                    </a:ln>
                    <a:solidFill>
                      <a:schemeClr val="accent6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>
                    <a:ln>
                      <a:noFill/>
                    </a:ln>
                    <a:solidFill>
                      <a:schemeClr val="accent6"/>
                    </a:solidFill>
                  </a:rPr>
                  <a:t>milliseconds (ms)</a:t>
                </a:r>
                <a:endParaRPr>
                  <a:ln>
                    <a:noFill/>
                  </a:ln>
                  <a:solidFill>
                    <a:schemeClr val="accent6"/>
                  </a:solidFill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ln>
                  <a:noFill/>
                </a:ln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pPr>
          </a:p>
        </c:txPr>
        <c:crossAx val="7693037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egendEntry>
        <c:idx val="0"/>
        <c:txPr>
          <a:bodyPr rot="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ln>
                  <a:noFill/>
                </a:ln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pPr>
          </a:p>
        </c:txPr>
      </c:legendEntry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ln>
                <a:noFill/>
              </a:ln>
              <a:solidFill>
                <a:schemeClr val="accent6"/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 anchor="t" anchorCtr="0"/>
    <a:lstStyle/>
    <a:p>
      <a:pPr>
        <a:defRPr lang="en-US">
          <a:ln>
            <a:noFill/>
          </a:ln>
          <a:solidFill>
            <a:schemeClr val="accent6"/>
          </a:solidFill>
        </a:defRPr>
      </a:pPr>
    </a:p>
  </c:txPr>
  <c:externalData r:id="rId1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400" b="1" i="0" u="none" strike="noStrike" kern="1200" cap="none" baseline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pPr>
            <a:r>
              <a:rPr>
                <a:solidFill>
                  <a:schemeClr val="accent6"/>
                </a:solidFill>
              </a:rPr>
              <a:t>10.000.000 max-number</a:t>
            </a:r>
            <a:endParaRPr>
              <a:solidFill>
                <a:schemeClr val="accent6"/>
              </a:solidFill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0852777777777778"/>
          <c:y val="0.173611111111111"/>
          <c:w val="0.884166666666667"/>
          <c:h val="0.619768518518519"/>
        </c:manualLayout>
      </c:layout>
      <c:lineChart>
        <c:grouping val="standard"/>
        <c:varyColors val="0"/>
        <c:ser>
          <c:idx val="5"/>
          <c:order val="5"/>
          <c:tx>
            <c:strRef>
              <c:f>"intro"</c:f>
              <c:strCache>
                <c:ptCount val="1"/>
                <c:pt idx="0">
                  <c:v>intro</c:v>
                </c:pt>
              </c:strCache>
            </c:strRef>
          </c:tx>
          <c:spPr>
            <a:ln w="22225" cap="rnd">
              <a:solidFill>
                <a:srgbClr val="8B63FF"/>
              </a:solidFill>
            </a:ln>
            <a:effectLst>
              <a:glow rad="139700">
                <a:schemeClr val="accent6">
                  <a:satMod val="175000"/>
                  <a:alpha val="14000"/>
                </a:schemeClr>
              </a:glow>
            </a:effectLst>
          </c:spPr>
          <c:marker>
            <c:symbol val="none"/>
          </c:marker>
          <c:dLbls>
            <c:dLbl>
              <c:idx val="0"/>
              <c:layout>
                <c:manualLayout>
                  <c:x val="-0.0085418852090514"/>
                  <c:y val="-0.0683308119011599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-0.0220290723812378"/>
                  <c:y val="-0.0627836611195159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-0.0373145511763824"/>
                  <c:y val="-0.0627836611195159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-0.052600029971527"/>
                  <c:y val="-0.0456379223398891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-0.0866177131724861"/>
                  <c:y val="-0.0569843671205245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5"/>
              <c:layout>
                <c:manualLayout>
                  <c:x val="-0.115540236775064"/>
                  <c:y val="0.00857286938981341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numFmt formatCode="General" sourceLinked="1"/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900" b="0" i="0" u="none" strike="noStrike" kern="1200" baseline="0">
                    <a:solidFill>
                      <a:schemeClr val="accent6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[raport.xlsx]Sheet1!$B$11:$B$16</c:f>
              <c:numCache>
                <c:formatCode>General</c:formatCode>
                <c:ptCount val="6"/>
                <c:pt idx="0">
                  <c:v>100</c:v>
                </c:pt>
                <c:pt idx="1">
                  <c:v>1000</c:v>
                </c:pt>
                <c:pt idx="2">
                  <c:v>10000</c:v>
                </c:pt>
                <c:pt idx="3">
                  <c:v>100000</c:v>
                </c:pt>
                <c:pt idx="4">
                  <c:v>1000000</c:v>
                </c:pt>
                <c:pt idx="5">
                  <c:v>10000000</c:v>
                </c:pt>
              </c:numCache>
            </c:numRef>
          </c:cat>
          <c:val>
            <c:numRef>
              <c:f>[raport.xlsx]Sheet1!$O$11:$O$16</c:f>
              <c:numCache>
                <c:formatCode>General</c:formatCode>
                <c:ptCount val="6"/>
                <c:pt idx="0">
                  <c:v>0</c:v>
                </c:pt>
                <c:pt idx="1">
                  <c:v>0</c:v>
                </c:pt>
                <c:pt idx="2">
                  <c:v>5</c:v>
                </c:pt>
                <c:pt idx="3">
                  <c:v>51</c:v>
                </c:pt>
                <c:pt idx="4">
                  <c:v>509</c:v>
                </c:pt>
                <c:pt idx="5">
                  <c:v>5087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0"/>
        <c:smooth val="0"/>
        <c:axId val="716449668"/>
        <c:axId val="470095028"/>
        <c:extLst>
          <c:ext xmlns:c15="http://schemas.microsoft.com/office/drawing/2012/chart" uri="{02D57815-91ED-43cb-92C2-25804820EDAC}">
            <c15:filteredLine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"quick"</c15:sqref>
                        </c15:formulaRef>
                      </c:ext>
                    </c:extLst>
                    <c:strCache>
                      <c:ptCount val="1"/>
                      <c:pt idx="0">
                        <c:v>quick</c:v>
                      </c:pt>
                    </c:strCache>
                  </c:strRef>
                </c:tx>
                <c:spPr>
                  <a:ln w="22225" cap="rnd">
                    <a:solidFill>
                      <a:schemeClr val="accent1"/>
                    </a:solidFill>
                  </a:ln>
                  <a:effectLst>
                    <a:glow rad="139700">
                      <a:schemeClr val="accent1">
                        <a:satMod val="175000"/>
                        <a:alpha val="14000"/>
                      </a:schemeClr>
                    </a:glow>
                  </a:effectLst>
                </c:spPr>
                <c:marker>
                  <c:symbol val="none"/>
                </c:marker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0" vertOverflow="ellipsis" vert="horz" wrap="square" lIns="38100" tIns="19050" rIns="38100" bIns="19050" anchor="ctr" anchorCtr="1"/>
                    <a:lstStyle/>
                    <a:p>
                      <a:pPr>
                        <a:defRPr lang="en-US" sz="900" b="0" i="0" u="none" strike="noStrike" kern="1200" baseline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</a:p>
                  </c:txPr>
                  <c:dLblPos val="t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xmlns:c15="http://schemas.microsoft.com/office/drawing/2012/chart" uri="{CE6537A1-D6FC-4f65-9D91-7224C49458BB}">
                      <c15:layout/>
                      <c15:showLeaderLines val="1"/>
                      <c15:leaderLines>
                        <c:spPr>
                          <a:ln w="9525">
                            <a:solidFill>
                              <a:schemeClr val="lt1">
                                <a:lumMod val="50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numRef>
                    <c:extLst>
                      <c:ext uri="{02D57815-91ED-43cb-92C2-25804820EDAC}">
                        <c15:fullRef>
                          <c15:sqref/>
                        </c15:fullRef>
                        <c15:formulaRef>
                          <c15:sqref>[raport.xlsx]Sheet1!$B$11:$B$16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100</c:v>
                      </c:pt>
                      <c:pt idx="1">
                        <c:v>1000</c:v>
                      </c:pt>
                      <c:pt idx="2">
                        <c:v>10000</c:v>
                      </c:pt>
                      <c:pt idx="3">
                        <c:v>100000</c:v>
                      </c:pt>
                      <c:pt idx="4">
                        <c:v>1000000</c:v>
                      </c:pt>
                      <c:pt idx="5">
                        <c:v>10000000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{0,0,1,7,78,1425}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0</c:v>
                      </c:pt>
                      <c:pt idx="1">
                        <c:v>0</c:v>
                      </c:pt>
                      <c:pt idx="2">
                        <c:v>1</c:v>
                      </c:pt>
                      <c:pt idx="3">
                        <c:v>7</c:v>
                      </c:pt>
                      <c:pt idx="4">
                        <c:v>78</c:v>
                      </c:pt>
                      <c:pt idx="5">
                        <c:v>1425</c:v>
                      </c:pt>
                    </c:numCache>
                  </c:numRef>
                </c:val>
                <c:smooth val="0"/>
              </c15:ser>
            </c15:filteredLineSeries>
            <c15:filteredLineSeries>
              <c15:ser>
                <c:idx val="1"/>
                <c:order val="1"/>
                <c:tx>
                  <c:strRef>
                    <c:extLst>
                      <c:ext uri="{02D57815-91ED-43cb-92C2-25804820EDAC}">
                        <c15:formulaRef>
                          <c15:sqref>"merge"</c15:sqref>
                        </c15:formulaRef>
                      </c:ext>
                    </c:extLst>
                    <c:strCache>
                      <c:ptCount val="1"/>
                      <c:pt idx="0">
                        <c:v>merge</c:v>
                      </c:pt>
                    </c:strCache>
                  </c:strRef>
                </c:tx>
                <c:spPr>
                  <a:ln w="22225" cap="rnd">
                    <a:solidFill>
                      <a:schemeClr val="accent2"/>
                    </a:solidFill>
                  </a:ln>
                  <a:effectLst>
                    <a:glow rad="139700">
                      <a:schemeClr val="accent2">
                        <a:satMod val="175000"/>
                        <a:alpha val="14000"/>
                      </a:schemeClr>
                    </a:glow>
                  </a:effectLst>
                </c:spPr>
                <c:marker>
                  <c:symbol val="none"/>
                </c:marker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0" vertOverflow="ellipsis" vert="horz" wrap="square" lIns="38100" tIns="19050" rIns="38100" bIns="19050" anchor="ctr" anchorCtr="1"/>
                    <a:lstStyle/>
                    <a:p>
                      <a:pPr>
                        <a:defRPr lang="en-US" sz="900" b="0" i="0" u="none" strike="noStrike" kern="1200" baseline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</a:p>
                  </c:txPr>
                  <c:dLblPos val="t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xmlns:c15="http://schemas.microsoft.com/office/drawing/2012/chart" uri="{CE6537A1-D6FC-4f65-9D91-7224C49458BB}">
                      <c15:layout/>
                      <c15:showLeaderLines val="1"/>
                      <c15:leaderLines>
                        <c:spPr>
                          <a:ln w="9525">
                            <a:solidFill>
                              <a:schemeClr val="lt1">
                                <a:lumMod val="50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numRef>
                    <c:extLst>
                      <c:ext uri="{02D57815-91ED-43cb-92C2-25804820EDAC}">
                        <c15:fullRef>
                          <c15:sqref/>
                        </c15:fullRef>
                        <c15:formulaRef>
                          <c15:sqref>[raport.xlsx]Sheet1!$B$11:$B$16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100</c:v>
                      </c:pt>
                      <c:pt idx="1">
                        <c:v>1000</c:v>
                      </c:pt>
                      <c:pt idx="2">
                        <c:v>10000</c:v>
                      </c:pt>
                      <c:pt idx="3">
                        <c:v>100000</c:v>
                      </c:pt>
                      <c:pt idx="4">
                        <c:v>1000000</c:v>
                      </c:pt>
                      <c:pt idx="5">
                        <c:v>10000000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{0,0,2,22,221,2206}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0</c:v>
                      </c:pt>
                      <c:pt idx="1">
                        <c:v>0</c:v>
                      </c:pt>
                      <c:pt idx="2">
                        <c:v>2</c:v>
                      </c:pt>
                      <c:pt idx="3">
                        <c:v>22</c:v>
                      </c:pt>
                      <c:pt idx="4">
                        <c:v>221</c:v>
                      </c:pt>
                      <c:pt idx="5">
                        <c:v>2206</c:v>
                      </c:pt>
                    </c:numCache>
                  </c:numRef>
                </c:val>
                <c:smooth val="0"/>
              </c15:ser>
            </c15:filteredLineSeries>
            <c15:filteredLineSeries>
              <c15:ser>
                <c:idx val="2"/>
                <c:order val="2"/>
                <c:tx>
                  <c:strRef>
                    <c:extLst>
                      <c:ext uri="{02D57815-91ED-43cb-92C2-25804820EDAC}">
                        <c15:formulaRef>
                          <c15:sqref>"count"</c15:sqref>
                        </c15:formulaRef>
                      </c:ext>
                    </c:extLst>
                    <c:strCache>
                      <c:ptCount val="1"/>
                      <c:pt idx="0">
                        <c:v>count</c:v>
                      </c:pt>
                    </c:strCache>
                  </c:strRef>
                </c:tx>
                <c:spPr>
                  <a:ln w="22225" cap="rnd">
                    <a:solidFill>
                      <a:schemeClr val="accent3"/>
                    </a:solidFill>
                  </a:ln>
                  <a:effectLst>
                    <a:glow rad="139700">
                      <a:schemeClr val="accent3">
                        <a:satMod val="175000"/>
                        <a:alpha val="14000"/>
                      </a:schemeClr>
                    </a:glow>
                  </a:effectLst>
                </c:spPr>
                <c:marker>
                  <c:symbol val="none"/>
                </c:marker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0" vertOverflow="ellipsis" vert="horz" wrap="square" lIns="38100" tIns="19050" rIns="38100" bIns="19050" anchor="ctr" anchorCtr="1"/>
                    <a:lstStyle/>
                    <a:p>
                      <a:pPr>
                        <a:defRPr lang="en-US" sz="900" b="0" i="0" u="none" strike="noStrike" kern="1200" baseline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</a:p>
                  </c:txPr>
                  <c:dLblPos val="t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xmlns:c15="http://schemas.microsoft.com/office/drawing/2012/chart" uri="{CE6537A1-D6FC-4f65-9D91-7224C49458BB}">
                      <c15:layout/>
                      <c15:showLeaderLines val="1"/>
                      <c15:leaderLines>
                        <c:spPr>
                          <a:ln w="9525">
                            <a:solidFill>
                              <a:schemeClr val="lt1">
                                <a:lumMod val="50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numRef>
                    <c:extLst>
                      <c:ext uri="{02D57815-91ED-43cb-92C2-25804820EDAC}">
                        <c15:fullRef>
                          <c15:sqref/>
                        </c15:fullRef>
                        <c15:formulaRef>
                          <c15:sqref>[raport.xlsx]Sheet1!$B$11:$B$16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100</c:v>
                      </c:pt>
                      <c:pt idx="1">
                        <c:v>1000</c:v>
                      </c:pt>
                      <c:pt idx="2">
                        <c:v>10000</c:v>
                      </c:pt>
                      <c:pt idx="3">
                        <c:v>100000</c:v>
                      </c:pt>
                      <c:pt idx="4">
                        <c:v>1000000</c:v>
                      </c:pt>
                      <c:pt idx="5">
                        <c:v>10000000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{19,17,19,20,22,40}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19</c:v>
                      </c:pt>
                      <c:pt idx="1">
                        <c:v>17</c:v>
                      </c:pt>
                      <c:pt idx="2">
                        <c:v>19</c:v>
                      </c:pt>
                      <c:pt idx="3">
                        <c:v>20</c:v>
                      </c:pt>
                      <c:pt idx="4">
                        <c:v>22</c:v>
                      </c:pt>
                      <c:pt idx="5">
                        <c:v>40</c:v>
                      </c:pt>
                    </c:numCache>
                  </c:numRef>
                </c:val>
                <c:smooth val="0"/>
              </c15:ser>
            </c15:filteredLineSeries>
            <c15:filteredLineSeries>
              <c15:ser>
                <c:idx val="3"/>
                <c:order val="3"/>
                <c:tx>
                  <c:strRef>
                    <c:extLst>
                      <c:ext uri="{02D57815-91ED-43cb-92C2-25804820EDAC}">
                        <c15:formulaRef>
                          <c15:sqref>"radix"</c15:sqref>
                        </c15:formulaRef>
                      </c:ext>
                    </c:extLst>
                    <c:strCache>
                      <c:ptCount val="1"/>
                      <c:pt idx="0">
                        <c:v>radix</c:v>
                      </c:pt>
                    </c:strCache>
                  </c:strRef>
                </c:tx>
                <c:spPr>
                  <a:ln w="22225" cap="rnd">
                    <a:solidFill>
                      <a:schemeClr val="accent4"/>
                    </a:solidFill>
                  </a:ln>
                  <a:effectLst>
                    <a:glow rad="139700">
                      <a:schemeClr val="accent4">
                        <a:satMod val="175000"/>
                        <a:alpha val="14000"/>
                      </a:schemeClr>
                    </a:glow>
                  </a:effectLst>
                </c:spPr>
                <c:marker>
                  <c:symbol val="none"/>
                </c:marker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0" vertOverflow="ellipsis" vert="horz" wrap="square" lIns="38100" tIns="19050" rIns="38100" bIns="19050" anchor="ctr" anchorCtr="1"/>
                    <a:lstStyle/>
                    <a:p>
                      <a:pPr>
                        <a:defRPr lang="en-US" sz="900" b="0" i="0" u="none" strike="noStrike" kern="1200" baseline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</a:p>
                  </c:txPr>
                  <c:dLblPos val="t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xmlns:c15="http://schemas.microsoft.com/office/drawing/2012/chart" uri="{CE6537A1-D6FC-4f65-9D91-7224C49458BB}">
                      <c15:layout/>
                      <c15:showLeaderLines val="1"/>
                      <c15:leaderLines>
                        <c:spPr>
                          <a:ln w="9525">
                            <a:solidFill>
                              <a:schemeClr val="lt1">
                                <a:lumMod val="50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numRef>
                    <c:extLst>
                      <c:ext uri="{02D57815-91ED-43cb-92C2-25804820EDAC}">
                        <c15:fullRef>
                          <c15:sqref/>
                        </c15:fullRef>
                        <c15:formulaRef>
                          <c15:sqref>[raport.xlsx]Sheet1!$B$11:$B$16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100</c:v>
                      </c:pt>
                      <c:pt idx="1">
                        <c:v>1000</c:v>
                      </c:pt>
                      <c:pt idx="2">
                        <c:v>10000</c:v>
                      </c:pt>
                      <c:pt idx="3">
                        <c:v>100000</c:v>
                      </c:pt>
                      <c:pt idx="4">
                        <c:v>1000000</c:v>
                      </c:pt>
                      <c:pt idx="5">
                        <c:v>10000000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{0,0,2,23,233,2183}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0</c:v>
                      </c:pt>
                      <c:pt idx="1">
                        <c:v>0</c:v>
                      </c:pt>
                      <c:pt idx="2">
                        <c:v>2</c:v>
                      </c:pt>
                      <c:pt idx="3">
                        <c:v>23</c:v>
                      </c:pt>
                      <c:pt idx="4">
                        <c:v>233</c:v>
                      </c:pt>
                      <c:pt idx="5">
                        <c:v>2183</c:v>
                      </c:pt>
                    </c:numCache>
                  </c:numRef>
                </c:val>
                <c:smooth val="0"/>
              </c15:ser>
            </c15:filteredLineSeries>
            <c15:filteredLineSeries>
              <c15:ser>
                <c:idx val="4"/>
                <c:order val="4"/>
                <c:tx>
                  <c:strRef>
                    <c:extLst>
                      <c:ext uri="{02D57815-91ED-43cb-92C2-25804820EDAC}">
                        <c15:formulaRef>
                          <c15:sqref>"shell"</c15:sqref>
                        </c15:formulaRef>
                      </c:ext>
                    </c:extLst>
                    <c:strCache>
                      <c:ptCount val="1"/>
                      <c:pt idx="0">
                        <c:v>shell</c:v>
                      </c:pt>
                    </c:strCache>
                  </c:strRef>
                </c:tx>
                <c:spPr>
                  <a:ln w="22225" cap="rnd">
                    <a:solidFill>
                      <a:schemeClr val="accent5"/>
                    </a:solidFill>
                  </a:ln>
                  <a:effectLst>
                    <a:glow rad="139700">
                      <a:schemeClr val="accent5">
                        <a:satMod val="175000"/>
                        <a:alpha val="14000"/>
                      </a:schemeClr>
                    </a:glow>
                  </a:effectLst>
                </c:spPr>
                <c:marker>
                  <c:symbol val="none"/>
                </c:marker>
                <c:dLbls>
                  <c:numFmt formatCode="General" sourceLinked="1"/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0" vertOverflow="ellipsis" vert="horz" wrap="square" lIns="38100" tIns="19050" rIns="38100" bIns="19050" anchor="ctr" anchorCtr="1"/>
                    <a:lstStyle/>
                    <a:p>
                      <a:pPr>
                        <a:defRPr lang="en-US" sz="900" b="0" i="0" u="none" strike="noStrike" kern="1200" baseline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</a:p>
                  </c:txPr>
                  <c:dLblPos val="t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xmlns:c15="http://schemas.microsoft.com/office/drawing/2012/chart" uri="{CE6537A1-D6FC-4f65-9D91-7224C49458BB}">
                      <c15:layout/>
                      <c15:showLeaderLines val="1"/>
                      <c15:leaderLines>
                        <c:spPr>
                          <a:ln w="9525">
                            <a:solidFill>
                              <a:schemeClr val="lt1">
                                <a:lumMod val="50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numRef>
                    <c:extLst>
                      <c:ext uri="{02D57815-91ED-43cb-92C2-25804820EDAC}">
                        <c15:fullRef>
                          <c15:sqref/>
                        </c15:fullRef>
                        <c15:formulaRef>
                          <c15:sqref>[raport.xlsx]Sheet1!$B$11:$B$16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100</c:v>
                      </c:pt>
                      <c:pt idx="1">
                        <c:v>1000</c:v>
                      </c:pt>
                      <c:pt idx="2">
                        <c:v>10000</c:v>
                      </c:pt>
                      <c:pt idx="3">
                        <c:v>100000</c:v>
                      </c:pt>
                      <c:pt idx="4">
                        <c:v>1000000</c:v>
                      </c:pt>
                      <c:pt idx="5">
                        <c:v>10000000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{0,0,1,11,197,2537}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0</c:v>
                      </c:pt>
                      <c:pt idx="1">
                        <c:v>0</c:v>
                      </c:pt>
                      <c:pt idx="2">
                        <c:v>1</c:v>
                      </c:pt>
                      <c:pt idx="3">
                        <c:v>11</c:v>
                      </c:pt>
                      <c:pt idx="4">
                        <c:v>197</c:v>
                      </c:pt>
                      <c:pt idx="5">
                        <c:v>2537</c:v>
                      </c:pt>
                    </c:numCache>
                  </c:numRef>
                </c:val>
                <c:smooth val="0"/>
              </c15:ser>
            </c15:filteredLineSeries>
          </c:ext>
        </c:extLst>
      </c:lineChart>
      <c:catAx>
        <c:axId val="716449668"/>
        <c:scaling>
          <c:orientation val="minMax"/>
        </c:scaling>
        <c:delete val="0"/>
        <c:axPos val="b"/>
        <c:title>
          <c:tx>
            <c:rich>
              <a:bodyPr rot="0" spcFirstLastPara="0" vertOverflow="ellipsis" vert="horz" wrap="square" anchor="ctr" anchorCtr="1"/>
              <a:lstStyle/>
              <a:p>
                <a:pPr defTabSz="914400">
                  <a:defRPr lang="en-US" sz="900" b="1" i="0" u="none" strike="noStrike" kern="1200" baseline="0">
                    <a:solidFill>
                      <a:schemeClr val="accent6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>
                    <a:solidFill>
                      <a:schemeClr val="accent6"/>
                    </a:solidFill>
                  </a:rPr>
                  <a:t>number of elements</a:t>
                </a:r>
                <a:endParaRPr>
                  <a:solidFill>
                    <a:schemeClr val="accent6"/>
                  </a:solidFill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pPr>
          </a:p>
        </c:txPr>
        <c:crossAx val="470095028"/>
        <c:crosses val="autoZero"/>
        <c:auto val="1"/>
        <c:lblAlgn val="ctr"/>
        <c:lblOffset val="100"/>
        <c:noMultiLvlLbl val="0"/>
      </c:catAx>
      <c:valAx>
        <c:axId val="470095028"/>
        <c:scaling>
          <c:orientation val="minMax"/>
        </c:scaling>
        <c:delete val="1"/>
        <c:axPos val="l"/>
        <c:title>
          <c:tx>
            <c:rich>
              <a:bodyPr rot="-5400000" spcFirstLastPara="0" vertOverflow="ellipsis" vert="horz" wrap="square" anchor="ctr" anchorCtr="1"/>
              <a:lstStyle/>
              <a:p>
                <a:pPr defTabSz="914400">
                  <a:defRPr lang="en-US" sz="900" b="1" i="0" u="none" strike="noStrike" kern="1200" baseline="0">
                    <a:solidFill>
                      <a:schemeClr val="accent6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>
                    <a:solidFill>
                      <a:schemeClr val="accent6"/>
                    </a:solidFill>
                  </a:rPr>
                  <a:t>milliseconds (ms)</a:t>
                </a:r>
                <a:endParaRPr>
                  <a:solidFill>
                    <a:schemeClr val="accent6"/>
                  </a:solidFill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pPr>
          </a:p>
        </c:txPr>
        <c:crossAx val="7164496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 lang="en-US">
          <a:solidFill>
            <a:schemeClr val="accent6"/>
          </a:solidFill>
        </a:defRPr>
      </a:pPr>
    </a:p>
  </c:txPr>
  <c:externalData r:id="rId1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1400" b="1" i="0" u="none" strike="noStrike" kern="1200" cap="none" baseline="0">
              <a:solidFill>
                <a:schemeClr val="accent6"/>
              </a:solidFill>
              <a:latin typeface="+mn-lt"/>
              <a:ea typeface="+mn-ea"/>
              <a:cs typeface="+mn-cs"/>
            </a:defRPr>
          </a:pPr>
        </a:p>
      </c:txPr>
    </c:title>
    <c:autoTitleDeleted val="0"/>
    <c:plotArea>
      <c:layout>
        <c:manualLayout>
          <c:layoutTarget val="inner"/>
          <c:xMode val="edge"/>
          <c:yMode val="edge"/>
          <c:x val="0.0986486486486486"/>
          <c:y val="0.184342284934001"/>
          <c:w val="0.884066624764299"/>
          <c:h val="0.531846457290244"/>
        </c:manualLayout>
      </c:layout>
      <c:lineChart>
        <c:grouping val="standard"/>
        <c:varyColors val="0"/>
        <c:ser>
          <c:idx val="5"/>
          <c:order val="5"/>
          <c:tx>
            <c:strRef>
              <c:f>"intro"</c:f>
              <c:strCache>
                <c:ptCount val="1"/>
                <c:pt idx="0">
                  <c:v>intro</c:v>
                </c:pt>
              </c:strCache>
            </c:strRef>
          </c:tx>
          <c:spPr>
            <a:ln w="22225" cap="rnd">
              <a:solidFill>
                <a:srgbClr val="8B63FF"/>
              </a:solidFill>
            </a:ln>
            <a:effectLst>
              <a:glow rad="139700">
                <a:schemeClr val="accent6">
                  <a:satMod val="175000"/>
                  <a:alpha val="14000"/>
                </a:schemeClr>
              </a:glow>
            </a:effectLst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900" b="0" i="0" u="none" strike="noStrike" kern="1200" baseline="0">
                    <a:solidFill>
                      <a:schemeClr val="accent6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[raport.xlsx]Sheet1!$A$22:$B$51</c:f>
              <c:multiLvlStrCache>
                <c:ptCount val="30"/>
                <c:lvl>
                  <c:pt idx="0">
                    <c:v>1000</c:v>
                  </c:pt>
                  <c:pt idx="1">
                    <c:v>1000</c:v>
                  </c:pt>
                  <c:pt idx="2">
                    <c:v>1000</c:v>
                  </c:pt>
                  <c:pt idx="3">
                    <c:v>1000</c:v>
                  </c:pt>
                  <c:pt idx="4">
                    <c:v>1000</c:v>
                  </c:pt>
                  <c:pt idx="5">
                    <c:v>1000</c:v>
                  </c:pt>
                  <c:pt idx="6">
                    <c:v>10000</c:v>
                  </c:pt>
                  <c:pt idx="7">
                    <c:v>10000</c:v>
                  </c:pt>
                  <c:pt idx="8">
                    <c:v>10000</c:v>
                  </c:pt>
                  <c:pt idx="9">
                    <c:v>10000</c:v>
                  </c:pt>
                  <c:pt idx="10">
                    <c:v>10000</c:v>
                  </c:pt>
                  <c:pt idx="11">
                    <c:v>10000</c:v>
                  </c:pt>
                  <c:pt idx="12">
                    <c:v>100000</c:v>
                  </c:pt>
                  <c:pt idx="13">
                    <c:v>100000</c:v>
                  </c:pt>
                  <c:pt idx="14">
                    <c:v>100000</c:v>
                  </c:pt>
                  <c:pt idx="15">
                    <c:v>100000</c:v>
                  </c:pt>
                  <c:pt idx="16">
                    <c:v>100000</c:v>
                  </c:pt>
                  <c:pt idx="17">
                    <c:v>100000</c:v>
                  </c:pt>
                  <c:pt idx="18">
                    <c:v>1000000</c:v>
                  </c:pt>
                  <c:pt idx="19">
                    <c:v>1000000</c:v>
                  </c:pt>
                  <c:pt idx="20">
                    <c:v>1000000</c:v>
                  </c:pt>
                  <c:pt idx="21">
                    <c:v>1000000</c:v>
                  </c:pt>
                  <c:pt idx="22">
                    <c:v>1000000</c:v>
                  </c:pt>
                  <c:pt idx="23">
                    <c:v>1000000</c:v>
                  </c:pt>
                  <c:pt idx="24">
                    <c:v>10000000</c:v>
                  </c:pt>
                  <c:pt idx="25">
                    <c:v>10000000</c:v>
                  </c:pt>
                  <c:pt idx="26">
                    <c:v>10000000</c:v>
                  </c:pt>
                  <c:pt idx="27">
                    <c:v>10000000</c:v>
                  </c:pt>
                  <c:pt idx="28">
                    <c:v>10000000</c:v>
                  </c:pt>
                  <c:pt idx="29">
                    <c:v>10000000</c:v>
                  </c:pt>
                </c:lvl>
                <c:lvl>
                  <c:pt idx="0">
                    <c:v>1000</c:v>
                  </c:pt>
                  <c:pt idx="1">
                    <c:v>10000</c:v>
                  </c:pt>
                  <c:pt idx="2">
                    <c:v>100000</c:v>
                  </c:pt>
                  <c:pt idx="3">
                    <c:v>1000000</c:v>
                  </c:pt>
                  <c:pt idx="4">
                    <c:v>10000000</c:v>
                  </c:pt>
                  <c:pt idx="5">
                    <c:v>100000000</c:v>
                  </c:pt>
                  <c:pt idx="6">
                    <c:v>1000</c:v>
                  </c:pt>
                  <c:pt idx="7">
                    <c:v>10000</c:v>
                  </c:pt>
                  <c:pt idx="8">
                    <c:v>100000</c:v>
                  </c:pt>
                  <c:pt idx="9">
                    <c:v>1000000</c:v>
                  </c:pt>
                  <c:pt idx="10">
                    <c:v>10000000</c:v>
                  </c:pt>
                  <c:pt idx="11">
                    <c:v>100000000</c:v>
                  </c:pt>
                  <c:pt idx="12">
                    <c:v>1000</c:v>
                  </c:pt>
                  <c:pt idx="13">
                    <c:v>10000</c:v>
                  </c:pt>
                  <c:pt idx="14">
                    <c:v>100000</c:v>
                  </c:pt>
                  <c:pt idx="15">
                    <c:v>1000000</c:v>
                  </c:pt>
                  <c:pt idx="16">
                    <c:v>10000000</c:v>
                  </c:pt>
                  <c:pt idx="17">
                    <c:v>100000000</c:v>
                  </c:pt>
                  <c:pt idx="18">
                    <c:v>1000</c:v>
                  </c:pt>
                  <c:pt idx="19">
                    <c:v>10000</c:v>
                  </c:pt>
                  <c:pt idx="20">
                    <c:v>100000</c:v>
                  </c:pt>
                  <c:pt idx="21">
                    <c:v>1000000</c:v>
                  </c:pt>
                  <c:pt idx="22">
                    <c:v>10000000</c:v>
                  </c:pt>
                  <c:pt idx="23">
                    <c:v>100000000</c:v>
                  </c:pt>
                  <c:pt idx="24">
                    <c:v>1000</c:v>
                  </c:pt>
                  <c:pt idx="25">
                    <c:v>10000</c:v>
                  </c:pt>
                  <c:pt idx="26">
                    <c:v>100000</c:v>
                  </c:pt>
                  <c:pt idx="27">
                    <c:v>1000000</c:v>
                  </c:pt>
                  <c:pt idx="28">
                    <c:v>10000000</c:v>
                  </c:pt>
                  <c:pt idx="29">
                    <c:v>100000000</c:v>
                  </c:pt>
                </c:lvl>
              </c:multiLvlStrCache>
            </c:multiLvlStrRef>
          </c:cat>
          <c:val>
            <c:numRef>
              <c:f>[raport.xlsx]Sheet1!$AV$90:$AV$118</c:f>
              <c:numCache>
                <c:formatCode>General</c:formatCode>
                <c:ptCount val="29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1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1</c:v>
                </c:pt>
                <c:pt idx="12">
                  <c:v>4</c:v>
                </c:pt>
                <c:pt idx="13">
                  <c:v>4</c:v>
                </c:pt>
                <c:pt idx="14">
                  <c:v>5</c:v>
                </c:pt>
                <c:pt idx="15">
                  <c:v>5</c:v>
                </c:pt>
                <c:pt idx="16">
                  <c:v>5</c:v>
                </c:pt>
                <c:pt idx="17">
                  <c:v>5</c:v>
                </c:pt>
                <c:pt idx="18">
                  <c:v>36</c:v>
                </c:pt>
                <c:pt idx="19">
                  <c:v>46</c:v>
                </c:pt>
                <c:pt idx="20">
                  <c:v>51</c:v>
                </c:pt>
                <c:pt idx="21">
                  <c:v>56</c:v>
                </c:pt>
                <c:pt idx="22">
                  <c:v>51</c:v>
                </c:pt>
                <c:pt idx="23">
                  <c:v>50</c:v>
                </c:pt>
                <c:pt idx="24">
                  <c:v>368</c:v>
                </c:pt>
                <c:pt idx="25">
                  <c:v>448</c:v>
                </c:pt>
                <c:pt idx="26">
                  <c:v>503</c:v>
                </c:pt>
                <c:pt idx="27">
                  <c:v>504</c:v>
                </c:pt>
                <c:pt idx="28">
                  <c:v>505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hiLowLines>
          <c:spPr>
            <a:ln w="9525">
              <a:solidFill>
                <a:schemeClr val="lt1">
                  <a:lumMod val="50000"/>
                </a:schemeClr>
              </a:solidFill>
              <a:round/>
            </a:ln>
            <a:effectLst/>
          </c:spPr>
        </c:hiLowLines>
        <c:marker val="0"/>
        <c:smooth val="0"/>
        <c:axId val="984490930"/>
        <c:axId val="229068649"/>
        <c:extLst>
          <c:ext xmlns:c15="http://schemas.microsoft.com/office/drawing/2012/chart" uri="{02D57815-91ED-43cb-92C2-25804820EDAC}">
            <c15:filteredLine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"quick"</c15:sqref>
                        </c15:formulaRef>
                      </c:ext>
                    </c:extLst>
                    <c:strCache>
                      <c:ptCount val="1"/>
                      <c:pt idx="0">
                        <c:v>quick</c:v>
                      </c:pt>
                    </c:strCache>
                  </c:strRef>
                </c:tx>
                <c:spPr>
                  <a:ln w="22225" cap="rnd">
                    <a:solidFill>
                      <a:schemeClr val="accent1"/>
                    </a:solidFill>
                  </a:ln>
                  <a:effectLst>
                    <a:glow rad="139700">
                      <a:schemeClr val="accent1">
                        <a:satMod val="175000"/>
                        <a:alpha val="14000"/>
                      </a:schemeClr>
                    </a:glow>
                  </a:effectLst>
                </c:spPr>
                <c:marker>
                  <c:symbol val="none"/>
                </c:marker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0" vertOverflow="ellipsis" vert="horz" wrap="square" lIns="38100" tIns="19050" rIns="38100" bIns="19050" anchor="ctr" anchorCtr="1"/>
                    <a:lstStyle/>
                    <a:p>
                      <a:pPr>
                        <a:defRPr lang="en-US" sz="900" b="0" i="0" u="none" strike="noStrike" kern="1200" baseline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</a:p>
                  </c:txPr>
                  <c:dLblPos val="t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xmlns:c15="http://schemas.microsoft.com/office/drawing/2012/chart" uri="{CE6537A1-D6FC-4f65-9D91-7224C49458BB}">
                      <c15:layout/>
                      <c15:showLeaderLines val="1"/>
                      <c15:leaderLines>
                        <c:spPr>
                          <a:ln w="9525">
                            <a:solidFill>
                              <a:schemeClr val="lt1">
                                <a:lumMod val="50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multiLvlStrRef>
                    <c:extLst>
                      <c:ext uri="{02D57815-91ED-43cb-92C2-25804820EDAC}">
                        <c15:fullRef>
                          <c15:sqref/>
                        </c15:fullRef>
                        <c15:formulaRef>
                          <c15:sqref>[raport.xlsx]Sheet1!$A$22:$B$51</c15:sqref>
                        </c15:formulaRef>
                      </c:ext>
                    </c:extLst>
                    <c:multiLvlStrCache>
                      <c:ptCount val="30"/>
                      <c:lvl>
                        <c:pt idx="0">
                          <c:v>1000</c:v>
                        </c:pt>
                        <c:pt idx="1">
                          <c:v>1000</c:v>
                        </c:pt>
                        <c:pt idx="2">
                          <c:v>1000</c:v>
                        </c:pt>
                        <c:pt idx="3">
                          <c:v>1000</c:v>
                        </c:pt>
                        <c:pt idx="4">
                          <c:v>1000</c:v>
                        </c:pt>
                        <c:pt idx="5">
                          <c:v>1000</c:v>
                        </c:pt>
                        <c:pt idx="6">
                          <c:v>10000</c:v>
                        </c:pt>
                        <c:pt idx="7">
                          <c:v>10000</c:v>
                        </c:pt>
                        <c:pt idx="8">
                          <c:v>10000</c:v>
                        </c:pt>
                        <c:pt idx="9">
                          <c:v>10000</c:v>
                        </c:pt>
                        <c:pt idx="10">
                          <c:v>10000</c:v>
                        </c:pt>
                        <c:pt idx="11">
                          <c:v>10000</c:v>
                        </c:pt>
                        <c:pt idx="12">
                          <c:v>100000</c:v>
                        </c:pt>
                        <c:pt idx="13">
                          <c:v>100000</c:v>
                        </c:pt>
                        <c:pt idx="14">
                          <c:v>100000</c:v>
                        </c:pt>
                        <c:pt idx="15">
                          <c:v>100000</c:v>
                        </c:pt>
                        <c:pt idx="16">
                          <c:v>100000</c:v>
                        </c:pt>
                        <c:pt idx="17">
                          <c:v>100000</c:v>
                        </c:pt>
                        <c:pt idx="18">
                          <c:v>1000000</c:v>
                        </c:pt>
                        <c:pt idx="19">
                          <c:v>1000000</c:v>
                        </c:pt>
                        <c:pt idx="20">
                          <c:v>1000000</c:v>
                        </c:pt>
                        <c:pt idx="21">
                          <c:v>1000000</c:v>
                        </c:pt>
                        <c:pt idx="22">
                          <c:v>1000000</c:v>
                        </c:pt>
                        <c:pt idx="23">
                          <c:v>1000000</c:v>
                        </c:pt>
                        <c:pt idx="24">
                          <c:v>10000000</c:v>
                        </c:pt>
                        <c:pt idx="25">
                          <c:v>10000000</c:v>
                        </c:pt>
                        <c:pt idx="26">
                          <c:v>10000000</c:v>
                        </c:pt>
                        <c:pt idx="27">
                          <c:v>10000000</c:v>
                        </c:pt>
                        <c:pt idx="28">
                          <c:v>10000000</c:v>
                        </c:pt>
                        <c:pt idx="29">
                          <c:v>10000000</c:v>
                        </c:pt>
                      </c:lvl>
                      <c:lvl>
                        <c:pt idx="0">
                          <c:v>1000</c:v>
                        </c:pt>
                        <c:pt idx="1">
                          <c:v>10000</c:v>
                        </c:pt>
                        <c:pt idx="2">
                          <c:v>100000</c:v>
                        </c:pt>
                        <c:pt idx="3">
                          <c:v>1000000</c:v>
                        </c:pt>
                        <c:pt idx="4">
                          <c:v>10000000</c:v>
                        </c:pt>
                        <c:pt idx="5">
                          <c:v>100000000</c:v>
                        </c:pt>
                        <c:pt idx="6">
                          <c:v>1000</c:v>
                        </c:pt>
                        <c:pt idx="7">
                          <c:v>10000</c:v>
                        </c:pt>
                        <c:pt idx="8">
                          <c:v>100000</c:v>
                        </c:pt>
                        <c:pt idx="9">
                          <c:v>1000000</c:v>
                        </c:pt>
                        <c:pt idx="10">
                          <c:v>10000000</c:v>
                        </c:pt>
                        <c:pt idx="11">
                          <c:v>100000000</c:v>
                        </c:pt>
                        <c:pt idx="12">
                          <c:v>1000</c:v>
                        </c:pt>
                        <c:pt idx="13">
                          <c:v>10000</c:v>
                        </c:pt>
                        <c:pt idx="14">
                          <c:v>100000</c:v>
                        </c:pt>
                        <c:pt idx="15">
                          <c:v>1000000</c:v>
                        </c:pt>
                        <c:pt idx="16">
                          <c:v>10000000</c:v>
                        </c:pt>
                        <c:pt idx="17">
                          <c:v>100000000</c:v>
                        </c:pt>
                        <c:pt idx="18">
                          <c:v>1000</c:v>
                        </c:pt>
                        <c:pt idx="19">
                          <c:v>10000</c:v>
                        </c:pt>
                        <c:pt idx="20">
                          <c:v>100000</c:v>
                        </c:pt>
                        <c:pt idx="21">
                          <c:v>1000000</c:v>
                        </c:pt>
                        <c:pt idx="22">
                          <c:v>10000000</c:v>
                        </c:pt>
                        <c:pt idx="23">
                          <c:v>100000000</c:v>
                        </c:pt>
                        <c:pt idx="24">
                          <c:v>1000</c:v>
                        </c:pt>
                        <c:pt idx="25">
                          <c:v>10000</c:v>
                        </c:pt>
                        <c:pt idx="26">
                          <c:v>100000</c:v>
                        </c:pt>
                        <c:pt idx="27">
                          <c:v>1000000</c:v>
                        </c:pt>
                        <c:pt idx="28">
                          <c:v>10000000</c:v>
                        </c:pt>
                        <c:pt idx="29">
                          <c:v>100000000</c:v>
                        </c:pt>
                      </c:lvl>
                    </c:multiLvlStrCache>
                  </c:multiLvlStrRef>
                </c:cat>
                <c:val>
                  <c:numRef>
                    <c:extLst>
                      <c:ext uri="{02D57815-91ED-43cb-92C2-25804820EDAC}">
                        <c15:formulaRef>
                          <c15:sqref>{0,0,0,0,0,0,0,0,1,0,1,1,8,6,7,7,7,7,256,91,78,78,76,76,18950,2984,1424,1433,1414,1393}</c15:sqref>
                        </c15:formulaRef>
                      </c:ext>
                    </c:extLst>
                    <c:numCache>
                      <c:formatCode>General</c:formatCode>
                      <c:ptCount val="30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1</c:v>
                      </c:pt>
                      <c:pt idx="9">
                        <c:v>0</c:v>
                      </c:pt>
                      <c:pt idx="10">
                        <c:v>1</c:v>
                      </c:pt>
                      <c:pt idx="11">
                        <c:v>1</c:v>
                      </c:pt>
                      <c:pt idx="12">
                        <c:v>8</c:v>
                      </c:pt>
                      <c:pt idx="13">
                        <c:v>6</c:v>
                      </c:pt>
                      <c:pt idx="14">
                        <c:v>7</c:v>
                      </c:pt>
                      <c:pt idx="15">
                        <c:v>7</c:v>
                      </c:pt>
                      <c:pt idx="16">
                        <c:v>7</c:v>
                      </c:pt>
                      <c:pt idx="17">
                        <c:v>7</c:v>
                      </c:pt>
                      <c:pt idx="18">
                        <c:v>256</c:v>
                      </c:pt>
                      <c:pt idx="19">
                        <c:v>91</c:v>
                      </c:pt>
                      <c:pt idx="20">
                        <c:v>78</c:v>
                      </c:pt>
                      <c:pt idx="21">
                        <c:v>78</c:v>
                      </c:pt>
                      <c:pt idx="22">
                        <c:v>76</c:v>
                      </c:pt>
                      <c:pt idx="23">
                        <c:v>76</c:v>
                      </c:pt>
                      <c:pt idx="24">
                        <c:v>18950</c:v>
                      </c:pt>
                      <c:pt idx="25">
                        <c:v>2984</c:v>
                      </c:pt>
                      <c:pt idx="26">
                        <c:v>1424</c:v>
                      </c:pt>
                      <c:pt idx="27">
                        <c:v>1433</c:v>
                      </c:pt>
                      <c:pt idx="28">
                        <c:v>1414</c:v>
                      </c:pt>
                      <c:pt idx="29">
                        <c:v>1393</c:v>
                      </c:pt>
                    </c:numCache>
                  </c:numRef>
                </c:val>
                <c:smooth val="0"/>
              </c15:ser>
            </c15:filteredLineSeries>
            <c15:filteredLineSeries>
              <c15:ser>
                <c:idx val="1"/>
                <c:order val="1"/>
                <c:tx>
                  <c:strRef>
                    <c:extLst>
                      <c:ext uri="{02D57815-91ED-43cb-92C2-25804820EDAC}">
                        <c15:formulaRef>
                          <c15:sqref>"merge"</c15:sqref>
                        </c15:formulaRef>
                      </c:ext>
                    </c:extLst>
                    <c:strCache>
                      <c:ptCount val="1"/>
                      <c:pt idx="0">
                        <c:v>merge</c:v>
                      </c:pt>
                    </c:strCache>
                  </c:strRef>
                </c:tx>
                <c:spPr>
                  <a:ln w="22225" cap="rnd">
                    <a:solidFill>
                      <a:schemeClr val="accent2"/>
                    </a:solidFill>
                  </a:ln>
                  <a:effectLst>
                    <a:glow rad="139700">
                      <a:schemeClr val="accent2">
                        <a:satMod val="175000"/>
                        <a:alpha val="14000"/>
                      </a:schemeClr>
                    </a:glow>
                  </a:effectLst>
                </c:spPr>
                <c:marker>
                  <c:symbol val="none"/>
                </c:marker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0" vertOverflow="ellipsis" vert="horz" wrap="square" lIns="38100" tIns="19050" rIns="38100" bIns="19050" anchor="ctr" anchorCtr="1"/>
                    <a:lstStyle/>
                    <a:p>
                      <a:pPr>
                        <a:defRPr lang="en-US" sz="900" b="0" i="0" u="none" strike="noStrike" kern="1200" baseline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</a:p>
                  </c:txPr>
                  <c:dLblPos val="t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xmlns:c15="http://schemas.microsoft.com/office/drawing/2012/chart" uri="{CE6537A1-D6FC-4f65-9D91-7224C49458BB}">
                      <c15:layout/>
                      <c15:showLeaderLines val="1"/>
                      <c15:leaderLines>
                        <c:spPr>
                          <a:ln w="9525">
                            <a:solidFill>
                              <a:schemeClr val="lt1">
                                <a:lumMod val="50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multiLvlStrRef>
                    <c:extLst>
                      <c:ext uri="{02D57815-91ED-43cb-92C2-25804820EDAC}">
                        <c15:fullRef>
                          <c15:sqref/>
                        </c15:fullRef>
                        <c15:formulaRef>
                          <c15:sqref>[raport.xlsx]Sheet1!$A$22:$B$51</c15:sqref>
                        </c15:formulaRef>
                      </c:ext>
                    </c:extLst>
                    <c:multiLvlStrCache>
                      <c:ptCount val="30"/>
                      <c:lvl>
                        <c:pt idx="0">
                          <c:v>1000</c:v>
                        </c:pt>
                        <c:pt idx="1">
                          <c:v>1000</c:v>
                        </c:pt>
                        <c:pt idx="2">
                          <c:v>1000</c:v>
                        </c:pt>
                        <c:pt idx="3">
                          <c:v>1000</c:v>
                        </c:pt>
                        <c:pt idx="4">
                          <c:v>1000</c:v>
                        </c:pt>
                        <c:pt idx="5">
                          <c:v>1000</c:v>
                        </c:pt>
                        <c:pt idx="6">
                          <c:v>10000</c:v>
                        </c:pt>
                        <c:pt idx="7">
                          <c:v>10000</c:v>
                        </c:pt>
                        <c:pt idx="8">
                          <c:v>10000</c:v>
                        </c:pt>
                        <c:pt idx="9">
                          <c:v>10000</c:v>
                        </c:pt>
                        <c:pt idx="10">
                          <c:v>10000</c:v>
                        </c:pt>
                        <c:pt idx="11">
                          <c:v>10000</c:v>
                        </c:pt>
                        <c:pt idx="12">
                          <c:v>100000</c:v>
                        </c:pt>
                        <c:pt idx="13">
                          <c:v>100000</c:v>
                        </c:pt>
                        <c:pt idx="14">
                          <c:v>100000</c:v>
                        </c:pt>
                        <c:pt idx="15">
                          <c:v>100000</c:v>
                        </c:pt>
                        <c:pt idx="16">
                          <c:v>100000</c:v>
                        </c:pt>
                        <c:pt idx="17">
                          <c:v>100000</c:v>
                        </c:pt>
                        <c:pt idx="18">
                          <c:v>1000000</c:v>
                        </c:pt>
                        <c:pt idx="19">
                          <c:v>1000000</c:v>
                        </c:pt>
                        <c:pt idx="20">
                          <c:v>1000000</c:v>
                        </c:pt>
                        <c:pt idx="21">
                          <c:v>1000000</c:v>
                        </c:pt>
                        <c:pt idx="22">
                          <c:v>1000000</c:v>
                        </c:pt>
                        <c:pt idx="23">
                          <c:v>1000000</c:v>
                        </c:pt>
                        <c:pt idx="24">
                          <c:v>10000000</c:v>
                        </c:pt>
                        <c:pt idx="25">
                          <c:v>10000000</c:v>
                        </c:pt>
                        <c:pt idx="26">
                          <c:v>10000000</c:v>
                        </c:pt>
                        <c:pt idx="27">
                          <c:v>10000000</c:v>
                        </c:pt>
                        <c:pt idx="28">
                          <c:v>10000000</c:v>
                        </c:pt>
                        <c:pt idx="29">
                          <c:v>10000000</c:v>
                        </c:pt>
                      </c:lvl>
                      <c:lvl>
                        <c:pt idx="0">
                          <c:v>1000</c:v>
                        </c:pt>
                        <c:pt idx="1">
                          <c:v>10000</c:v>
                        </c:pt>
                        <c:pt idx="2">
                          <c:v>100000</c:v>
                        </c:pt>
                        <c:pt idx="3">
                          <c:v>1000000</c:v>
                        </c:pt>
                        <c:pt idx="4">
                          <c:v>10000000</c:v>
                        </c:pt>
                        <c:pt idx="5">
                          <c:v>100000000</c:v>
                        </c:pt>
                        <c:pt idx="6">
                          <c:v>1000</c:v>
                        </c:pt>
                        <c:pt idx="7">
                          <c:v>10000</c:v>
                        </c:pt>
                        <c:pt idx="8">
                          <c:v>100000</c:v>
                        </c:pt>
                        <c:pt idx="9">
                          <c:v>1000000</c:v>
                        </c:pt>
                        <c:pt idx="10">
                          <c:v>10000000</c:v>
                        </c:pt>
                        <c:pt idx="11">
                          <c:v>100000000</c:v>
                        </c:pt>
                        <c:pt idx="12">
                          <c:v>1000</c:v>
                        </c:pt>
                        <c:pt idx="13">
                          <c:v>10000</c:v>
                        </c:pt>
                        <c:pt idx="14">
                          <c:v>100000</c:v>
                        </c:pt>
                        <c:pt idx="15">
                          <c:v>1000000</c:v>
                        </c:pt>
                        <c:pt idx="16">
                          <c:v>10000000</c:v>
                        </c:pt>
                        <c:pt idx="17">
                          <c:v>100000000</c:v>
                        </c:pt>
                        <c:pt idx="18">
                          <c:v>1000</c:v>
                        </c:pt>
                        <c:pt idx="19">
                          <c:v>10000</c:v>
                        </c:pt>
                        <c:pt idx="20">
                          <c:v>100000</c:v>
                        </c:pt>
                        <c:pt idx="21">
                          <c:v>1000000</c:v>
                        </c:pt>
                        <c:pt idx="22">
                          <c:v>10000000</c:v>
                        </c:pt>
                        <c:pt idx="23">
                          <c:v>100000000</c:v>
                        </c:pt>
                        <c:pt idx="24">
                          <c:v>1000</c:v>
                        </c:pt>
                        <c:pt idx="25">
                          <c:v>10000</c:v>
                        </c:pt>
                        <c:pt idx="26">
                          <c:v>100000</c:v>
                        </c:pt>
                        <c:pt idx="27">
                          <c:v>1000000</c:v>
                        </c:pt>
                        <c:pt idx="28">
                          <c:v>10000000</c:v>
                        </c:pt>
                        <c:pt idx="29">
                          <c:v>100000000</c:v>
                        </c:pt>
                      </c:lvl>
                    </c:multiLvlStrCache>
                  </c:multiLvlStrRef>
                </c:cat>
                <c:val>
                  <c:numRef>
                    <c:extLst>
                      <c:ext uri="{02D57815-91ED-43cb-92C2-25804820EDAC}">
                        <c15:formulaRef>
                          <c15:sqref>{0,0,0,0,0,0,3,2,3,2,2,3,22,22,23,22,22,22,202,212,219,218,215,217,2039,2142,2205,2185,2198,2213}</c15:sqref>
                        </c15:formulaRef>
                      </c:ext>
                    </c:extLst>
                    <c:numCache>
                      <c:formatCode>General</c:formatCode>
                      <c:ptCount val="30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3</c:v>
                      </c:pt>
                      <c:pt idx="7">
                        <c:v>2</c:v>
                      </c:pt>
                      <c:pt idx="8">
                        <c:v>3</c:v>
                      </c:pt>
                      <c:pt idx="9">
                        <c:v>2</c:v>
                      </c:pt>
                      <c:pt idx="10">
                        <c:v>2</c:v>
                      </c:pt>
                      <c:pt idx="11">
                        <c:v>3</c:v>
                      </c:pt>
                      <c:pt idx="12">
                        <c:v>22</c:v>
                      </c:pt>
                      <c:pt idx="13">
                        <c:v>22</c:v>
                      </c:pt>
                      <c:pt idx="14">
                        <c:v>23</c:v>
                      </c:pt>
                      <c:pt idx="15">
                        <c:v>22</c:v>
                      </c:pt>
                      <c:pt idx="16">
                        <c:v>22</c:v>
                      </c:pt>
                      <c:pt idx="17">
                        <c:v>22</c:v>
                      </c:pt>
                      <c:pt idx="18">
                        <c:v>202</c:v>
                      </c:pt>
                      <c:pt idx="19">
                        <c:v>212</c:v>
                      </c:pt>
                      <c:pt idx="20">
                        <c:v>219</c:v>
                      </c:pt>
                      <c:pt idx="21">
                        <c:v>218</c:v>
                      </c:pt>
                      <c:pt idx="22">
                        <c:v>215</c:v>
                      </c:pt>
                      <c:pt idx="23">
                        <c:v>217</c:v>
                      </c:pt>
                      <c:pt idx="24">
                        <c:v>2039</c:v>
                      </c:pt>
                      <c:pt idx="25">
                        <c:v>2142</c:v>
                      </c:pt>
                      <c:pt idx="26">
                        <c:v>2205</c:v>
                      </c:pt>
                      <c:pt idx="27">
                        <c:v>2185</c:v>
                      </c:pt>
                      <c:pt idx="28">
                        <c:v>2198</c:v>
                      </c:pt>
                      <c:pt idx="29">
                        <c:v>2213</c:v>
                      </c:pt>
                    </c:numCache>
                  </c:numRef>
                </c:val>
                <c:smooth val="0"/>
              </c15:ser>
            </c15:filteredLineSeries>
            <c15:filteredLineSeries>
              <c15:ser>
                <c:idx val="2"/>
                <c:order val="2"/>
                <c:tx>
                  <c:strRef>
                    <c:extLst>
                      <c:ext uri="{02D57815-91ED-43cb-92C2-25804820EDAC}">
                        <c15:formulaRef>
                          <c15:sqref>"count"</c15:sqref>
                        </c15:formulaRef>
                      </c:ext>
                    </c:extLst>
                    <c:strCache>
                      <c:ptCount val="1"/>
                      <c:pt idx="0">
                        <c:v>count</c:v>
                      </c:pt>
                    </c:strCache>
                  </c:strRef>
                </c:tx>
                <c:spPr>
                  <a:ln w="22225" cap="rnd">
                    <a:solidFill>
                      <a:schemeClr val="accent3"/>
                    </a:solidFill>
                  </a:ln>
                  <a:effectLst>
                    <a:glow rad="139700">
                      <a:schemeClr val="accent3">
                        <a:satMod val="175000"/>
                        <a:alpha val="14000"/>
                      </a:schemeClr>
                    </a:glow>
                  </a:effectLst>
                </c:spPr>
                <c:marker>
                  <c:symbol val="none"/>
                </c:marker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0" vertOverflow="ellipsis" vert="horz" wrap="square" lIns="38100" tIns="19050" rIns="38100" bIns="19050" anchor="ctr" anchorCtr="1"/>
                    <a:lstStyle/>
                    <a:p>
                      <a:pPr>
                        <a:defRPr lang="en-US" sz="900" b="0" i="0" u="none" strike="noStrike" kern="1200" baseline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</a:p>
                  </c:txPr>
                  <c:dLblPos val="t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xmlns:c15="http://schemas.microsoft.com/office/drawing/2012/chart" uri="{CE6537A1-D6FC-4f65-9D91-7224C49458BB}">
                      <c15:layout/>
                      <c15:showLeaderLines val="1"/>
                      <c15:leaderLines>
                        <c:spPr>
                          <a:ln w="9525">
                            <a:solidFill>
                              <a:schemeClr val="lt1">
                                <a:lumMod val="50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multiLvlStrRef>
                    <c:extLst>
                      <c:ext uri="{02D57815-91ED-43cb-92C2-25804820EDAC}">
                        <c15:fullRef>
                          <c15:sqref/>
                        </c15:fullRef>
                        <c15:formulaRef>
                          <c15:sqref>[raport.xlsx]Sheet1!$A$22:$B$51</c15:sqref>
                        </c15:formulaRef>
                      </c:ext>
                    </c:extLst>
                    <c:multiLvlStrCache>
                      <c:ptCount val="30"/>
                      <c:lvl>
                        <c:pt idx="0">
                          <c:v>1000</c:v>
                        </c:pt>
                        <c:pt idx="1">
                          <c:v>1000</c:v>
                        </c:pt>
                        <c:pt idx="2">
                          <c:v>1000</c:v>
                        </c:pt>
                        <c:pt idx="3">
                          <c:v>1000</c:v>
                        </c:pt>
                        <c:pt idx="4">
                          <c:v>1000</c:v>
                        </c:pt>
                        <c:pt idx="5">
                          <c:v>1000</c:v>
                        </c:pt>
                        <c:pt idx="6">
                          <c:v>10000</c:v>
                        </c:pt>
                        <c:pt idx="7">
                          <c:v>10000</c:v>
                        </c:pt>
                        <c:pt idx="8">
                          <c:v>10000</c:v>
                        </c:pt>
                        <c:pt idx="9">
                          <c:v>10000</c:v>
                        </c:pt>
                        <c:pt idx="10">
                          <c:v>10000</c:v>
                        </c:pt>
                        <c:pt idx="11">
                          <c:v>10000</c:v>
                        </c:pt>
                        <c:pt idx="12">
                          <c:v>100000</c:v>
                        </c:pt>
                        <c:pt idx="13">
                          <c:v>100000</c:v>
                        </c:pt>
                        <c:pt idx="14">
                          <c:v>100000</c:v>
                        </c:pt>
                        <c:pt idx="15">
                          <c:v>100000</c:v>
                        </c:pt>
                        <c:pt idx="16">
                          <c:v>100000</c:v>
                        </c:pt>
                        <c:pt idx="17">
                          <c:v>100000</c:v>
                        </c:pt>
                        <c:pt idx="18">
                          <c:v>1000000</c:v>
                        </c:pt>
                        <c:pt idx="19">
                          <c:v>1000000</c:v>
                        </c:pt>
                        <c:pt idx="20">
                          <c:v>1000000</c:v>
                        </c:pt>
                        <c:pt idx="21">
                          <c:v>1000000</c:v>
                        </c:pt>
                        <c:pt idx="22">
                          <c:v>1000000</c:v>
                        </c:pt>
                        <c:pt idx="23">
                          <c:v>1000000</c:v>
                        </c:pt>
                        <c:pt idx="24">
                          <c:v>10000000</c:v>
                        </c:pt>
                        <c:pt idx="25">
                          <c:v>10000000</c:v>
                        </c:pt>
                        <c:pt idx="26">
                          <c:v>10000000</c:v>
                        </c:pt>
                        <c:pt idx="27">
                          <c:v>10000000</c:v>
                        </c:pt>
                        <c:pt idx="28">
                          <c:v>10000000</c:v>
                        </c:pt>
                        <c:pt idx="29">
                          <c:v>10000000</c:v>
                        </c:pt>
                      </c:lvl>
                      <c:lvl>
                        <c:pt idx="0">
                          <c:v>1000</c:v>
                        </c:pt>
                        <c:pt idx="1">
                          <c:v>10000</c:v>
                        </c:pt>
                        <c:pt idx="2">
                          <c:v>100000</c:v>
                        </c:pt>
                        <c:pt idx="3">
                          <c:v>1000000</c:v>
                        </c:pt>
                        <c:pt idx="4">
                          <c:v>10000000</c:v>
                        </c:pt>
                        <c:pt idx="5">
                          <c:v>100000000</c:v>
                        </c:pt>
                        <c:pt idx="6">
                          <c:v>1000</c:v>
                        </c:pt>
                        <c:pt idx="7">
                          <c:v>10000</c:v>
                        </c:pt>
                        <c:pt idx="8">
                          <c:v>100000</c:v>
                        </c:pt>
                        <c:pt idx="9">
                          <c:v>1000000</c:v>
                        </c:pt>
                        <c:pt idx="10">
                          <c:v>10000000</c:v>
                        </c:pt>
                        <c:pt idx="11">
                          <c:v>100000000</c:v>
                        </c:pt>
                        <c:pt idx="12">
                          <c:v>1000</c:v>
                        </c:pt>
                        <c:pt idx="13">
                          <c:v>10000</c:v>
                        </c:pt>
                        <c:pt idx="14">
                          <c:v>100000</c:v>
                        </c:pt>
                        <c:pt idx="15">
                          <c:v>1000000</c:v>
                        </c:pt>
                        <c:pt idx="16">
                          <c:v>10000000</c:v>
                        </c:pt>
                        <c:pt idx="17">
                          <c:v>100000000</c:v>
                        </c:pt>
                        <c:pt idx="18">
                          <c:v>1000</c:v>
                        </c:pt>
                        <c:pt idx="19">
                          <c:v>10000</c:v>
                        </c:pt>
                        <c:pt idx="20">
                          <c:v>100000</c:v>
                        </c:pt>
                        <c:pt idx="21">
                          <c:v>1000000</c:v>
                        </c:pt>
                        <c:pt idx="22">
                          <c:v>10000000</c:v>
                        </c:pt>
                        <c:pt idx="23">
                          <c:v>100000000</c:v>
                        </c:pt>
                        <c:pt idx="24">
                          <c:v>1000</c:v>
                        </c:pt>
                        <c:pt idx="25">
                          <c:v>10000</c:v>
                        </c:pt>
                        <c:pt idx="26">
                          <c:v>100000</c:v>
                        </c:pt>
                        <c:pt idx="27">
                          <c:v>1000000</c:v>
                        </c:pt>
                        <c:pt idx="28">
                          <c:v>10000000</c:v>
                        </c:pt>
                        <c:pt idx="29">
                          <c:v>100000000</c:v>
                        </c:pt>
                      </c:lvl>
                    </c:multiLvlStrCache>
                  </c:multiLvlStrRef>
                </c:cat>
                <c:val>
                  <c:numRef>
                    <c:extLst>
                      <c:ext uri="{02D57815-91ED-43cb-92C2-25804820EDAC}">
                        <c15:formulaRef>
                          <c15:sqref>{0,0,0,2,17,166,0,0,0,2,14,166,0,1,1,1,14,168,0,2,1,3,16,168,22,23,24,25,40,191}</c15:sqref>
                        </c15:formulaRef>
                      </c:ext>
                    </c:extLst>
                    <c:numCache>
                      <c:formatCode>General</c:formatCode>
                      <c:ptCount val="30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2</c:v>
                      </c:pt>
                      <c:pt idx="4">
                        <c:v>17</c:v>
                      </c:pt>
                      <c:pt idx="5">
                        <c:v>166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2</c:v>
                      </c:pt>
                      <c:pt idx="10">
                        <c:v>14</c:v>
                      </c:pt>
                      <c:pt idx="11">
                        <c:v>166</c:v>
                      </c:pt>
                      <c:pt idx="12">
                        <c:v>0</c:v>
                      </c:pt>
                      <c:pt idx="13">
                        <c:v>1</c:v>
                      </c:pt>
                      <c:pt idx="14">
                        <c:v>1</c:v>
                      </c:pt>
                      <c:pt idx="15">
                        <c:v>1</c:v>
                      </c:pt>
                      <c:pt idx="16">
                        <c:v>14</c:v>
                      </c:pt>
                      <c:pt idx="17">
                        <c:v>168</c:v>
                      </c:pt>
                      <c:pt idx="18">
                        <c:v>0</c:v>
                      </c:pt>
                      <c:pt idx="19">
                        <c:v>2</c:v>
                      </c:pt>
                      <c:pt idx="20">
                        <c:v>1</c:v>
                      </c:pt>
                      <c:pt idx="21">
                        <c:v>3</c:v>
                      </c:pt>
                      <c:pt idx="22">
                        <c:v>16</c:v>
                      </c:pt>
                      <c:pt idx="23">
                        <c:v>168</c:v>
                      </c:pt>
                      <c:pt idx="24">
                        <c:v>22</c:v>
                      </c:pt>
                      <c:pt idx="25">
                        <c:v>23</c:v>
                      </c:pt>
                      <c:pt idx="26">
                        <c:v>24</c:v>
                      </c:pt>
                      <c:pt idx="27">
                        <c:v>25</c:v>
                      </c:pt>
                      <c:pt idx="28">
                        <c:v>40</c:v>
                      </c:pt>
                      <c:pt idx="29">
                        <c:v>191</c:v>
                      </c:pt>
                    </c:numCache>
                  </c:numRef>
                </c:val>
                <c:smooth val="0"/>
              </c15:ser>
            </c15:filteredLineSeries>
            <c15:filteredLineSeries>
              <c15:ser>
                <c:idx val="3"/>
                <c:order val="3"/>
                <c:tx>
                  <c:strRef>
                    <c:extLst>
                      <c:ext uri="{02D57815-91ED-43cb-92C2-25804820EDAC}">
                        <c15:formulaRef>
                          <c15:sqref>"radix"</c15:sqref>
                        </c15:formulaRef>
                      </c:ext>
                    </c:extLst>
                    <c:strCache>
                      <c:ptCount val="1"/>
                      <c:pt idx="0">
                        <c:v>radix</c:v>
                      </c:pt>
                    </c:strCache>
                  </c:strRef>
                </c:tx>
                <c:spPr>
                  <a:ln w="22225" cap="rnd">
                    <a:solidFill>
                      <a:schemeClr val="accent4"/>
                    </a:solidFill>
                  </a:ln>
                  <a:effectLst>
                    <a:glow rad="139700">
                      <a:schemeClr val="accent4">
                        <a:satMod val="175000"/>
                        <a:alpha val="14000"/>
                      </a:schemeClr>
                    </a:glow>
                  </a:effectLst>
                </c:spPr>
                <c:marker>
                  <c:symbol val="none"/>
                </c:marker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0" vertOverflow="ellipsis" vert="horz" wrap="square" lIns="38100" tIns="19050" rIns="38100" bIns="19050" anchor="ctr" anchorCtr="1"/>
                    <a:lstStyle/>
                    <a:p>
                      <a:pPr>
                        <a:defRPr lang="en-US" sz="900" b="0" i="0" u="none" strike="noStrike" kern="1200" baseline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</a:p>
                  </c:txPr>
                  <c:dLblPos val="t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xmlns:c15="http://schemas.microsoft.com/office/drawing/2012/chart" uri="{CE6537A1-D6FC-4f65-9D91-7224C49458BB}">
                      <c15:layout/>
                      <c15:showLeaderLines val="1"/>
                      <c15:leaderLines>
                        <c:spPr>
                          <a:ln w="9525">
                            <a:solidFill>
                              <a:schemeClr val="lt1">
                                <a:lumMod val="50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multiLvlStrRef>
                    <c:extLst>
                      <c:ext uri="{02D57815-91ED-43cb-92C2-25804820EDAC}">
                        <c15:fullRef>
                          <c15:sqref/>
                        </c15:fullRef>
                        <c15:formulaRef>
                          <c15:sqref>[raport.xlsx]Sheet1!$A$22:$B$51</c15:sqref>
                        </c15:formulaRef>
                      </c:ext>
                    </c:extLst>
                    <c:multiLvlStrCache>
                      <c:ptCount val="30"/>
                      <c:lvl>
                        <c:pt idx="0">
                          <c:v>1000</c:v>
                        </c:pt>
                        <c:pt idx="1">
                          <c:v>1000</c:v>
                        </c:pt>
                        <c:pt idx="2">
                          <c:v>1000</c:v>
                        </c:pt>
                        <c:pt idx="3">
                          <c:v>1000</c:v>
                        </c:pt>
                        <c:pt idx="4">
                          <c:v>1000</c:v>
                        </c:pt>
                        <c:pt idx="5">
                          <c:v>1000</c:v>
                        </c:pt>
                        <c:pt idx="6">
                          <c:v>10000</c:v>
                        </c:pt>
                        <c:pt idx="7">
                          <c:v>10000</c:v>
                        </c:pt>
                        <c:pt idx="8">
                          <c:v>10000</c:v>
                        </c:pt>
                        <c:pt idx="9">
                          <c:v>10000</c:v>
                        </c:pt>
                        <c:pt idx="10">
                          <c:v>10000</c:v>
                        </c:pt>
                        <c:pt idx="11">
                          <c:v>10000</c:v>
                        </c:pt>
                        <c:pt idx="12">
                          <c:v>100000</c:v>
                        </c:pt>
                        <c:pt idx="13">
                          <c:v>100000</c:v>
                        </c:pt>
                        <c:pt idx="14">
                          <c:v>100000</c:v>
                        </c:pt>
                        <c:pt idx="15">
                          <c:v>100000</c:v>
                        </c:pt>
                        <c:pt idx="16">
                          <c:v>100000</c:v>
                        </c:pt>
                        <c:pt idx="17">
                          <c:v>100000</c:v>
                        </c:pt>
                        <c:pt idx="18">
                          <c:v>1000000</c:v>
                        </c:pt>
                        <c:pt idx="19">
                          <c:v>1000000</c:v>
                        </c:pt>
                        <c:pt idx="20">
                          <c:v>1000000</c:v>
                        </c:pt>
                        <c:pt idx="21">
                          <c:v>1000000</c:v>
                        </c:pt>
                        <c:pt idx="22">
                          <c:v>1000000</c:v>
                        </c:pt>
                        <c:pt idx="23">
                          <c:v>1000000</c:v>
                        </c:pt>
                        <c:pt idx="24">
                          <c:v>10000000</c:v>
                        </c:pt>
                        <c:pt idx="25">
                          <c:v>10000000</c:v>
                        </c:pt>
                        <c:pt idx="26">
                          <c:v>10000000</c:v>
                        </c:pt>
                        <c:pt idx="27">
                          <c:v>10000000</c:v>
                        </c:pt>
                        <c:pt idx="28">
                          <c:v>10000000</c:v>
                        </c:pt>
                        <c:pt idx="29">
                          <c:v>10000000</c:v>
                        </c:pt>
                      </c:lvl>
                      <c:lvl>
                        <c:pt idx="0">
                          <c:v>1000</c:v>
                        </c:pt>
                        <c:pt idx="1">
                          <c:v>10000</c:v>
                        </c:pt>
                        <c:pt idx="2">
                          <c:v>100000</c:v>
                        </c:pt>
                        <c:pt idx="3">
                          <c:v>1000000</c:v>
                        </c:pt>
                        <c:pt idx="4">
                          <c:v>10000000</c:v>
                        </c:pt>
                        <c:pt idx="5">
                          <c:v>100000000</c:v>
                        </c:pt>
                        <c:pt idx="6">
                          <c:v>1000</c:v>
                        </c:pt>
                        <c:pt idx="7">
                          <c:v>10000</c:v>
                        </c:pt>
                        <c:pt idx="8">
                          <c:v>100000</c:v>
                        </c:pt>
                        <c:pt idx="9">
                          <c:v>1000000</c:v>
                        </c:pt>
                        <c:pt idx="10">
                          <c:v>10000000</c:v>
                        </c:pt>
                        <c:pt idx="11">
                          <c:v>100000000</c:v>
                        </c:pt>
                        <c:pt idx="12">
                          <c:v>1000</c:v>
                        </c:pt>
                        <c:pt idx="13">
                          <c:v>10000</c:v>
                        </c:pt>
                        <c:pt idx="14">
                          <c:v>100000</c:v>
                        </c:pt>
                        <c:pt idx="15">
                          <c:v>1000000</c:v>
                        </c:pt>
                        <c:pt idx="16">
                          <c:v>10000000</c:v>
                        </c:pt>
                        <c:pt idx="17">
                          <c:v>100000000</c:v>
                        </c:pt>
                        <c:pt idx="18">
                          <c:v>1000</c:v>
                        </c:pt>
                        <c:pt idx="19">
                          <c:v>10000</c:v>
                        </c:pt>
                        <c:pt idx="20">
                          <c:v>100000</c:v>
                        </c:pt>
                        <c:pt idx="21">
                          <c:v>1000000</c:v>
                        </c:pt>
                        <c:pt idx="22">
                          <c:v>10000000</c:v>
                        </c:pt>
                        <c:pt idx="23">
                          <c:v>100000000</c:v>
                        </c:pt>
                        <c:pt idx="24">
                          <c:v>1000</c:v>
                        </c:pt>
                        <c:pt idx="25">
                          <c:v>10000</c:v>
                        </c:pt>
                        <c:pt idx="26">
                          <c:v>100000</c:v>
                        </c:pt>
                        <c:pt idx="27">
                          <c:v>1000000</c:v>
                        </c:pt>
                        <c:pt idx="28">
                          <c:v>10000000</c:v>
                        </c:pt>
                        <c:pt idx="29">
                          <c:v>100000000</c:v>
                        </c:pt>
                      </c:lvl>
                    </c:multiLvlStrCache>
                  </c:multiLvlStrRef>
                </c:cat>
                <c:val>
                  <c:numRef>
                    <c:extLst>
                      <c:ext uri="{02D57815-91ED-43cb-92C2-25804820EDAC}">
                        <c15:formulaRef>
                          <c15:sqref>{0,1,0,0,0,1,2,2,2,3,2,2,21,23,23,22,22,22,212,232,232,232,232,232,2147,2171,2353,2354,2364,2352}</c15:sqref>
                        </c15:formulaRef>
                      </c:ext>
                    </c:extLst>
                    <c:numCache>
                      <c:formatCode>General</c:formatCode>
                      <c:ptCount val="30"/>
                      <c:pt idx="0">
                        <c:v>0</c:v>
                      </c:pt>
                      <c:pt idx="1">
                        <c:v>1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1</c:v>
                      </c:pt>
                      <c:pt idx="6">
                        <c:v>2</c:v>
                      </c:pt>
                      <c:pt idx="7">
                        <c:v>2</c:v>
                      </c:pt>
                      <c:pt idx="8">
                        <c:v>2</c:v>
                      </c:pt>
                      <c:pt idx="9">
                        <c:v>3</c:v>
                      </c:pt>
                      <c:pt idx="10">
                        <c:v>2</c:v>
                      </c:pt>
                      <c:pt idx="11">
                        <c:v>2</c:v>
                      </c:pt>
                      <c:pt idx="12">
                        <c:v>21</c:v>
                      </c:pt>
                      <c:pt idx="13">
                        <c:v>23</c:v>
                      </c:pt>
                      <c:pt idx="14">
                        <c:v>23</c:v>
                      </c:pt>
                      <c:pt idx="15">
                        <c:v>22</c:v>
                      </c:pt>
                      <c:pt idx="16">
                        <c:v>22</c:v>
                      </c:pt>
                      <c:pt idx="17">
                        <c:v>22</c:v>
                      </c:pt>
                      <c:pt idx="18">
                        <c:v>212</c:v>
                      </c:pt>
                      <c:pt idx="19">
                        <c:v>232</c:v>
                      </c:pt>
                      <c:pt idx="20">
                        <c:v>232</c:v>
                      </c:pt>
                      <c:pt idx="21">
                        <c:v>232</c:v>
                      </c:pt>
                      <c:pt idx="22">
                        <c:v>232</c:v>
                      </c:pt>
                      <c:pt idx="23">
                        <c:v>232</c:v>
                      </c:pt>
                      <c:pt idx="24">
                        <c:v>2147</c:v>
                      </c:pt>
                      <c:pt idx="25">
                        <c:v>2171</c:v>
                      </c:pt>
                      <c:pt idx="26">
                        <c:v>2353</c:v>
                      </c:pt>
                      <c:pt idx="27">
                        <c:v>2354</c:v>
                      </c:pt>
                      <c:pt idx="28">
                        <c:v>2364</c:v>
                      </c:pt>
                      <c:pt idx="29">
                        <c:v>2352</c:v>
                      </c:pt>
                    </c:numCache>
                  </c:numRef>
                </c:val>
                <c:smooth val="0"/>
              </c15:ser>
            </c15:filteredLineSeries>
            <c15:filteredLineSeries>
              <c15:ser>
                <c:idx val="4"/>
                <c:order val="4"/>
                <c:tx>
                  <c:strRef>
                    <c:extLst>
                      <c:ext uri="{02D57815-91ED-43cb-92C2-25804820EDAC}">
                        <c15:formulaRef>
                          <c15:sqref>"shell"</c15:sqref>
                        </c15:formulaRef>
                      </c:ext>
                    </c:extLst>
                    <c:strCache>
                      <c:ptCount val="1"/>
                      <c:pt idx="0">
                        <c:v>shell</c:v>
                      </c:pt>
                    </c:strCache>
                  </c:strRef>
                </c:tx>
                <c:spPr>
                  <a:ln w="22225" cap="rnd">
                    <a:solidFill>
                      <a:schemeClr val="accent5"/>
                    </a:solidFill>
                  </a:ln>
                  <a:effectLst>
                    <a:glow rad="139700">
                      <a:schemeClr val="accent5">
                        <a:satMod val="175000"/>
                        <a:alpha val="14000"/>
                      </a:schemeClr>
                    </a:glow>
                  </a:effectLst>
                </c:spPr>
                <c:marker>
                  <c:symbol val="none"/>
                </c:marker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0" vertOverflow="ellipsis" vert="horz" wrap="square" lIns="38100" tIns="19050" rIns="38100" bIns="19050" anchor="ctr" anchorCtr="1"/>
                    <a:lstStyle/>
                    <a:p>
                      <a:pPr>
                        <a:defRPr lang="en-US" sz="900" b="0" i="0" u="none" strike="noStrike" kern="1200" baseline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</a:p>
                  </c:txPr>
                  <c:dLblPos val="t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xmlns:c15="http://schemas.microsoft.com/office/drawing/2012/chart" uri="{CE6537A1-D6FC-4f65-9D91-7224C49458BB}">
                      <c15:layout/>
                      <c15:showLeaderLines val="1"/>
                      <c15:leaderLines>
                        <c:spPr>
                          <a:ln w="9525">
                            <a:solidFill>
                              <a:schemeClr val="lt1">
                                <a:lumMod val="50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multiLvlStrRef>
                    <c:extLst>
                      <c:ext uri="{02D57815-91ED-43cb-92C2-25804820EDAC}">
                        <c15:fullRef>
                          <c15:sqref/>
                        </c15:fullRef>
                        <c15:formulaRef>
                          <c15:sqref>[raport.xlsx]Sheet1!$A$22:$B$51</c15:sqref>
                        </c15:formulaRef>
                      </c:ext>
                    </c:extLst>
                    <c:multiLvlStrCache>
                      <c:ptCount val="30"/>
                      <c:lvl>
                        <c:pt idx="0">
                          <c:v>1000</c:v>
                        </c:pt>
                        <c:pt idx="1">
                          <c:v>1000</c:v>
                        </c:pt>
                        <c:pt idx="2">
                          <c:v>1000</c:v>
                        </c:pt>
                        <c:pt idx="3">
                          <c:v>1000</c:v>
                        </c:pt>
                        <c:pt idx="4">
                          <c:v>1000</c:v>
                        </c:pt>
                        <c:pt idx="5">
                          <c:v>1000</c:v>
                        </c:pt>
                        <c:pt idx="6">
                          <c:v>10000</c:v>
                        </c:pt>
                        <c:pt idx="7">
                          <c:v>10000</c:v>
                        </c:pt>
                        <c:pt idx="8">
                          <c:v>10000</c:v>
                        </c:pt>
                        <c:pt idx="9">
                          <c:v>10000</c:v>
                        </c:pt>
                        <c:pt idx="10">
                          <c:v>10000</c:v>
                        </c:pt>
                        <c:pt idx="11">
                          <c:v>10000</c:v>
                        </c:pt>
                        <c:pt idx="12">
                          <c:v>100000</c:v>
                        </c:pt>
                        <c:pt idx="13">
                          <c:v>100000</c:v>
                        </c:pt>
                        <c:pt idx="14">
                          <c:v>100000</c:v>
                        </c:pt>
                        <c:pt idx="15">
                          <c:v>100000</c:v>
                        </c:pt>
                        <c:pt idx="16">
                          <c:v>100000</c:v>
                        </c:pt>
                        <c:pt idx="17">
                          <c:v>100000</c:v>
                        </c:pt>
                        <c:pt idx="18">
                          <c:v>1000000</c:v>
                        </c:pt>
                        <c:pt idx="19">
                          <c:v>1000000</c:v>
                        </c:pt>
                        <c:pt idx="20">
                          <c:v>1000000</c:v>
                        </c:pt>
                        <c:pt idx="21">
                          <c:v>1000000</c:v>
                        </c:pt>
                        <c:pt idx="22">
                          <c:v>1000000</c:v>
                        </c:pt>
                        <c:pt idx="23">
                          <c:v>1000000</c:v>
                        </c:pt>
                        <c:pt idx="24">
                          <c:v>10000000</c:v>
                        </c:pt>
                        <c:pt idx="25">
                          <c:v>10000000</c:v>
                        </c:pt>
                        <c:pt idx="26">
                          <c:v>10000000</c:v>
                        </c:pt>
                        <c:pt idx="27">
                          <c:v>10000000</c:v>
                        </c:pt>
                        <c:pt idx="28">
                          <c:v>10000000</c:v>
                        </c:pt>
                        <c:pt idx="29">
                          <c:v>10000000</c:v>
                        </c:pt>
                      </c:lvl>
                      <c:lvl>
                        <c:pt idx="0">
                          <c:v>1000</c:v>
                        </c:pt>
                        <c:pt idx="1">
                          <c:v>10000</c:v>
                        </c:pt>
                        <c:pt idx="2">
                          <c:v>100000</c:v>
                        </c:pt>
                        <c:pt idx="3">
                          <c:v>1000000</c:v>
                        </c:pt>
                        <c:pt idx="4">
                          <c:v>10000000</c:v>
                        </c:pt>
                        <c:pt idx="5">
                          <c:v>100000000</c:v>
                        </c:pt>
                        <c:pt idx="6">
                          <c:v>1000</c:v>
                        </c:pt>
                        <c:pt idx="7">
                          <c:v>10000</c:v>
                        </c:pt>
                        <c:pt idx="8">
                          <c:v>100000</c:v>
                        </c:pt>
                        <c:pt idx="9">
                          <c:v>1000000</c:v>
                        </c:pt>
                        <c:pt idx="10">
                          <c:v>10000000</c:v>
                        </c:pt>
                        <c:pt idx="11">
                          <c:v>100000000</c:v>
                        </c:pt>
                        <c:pt idx="12">
                          <c:v>1000</c:v>
                        </c:pt>
                        <c:pt idx="13">
                          <c:v>10000</c:v>
                        </c:pt>
                        <c:pt idx="14">
                          <c:v>100000</c:v>
                        </c:pt>
                        <c:pt idx="15">
                          <c:v>1000000</c:v>
                        </c:pt>
                        <c:pt idx="16">
                          <c:v>10000000</c:v>
                        </c:pt>
                        <c:pt idx="17">
                          <c:v>100000000</c:v>
                        </c:pt>
                        <c:pt idx="18">
                          <c:v>1000</c:v>
                        </c:pt>
                        <c:pt idx="19">
                          <c:v>10000</c:v>
                        </c:pt>
                        <c:pt idx="20">
                          <c:v>100000</c:v>
                        </c:pt>
                        <c:pt idx="21">
                          <c:v>1000000</c:v>
                        </c:pt>
                        <c:pt idx="22">
                          <c:v>10000000</c:v>
                        </c:pt>
                        <c:pt idx="23">
                          <c:v>100000000</c:v>
                        </c:pt>
                        <c:pt idx="24">
                          <c:v>1000</c:v>
                        </c:pt>
                        <c:pt idx="25">
                          <c:v>10000</c:v>
                        </c:pt>
                        <c:pt idx="26">
                          <c:v>100000</c:v>
                        </c:pt>
                        <c:pt idx="27">
                          <c:v>1000000</c:v>
                        </c:pt>
                        <c:pt idx="28">
                          <c:v>10000000</c:v>
                        </c:pt>
                        <c:pt idx="29">
                          <c:v>100000000</c:v>
                        </c:pt>
                      </c:lvl>
                    </c:multiLvlStrCache>
                  </c:multiLvlStrRef>
                </c:cat>
                <c:val>
                  <c:numRef>
                    <c:extLst>
                      <c:ext uri="{02D57815-91ED-43cb-92C2-25804820EDAC}">
                        <c15:formulaRef>
                          <c15:sqref>{1,0,0,0,1,0,1,1,1,1,1,0,9,11,10,11,11,10,140,173,180,191,194,183,1754,2455,2557,2686,2569,2632}</c15:sqref>
                        </c15:formulaRef>
                      </c:ext>
                    </c:extLst>
                    <c:numCache>
                      <c:formatCode>General</c:formatCode>
                      <c:ptCount val="30"/>
                      <c:pt idx="0">
                        <c:v>1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1</c:v>
                      </c:pt>
                      <c:pt idx="5">
                        <c:v>0</c:v>
                      </c:pt>
                      <c:pt idx="6">
                        <c:v>1</c:v>
                      </c:pt>
                      <c:pt idx="7">
                        <c:v>1</c:v>
                      </c:pt>
                      <c:pt idx="8">
                        <c:v>1</c:v>
                      </c:pt>
                      <c:pt idx="9">
                        <c:v>1</c:v>
                      </c:pt>
                      <c:pt idx="10">
                        <c:v>1</c:v>
                      </c:pt>
                      <c:pt idx="11">
                        <c:v>0</c:v>
                      </c:pt>
                      <c:pt idx="12">
                        <c:v>9</c:v>
                      </c:pt>
                      <c:pt idx="13">
                        <c:v>11</c:v>
                      </c:pt>
                      <c:pt idx="14">
                        <c:v>10</c:v>
                      </c:pt>
                      <c:pt idx="15">
                        <c:v>11</c:v>
                      </c:pt>
                      <c:pt idx="16">
                        <c:v>11</c:v>
                      </c:pt>
                      <c:pt idx="17">
                        <c:v>10</c:v>
                      </c:pt>
                      <c:pt idx="18">
                        <c:v>140</c:v>
                      </c:pt>
                      <c:pt idx="19">
                        <c:v>173</c:v>
                      </c:pt>
                      <c:pt idx="20">
                        <c:v>180</c:v>
                      </c:pt>
                      <c:pt idx="21">
                        <c:v>191</c:v>
                      </c:pt>
                      <c:pt idx="22">
                        <c:v>194</c:v>
                      </c:pt>
                      <c:pt idx="23">
                        <c:v>183</c:v>
                      </c:pt>
                      <c:pt idx="24">
                        <c:v>1754</c:v>
                      </c:pt>
                      <c:pt idx="25">
                        <c:v>2455</c:v>
                      </c:pt>
                      <c:pt idx="26">
                        <c:v>2557</c:v>
                      </c:pt>
                      <c:pt idx="27">
                        <c:v>2686</c:v>
                      </c:pt>
                      <c:pt idx="28">
                        <c:v>2569</c:v>
                      </c:pt>
                      <c:pt idx="29">
                        <c:v>2632</c:v>
                      </c:pt>
                    </c:numCache>
                  </c:numRef>
                </c:val>
                <c:smooth val="0"/>
              </c15:ser>
            </c15:filteredLineSeries>
          </c:ext>
        </c:extLst>
      </c:lineChart>
      <c:catAx>
        <c:axId val="984490930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pPr>
          </a:p>
        </c:txPr>
        <c:crossAx val="229068649"/>
        <c:crosses val="autoZero"/>
        <c:auto val="1"/>
        <c:lblAlgn val="ctr"/>
        <c:lblOffset val="100"/>
        <c:noMultiLvlLbl val="0"/>
      </c:catAx>
      <c:valAx>
        <c:axId val="229068649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-5400000" spcFirstLastPara="0" vertOverflow="ellipsis" vert="horz" wrap="square" anchor="ctr" anchorCtr="1"/>
              <a:lstStyle/>
              <a:p>
                <a:pPr defTabSz="914400">
                  <a:defRPr lang="en-US" sz="900" b="1" i="0" u="none" strike="noStrike" kern="1200" baseline="0">
                    <a:solidFill>
                      <a:schemeClr val="accent6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>
                    <a:solidFill>
                      <a:schemeClr val="accent6"/>
                    </a:solidFill>
                  </a:rPr>
                  <a:t>milliseconds (ms)</a:t>
                </a:r>
                <a:endParaRPr>
                  <a:solidFill>
                    <a:schemeClr val="accent6"/>
                  </a:solidFill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pPr>
          </a:p>
        </c:txPr>
        <c:crossAx val="98449093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egendEntry>
        <c:idx val="0"/>
        <c:txPr>
          <a:bodyPr rot="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pPr>
          </a:p>
        </c:txPr>
      </c:legendEntry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accent6"/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 lang="en-US">
          <a:solidFill>
            <a:schemeClr val="accent6"/>
          </a:solidFill>
        </a:defRPr>
      </a:pPr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400" b="1" i="0" u="none" strike="noStrike" kern="1200" cap="none" baseline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pPr>
            <a:r>
              <a:rPr>
                <a:solidFill>
                  <a:schemeClr val="accent6"/>
                </a:solidFill>
              </a:rPr>
              <a:t>10.000.000 max-number</a:t>
            </a:r>
            <a:endParaRPr>
              <a:solidFill>
                <a:schemeClr val="accent6"/>
              </a:solidFill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0866666666666667"/>
          <c:y val="0.176388888888889"/>
          <c:w val="0.884444444444444"/>
          <c:h val="0.621388888888889"/>
        </c:manualLayout>
      </c:layout>
      <c:lineChart>
        <c:grouping val="standard"/>
        <c:varyColors val="0"/>
        <c:ser>
          <c:idx val="0"/>
          <c:order val="0"/>
          <c:tx>
            <c:strRef>
              <c:f>"quick"</c:f>
              <c:strCache>
                <c:ptCount val="1"/>
                <c:pt idx="0">
                  <c:v>quick</c:v>
                </c:pt>
              </c:strCache>
            </c:strRef>
          </c:tx>
          <c:spPr>
            <a:ln w="22225" cap="rnd">
              <a:solidFill>
                <a:srgbClr val="85E2F9"/>
              </a:solidFill>
            </a:ln>
            <a:effectLst>
              <a:glow rad="139700">
                <a:schemeClr val="accent1">
                  <a:satMod val="175000"/>
                  <a:alpha val="14000"/>
                </a:schemeClr>
              </a:glow>
            </a:effectLst>
          </c:spPr>
          <c:marker>
            <c:symbol val="none"/>
          </c:marker>
          <c:dLbls>
            <c:dLbl>
              <c:idx val="0"/>
              <c:layout>
                <c:manualLayout>
                  <c:x val="0.00166666666666667"/>
                  <c:y val="-0.0361111111111111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-0.005"/>
                  <c:y val="-0.0444444444444444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-0.0316666666666667"/>
                  <c:y val="-0.05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-0.0333333333333333"/>
                  <c:y val="-0.0416666666666667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-0.075"/>
                  <c:y val="-0.0583333333333333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900" b="0" i="0" u="none" strike="noStrike" kern="1200" baseline="0">
                    <a:solidFill>
                      <a:schemeClr val="accent6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[Book1]Sheet1!$B$11:$B$16</c:f>
              <c:numCache>
                <c:formatCode>General</c:formatCode>
                <c:ptCount val="6"/>
                <c:pt idx="0">
                  <c:v>100</c:v>
                </c:pt>
                <c:pt idx="1">
                  <c:v>1000</c:v>
                </c:pt>
                <c:pt idx="2">
                  <c:v>10000</c:v>
                </c:pt>
                <c:pt idx="3">
                  <c:v>100000</c:v>
                </c:pt>
                <c:pt idx="4">
                  <c:v>1000000</c:v>
                </c:pt>
                <c:pt idx="5">
                  <c:v>10000000</c:v>
                </c:pt>
              </c:numCache>
            </c:numRef>
          </c:cat>
          <c:val>
            <c:numRef>
              <c:f>[Book1]Sheet1!$G$11:$G$16</c:f>
              <c:numCache>
                <c:formatCode>General</c:formatCode>
                <c:ptCount val="6"/>
                <c:pt idx="0">
                  <c:v>0</c:v>
                </c:pt>
                <c:pt idx="1">
                  <c:v>0</c:v>
                </c:pt>
                <c:pt idx="2">
                  <c:v>1</c:v>
                </c:pt>
                <c:pt idx="3">
                  <c:v>7</c:v>
                </c:pt>
                <c:pt idx="4">
                  <c:v>78</c:v>
                </c:pt>
                <c:pt idx="5">
                  <c:v>1425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0"/>
        <c:smooth val="0"/>
        <c:axId val="716449668"/>
        <c:axId val="470095028"/>
      </c:lineChart>
      <c:catAx>
        <c:axId val="716449668"/>
        <c:scaling>
          <c:orientation val="minMax"/>
        </c:scaling>
        <c:delete val="0"/>
        <c:axPos val="b"/>
        <c:title>
          <c:tx>
            <c:rich>
              <a:bodyPr rot="0" spcFirstLastPara="0" vertOverflow="ellipsis" vert="horz" wrap="square" anchor="ctr" anchorCtr="1"/>
              <a:lstStyle/>
              <a:p>
                <a:pPr defTabSz="914400">
                  <a:defRPr lang="en-US" sz="900" b="1" i="0" u="none" strike="noStrike" kern="1200" baseline="0">
                    <a:solidFill>
                      <a:schemeClr val="accent6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>
                    <a:solidFill>
                      <a:schemeClr val="accent6"/>
                    </a:solidFill>
                  </a:rPr>
                  <a:t>number of elements</a:t>
                </a:r>
                <a:endParaRPr>
                  <a:solidFill>
                    <a:schemeClr val="accent6"/>
                  </a:solidFill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pPr>
          </a:p>
        </c:txPr>
        <c:crossAx val="470095028"/>
        <c:crosses val="autoZero"/>
        <c:auto val="1"/>
        <c:lblAlgn val="ctr"/>
        <c:lblOffset val="100"/>
        <c:noMultiLvlLbl val="0"/>
      </c:catAx>
      <c:valAx>
        <c:axId val="470095028"/>
        <c:scaling>
          <c:orientation val="minMax"/>
        </c:scaling>
        <c:delete val="1"/>
        <c:axPos val="l"/>
        <c:title>
          <c:tx>
            <c:rich>
              <a:bodyPr rot="-5400000" spcFirstLastPara="0" vertOverflow="ellipsis" vert="horz" wrap="square" anchor="ctr" anchorCtr="1"/>
              <a:lstStyle/>
              <a:p>
                <a:pPr defTabSz="914400">
                  <a:defRPr lang="en-US" sz="900" b="1" i="0" u="none" strike="noStrike" kern="1200" baseline="0">
                    <a:solidFill>
                      <a:schemeClr val="accent6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>
                    <a:solidFill>
                      <a:schemeClr val="accent6"/>
                    </a:solidFill>
                  </a:rPr>
                  <a:t>milliseconds (ms)</a:t>
                </a:r>
                <a:endParaRPr>
                  <a:solidFill>
                    <a:schemeClr val="accent6"/>
                  </a:solidFill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pPr>
          </a:p>
        </c:txPr>
        <c:crossAx val="7164496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 lang="en-US">
          <a:solidFill>
            <a:schemeClr val="accent6"/>
          </a:solidFill>
        </a:defRPr>
      </a:pPr>
    </a:p>
  </c:txPr>
  <c:externalData r:id="rId1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434400890317794"/>
          <c:y val="0.0261998332737883"/>
          <c:w val="0.941844936317547"/>
          <c:h val="0.730784804096701"/>
        </c:manualLayout>
      </c:layout>
      <c:lineChart>
        <c:grouping val="standard"/>
        <c:varyColors val="0"/>
        <c:ser>
          <c:idx val="0"/>
          <c:order val="0"/>
          <c:tx>
            <c:strRef>
              <c:f>"quick"</c:f>
              <c:strCache>
                <c:ptCount val="1"/>
                <c:pt idx="0">
                  <c:v>quick</c:v>
                </c:pt>
              </c:strCache>
            </c:strRef>
          </c:tx>
          <c:spPr>
            <a:ln w="22225" cap="rnd">
              <a:solidFill>
                <a:srgbClr val="85E2F9"/>
              </a:solidFill>
            </a:ln>
            <a:effectLst>
              <a:glow rad="139700">
                <a:schemeClr val="accent1">
                  <a:satMod val="175000"/>
                  <a:alpha val="14000"/>
                </a:schemeClr>
              </a:glow>
            </a:effectLst>
          </c:spPr>
          <c:marker>
            <c:symbol val="none"/>
          </c:marker>
          <c:dLbls>
            <c:delete val="1"/>
          </c:dLbls>
          <c:cat>
            <c:multiLvlStrRef>
              <c:f>[raport.xlsx]Sheet1!$A$22:$B$51</c:f>
              <c:multiLvlStrCache>
                <c:ptCount val="30"/>
                <c:lvl>
                  <c:pt idx="0">
                    <c:v>1000</c:v>
                  </c:pt>
                  <c:pt idx="1">
                    <c:v>1000</c:v>
                  </c:pt>
                  <c:pt idx="2">
                    <c:v>1000</c:v>
                  </c:pt>
                  <c:pt idx="3">
                    <c:v>1000</c:v>
                  </c:pt>
                  <c:pt idx="4">
                    <c:v>1000</c:v>
                  </c:pt>
                  <c:pt idx="5">
                    <c:v>1000</c:v>
                  </c:pt>
                  <c:pt idx="6">
                    <c:v>10000</c:v>
                  </c:pt>
                  <c:pt idx="7">
                    <c:v>10000</c:v>
                  </c:pt>
                  <c:pt idx="8">
                    <c:v>10000</c:v>
                  </c:pt>
                  <c:pt idx="9">
                    <c:v>10000</c:v>
                  </c:pt>
                  <c:pt idx="10">
                    <c:v>10000</c:v>
                  </c:pt>
                  <c:pt idx="11">
                    <c:v>10000</c:v>
                  </c:pt>
                  <c:pt idx="12">
                    <c:v>100000</c:v>
                  </c:pt>
                  <c:pt idx="13">
                    <c:v>100000</c:v>
                  </c:pt>
                  <c:pt idx="14">
                    <c:v>100000</c:v>
                  </c:pt>
                  <c:pt idx="15">
                    <c:v>100000</c:v>
                  </c:pt>
                  <c:pt idx="16">
                    <c:v>100000</c:v>
                  </c:pt>
                  <c:pt idx="17">
                    <c:v>100000</c:v>
                  </c:pt>
                  <c:pt idx="18">
                    <c:v>1000000</c:v>
                  </c:pt>
                  <c:pt idx="19">
                    <c:v>1000000</c:v>
                  </c:pt>
                  <c:pt idx="20">
                    <c:v>1000000</c:v>
                  </c:pt>
                  <c:pt idx="21">
                    <c:v>1000000</c:v>
                  </c:pt>
                  <c:pt idx="22">
                    <c:v>1000000</c:v>
                  </c:pt>
                  <c:pt idx="23">
                    <c:v>1000000</c:v>
                  </c:pt>
                  <c:pt idx="24">
                    <c:v>10000000</c:v>
                  </c:pt>
                  <c:pt idx="25">
                    <c:v>10000000</c:v>
                  </c:pt>
                  <c:pt idx="26">
                    <c:v>10000000</c:v>
                  </c:pt>
                  <c:pt idx="27">
                    <c:v>10000000</c:v>
                  </c:pt>
                  <c:pt idx="28">
                    <c:v>10000000</c:v>
                  </c:pt>
                  <c:pt idx="29">
                    <c:v>10000000</c:v>
                  </c:pt>
                </c:lvl>
                <c:lvl>
                  <c:pt idx="0">
                    <c:v>1000</c:v>
                  </c:pt>
                  <c:pt idx="1">
                    <c:v>10000</c:v>
                  </c:pt>
                  <c:pt idx="2">
                    <c:v>100000</c:v>
                  </c:pt>
                  <c:pt idx="3">
                    <c:v>1000000</c:v>
                  </c:pt>
                  <c:pt idx="4">
                    <c:v>10000000</c:v>
                  </c:pt>
                  <c:pt idx="5">
                    <c:v>100000000</c:v>
                  </c:pt>
                  <c:pt idx="6">
                    <c:v>1000</c:v>
                  </c:pt>
                  <c:pt idx="7">
                    <c:v>10000</c:v>
                  </c:pt>
                  <c:pt idx="8">
                    <c:v>100000</c:v>
                  </c:pt>
                  <c:pt idx="9">
                    <c:v>1000000</c:v>
                  </c:pt>
                  <c:pt idx="10">
                    <c:v>10000000</c:v>
                  </c:pt>
                  <c:pt idx="11">
                    <c:v>100000000</c:v>
                  </c:pt>
                  <c:pt idx="12">
                    <c:v>1000</c:v>
                  </c:pt>
                  <c:pt idx="13">
                    <c:v>10000</c:v>
                  </c:pt>
                  <c:pt idx="14">
                    <c:v>100000</c:v>
                  </c:pt>
                  <c:pt idx="15">
                    <c:v>1000000</c:v>
                  </c:pt>
                  <c:pt idx="16">
                    <c:v>10000000</c:v>
                  </c:pt>
                  <c:pt idx="17">
                    <c:v>100000000</c:v>
                  </c:pt>
                  <c:pt idx="18">
                    <c:v>1000</c:v>
                  </c:pt>
                  <c:pt idx="19">
                    <c:v>10000</c:v>
                  </c:pt>
                  <c:pt idx="20">
                    <c:v>100000</c:v>
                  </c:pt>
                  <c:pt idx="21">
                    <c:v>1000000</c:v>
                  </c:pt>
                  <c:pt idx="22">
                    <c:v>10000000</c:v>
                  </c:pt>
                  <c:pt idx="23">
                    <c:v>100000000</c:v>
                  </c:pt>
                  <c:pt idx="24">
                    <c:v>1000</c:v>
                  </c:pt>
                  <c:pt idx="25">
                    <c:v>10000</c:v>
                  </c:pt>
                  <c:pt idx="26">
                    <c:v>100000</c:v>
                  </c:pt>
                  <c:pt idx="27">
                    <c:v>1000000</c:v>
                  </c:pt>
                  <c:pt idx="28">
                    <c:v>10000000</c:v>
                  </c:pt>
                  <c:pt idx="29">
                    <c:v>100000000</c:v>
                  </c:pt>
                </c:lvl>
              </c:multiLvlStrCache>
            </c:multiLvlStrRef>
          </c:cat>
          <c:val>
            <c:numRef>
              <c:f>[raport.xlsx]Sheet1!$G$22:$G$51</c:f>
              <c:numCache>
                <c:formatCode>General</c:formatCode>
                <c:ptCount val="3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1</c:v>
                </c:pt>
                <c:pt idx="9">
                  <c:v>0</c:v>
                </c:pt>
                <c:pt idx="10">
                  <c:v>1</c:v>
                </c:pt>
                <c:pt idx="11">
                  <c:v>1</c:v>
                </c:pt>
                <c:pt idx="12">
                  <c:v>8</c:v>
                </c:pt>
                <c:pt idx="13">
                  <c:v>6</c:v>
                </c:pt>
                <c:pt idx="14">
                  <c:v>7</c:v>
                </c:pt>
                <c:pt idx="15">
                  <c:v>7</c:v>
                </c:pt>
                <c:pt idx="16">
                  <c:v>7</c:v>
                </c:pt>
                <c:pt idx="17">
                  <c:v>7</c:v>
                </c:pt>
                <c:pt idx="18">
                  <c:v>256</c:v>
                </c:pt>
                <c:pt idx="19">
                  <c:v>91</c:v>
                </c:pt>
                <c:pt idx="20">
                  <c:v>78</c:v>
                </c:pt>
                <c:pt idx="21">
                  <c:v>78</c:v>
                </c:pt>
                <c:pt idx="22">
                  <c:v>76</c:v>
                </c:pt>
                <c:pt idx="23">
                  <c:v>76</c:v>
                </c:pt>
                <c:pt idx="24">
                  <c:v>18950</c:v>
                </c:pt>
                <c:pt idx="25">
                  <c:v>2984</c:v>
                </c:pt>
                <c:pt idx="26">
                  <c:v>1424</c:v>
                </c:pt>
                <c:pt idx="27">
                  <c:v>1433</c:v>
                </c:pt>
                <c:pt idx="28">
                  <c:v>1414</c:v>
                </c:pt>
                <c:pt idx="29">
                  <c:v>1393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"merge"</c:f>
              <c:strCache>
                <c:ptCount val="1"/>
                <c:pt idx="0">
                  <c:v>merge</c:v>
                </c:pt>
              </c:strCache>
            </c:strRef>
          </c:tx>
          <c:spPr>
            <a:ln w="22225" cap="rnd">
              <a:solidFill>
                <a:schemeClr val="accent2"/>
              </a:solidFill>
            </a:ln>
            <a:effectLst>
              <a:glow rad="139700">
                <a:schemeClr val="accent2">
                  <a:satMod val="175000"/>
                  <a:alpha val="14000"/>
                </a:schemeClr>
              </a:glow>
            </a:effectLst>
          </c:spPr>
          <c:marker>
            <c:symbol val="none"/>
          </c:marker>
          <c:dLbls>
            <c:delete val="1"/>
          </c:dLbls>
          <c:cat>
            <c:multiLvlStrRef>
              <c:f>[raport.xlsx]Sheet1!$A$22:$B$51</c:f>
              <c:multiLvlStrCache>
                <c:ptCount val="30"/>
                <c:lvl>
                  <c:pt idx="0">
                    <c:v>1000</c:v>
                  </c:pt>
                  <c:pt idx="1">
                    <c:v>1000</c:v>
                  </c:pt>
                  <c:pt idx="2">
                    <c:v>1000</c:v>
                  </c:pt>
                  <c:pt idx="3">
                    <c:v>1000</c:v>
                  </c:pt>
                  <c:pt idx="4">
                    <c:v>1000</c:v>
                  </c:pt>
                  <c:pt idx="5">
                    <c:v>1000</c:v>
                  </c:pt>
                  <c:pt idx="6">
                    <c:v>10000</c:v>
                  </c:pt>
                  <c:pt idx="7">
                    <c:v>10000</c:v>
                  </c:pt>
                  <c:pt idx="8">
                    <c:v>10000</c:v>
                  </c:pt>
                  <c:pt idx="9">
                    <c:v>10000</c:v>
                  </c:pt>
                  <c:pt idx="10">
                    <c:v>10000</c:v>
                  </c:pt>
                  <c:pt idx="11">
                    <c:v>10000</c:v>
                  </c:pt>
                  <c:pt idx="12">
                    <c:v>100000</c:v>
                  </c:pt>
                  <c:pt idx="13">
                    <c:v>100000</c:v>
                  </c:pt>
                  <c:pt idx="14">
                    <c:v>100000</c:v>
                  </c:pt>
                  <c:pt idx="15">
                    <c:v>100000</c:v>
                  </c:pt>
                  <c:pt idx="16">
                    <c:v>100000</c:v>
                  </c:pt>
                  <c:pt idx="17">
                    <c:v>100000</c:v>
                  </c:pt>
                  <c:pt idx="18">
                    <c:v>1000000</c:v>
                  </c:pt>
                  <c:pt idx="19">
                    <c:v>1000000</c:v>
                  </c:pt>
                  <c:pt idx="20">
                    <c:v>1000000</c:v>
                  </c:pt>
                  <c:pt idx="21">
                    <c:v>1000000</c:v>
                  </c:pt>
                  <c:pt idx="22">
                    <c:v>1000000</c:v>
                  </c:pt>
                  <c:pt idx="23">
                    <c:v>1000000</c:v>
                  </c:pt>
                  <c:pt idx="24">
                    <c:v>10000000</c:v>
                  </c:pt>
                  <c:pt idx="25">
                    <c:v>10000000</c:v>
                  </c:pt>
                  <c:pt idx="26">
                    <c:v>10000000</c:v>
                  </c:pt>
                  <c:pt idx="27">
                    <c:v>10000000</c:v>
                  </c:pt>
                  <c:pt idx="28">
                    <c:v>10000000</c:v>
                  </c:pt>
                  <c:pt idx="29">
                    <c:v>10000000</c:v>
                  </c:pt>
                </c:lvl>
                <c:lvl>
                  <c:pt idx="0">
                    <c:v>1000</c:v>
                  </c:pt>
                  <c:pt idx="1">
                    <c:v>10000</c:v>
                  </c:pt>
                  <c:pt idx="2">
                    <c:v>100000</c:v>
                  </c:pt>
                  <c:pt idx="3">
                    <c:v>1000000</c:v>
                  </c:pt>
                  <c:pt idx="4">
                    <c:v>10000000</c:v>
                  </c:pt>
                  <c:pt idx="5">
                    <c:v>100000000</c:v>
                  </c:pt>
                  <c:pt idx="6">
                    <c:v>1000</c:v>
                  </c:pt>
                  <c:pt idx="7">
                    <c:v>10000</c:v>
                  </c:pt>
                  <c:pt idx="8">
                    <c:v>100000</c:v>
                  </c:pt>
                  <c:pt idx="9">
                    <c:v>1000000</c:v>
                  </c:pt>
                  <c:pt idx="10">
                    <c:v>10000000</c:v>
                  </c:pt>
                  <c:pt idx="11">
                    <c:v>100000000</c:v>
                  </c:pt>
                  <c:pt idx="12">
                    <c:v>1000</c:v>
                  </c:pt>
                  <c:pt idx="13">
                    <c:v>10000</c:v>
                  </c:pt>
                  <c:pt idx="14">
                    <c:v>100000</c:v>
                  </c:pt>
                  <c:pt idx="15">
                    <c:v>1000000</c:v>
                  </c:pt>
                  <c:pt idx="16">
                    <c:v>10000000</c:v>
                  </c:pt>
                  <c:pt idx="17">
                    <c:v>100000000</c:v>
                  </c:pt>
                  <c:pt idx="18">
                    <c:v>1000</c:v>
                  </c:pt>
                  <c:pt idx="19">
                    <c:v>10000</c:v>
                  </c:pt>
                  <c:pt idx="20">
                    <c:v>100000</c:v>
                  </c:pt>
                  <c:pt idx="21">
                    <c:v>1000000</c:v>
                  </c:pt>
                  <c:pt idx="22">
                    <c:v>10000000</c:v>
                  </c:pt>
                  <c:pt idx="23">
                    <c:v>100000000</c:v>
                  </c:pt>
                  <c:pt idx="24">
                    <c:v>1000</c:v>
                  </c:pt>
                  <c:pt idx="25">
                    <c:v>10000</c:v>
                  </c:pt>
                  <c:pt idx="26">
                    <c:v>100000</c:v>
                  </c:pt>
                  <c:pt idx="27">
                    <c:v>1000000</c:v>
                  </c:pt>
                  <c:pt idx="28">
                    <c:v>10000000</c:v>
                  </c:pt>
                  <c:pt idx="29">
                    <c:v>100000000</c:v>
                  </c:pt>
                </c:lvl>
              </c:multiLvlStrCache>
            </c:multiLvlStrRef>
          </c:cat>
          <c:val>
            <c:numRef>
              <c:f>[raport.xlsx]Sheet1!$M$22:$M$51</c:f>
              <c:numCache>
                <c:formatCode>General</c:formatCode>
                <c:ptCount val="3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3</c:v>
                </c:pt>
                <c:pt idx="7">
                  <c:v>2</c:v>
                </c:pt>
                <c:pt idx="8">
                  <c:v>3</c:v>
                </c:pt>
                <c:pt idx="9">
                  <c:v>2</c:v>
                </c:pt>
                <c:pt idx="10">
                  <c:v>2</c:v>
                </c:pt>
                <c:pt idx="11">
                  <c:v>3</c:v>
                </c:pt>
                <c:pt idx="12">
                  <c:v>22</c:v>
                </c:pt>
                <c:pt idx="13">
                  <c:v>22</c:v>
                </c:pt>
                <c:pt idx="14">
                  <c:v>23</c:v>
                </c:pt>
                <c:pt idx="15">
                  <c:v>22</c:v>
                </c:pt>
                <c:pt idx="16">
                  <c:v>22</c:v>
                </c:pt>
                <c:pt idx="17">
                  <c:v>22</c:v>
                </c:pt>
                <c:pt idx="18">
                  <c:v>202</c:v>
                </c:pt>
                <c:pt idx="19">
                  <c:v>212</c:v>
                </c:pt>
                <c:pt idx="20">
                  <c:v>219</c:v>
                </c:pt>
                <c:pt idx="21">
                  <c:v>218</c:v>
                </c:pt>
                <c:pt idx="22">
                  <c:v>215</c:v>
                </c:pt>
                <c:pt idx="23">
                  <c:v>217</c:v>
                </c:pt>
                <c:pt idx="24">
                  <c:v>2039</c:v>
                </c:pt>
                <c:pt idx="25">
                  <c:v>2142</c:v>
                </c:pt>
                <c:pt idx="26">
                  <c:v>2205</c:v>
                </c:pt>
                <c:pt idx="27">
                  <c:v>2185</c:v>
                </c:pt>
                <c:pt idx="28">
                  <c:v>2198</c:v>
                </c:pt>
                <c:pt idx="29">
                  <c:v>2213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"count"</c:f>
              <c:strCache>
                <c:ptCount val="1"/>
                <c:pt idx="0">
                  <c:v>count</c:v>
                </c:pt>
              </c:strCache>
            </c:strRef>
          </c:tx>
          <c:spPr>
            <a:ln w="22225" cap="rnd">
              <a:solidFill>
                <a:schemeClr val="bg2"/>
              </a:solidFill>
            </a:ln>
            <a:effectLst>
              <a:glow rad="139700">
                <a:schemeClr val="accent3">
                  <a:satMod val="175000"/>
                  <a:alpha val="14000"/>
                </a:schemeClr>
              </a:glow>
            </a:effectLst>
          </c:spPr>
          <c:marker>
            <c:symbol val="none"/>
          </c:marker>
          <c:dLbls>
            <c:delete val="1"/>
          </c:dLbls>
          <c:cat>
            <c:multiLvlStrRef>
              <c:f>[raport.xlsx]Sheet1!$A$22:$B$51</c:f>
              <c:multiLvlStrCache>
                <c:ptCount val="30"/>
                <c:lvl>
                  <c:pt idx="0">
                    <c:v>1000</c:v>
                  </c:pt>
                  <c:pt idx="1">
                    <c:v>1000</c:v>
                  </c:pt>
                  <c:pt idx="2">
                    <c:v>1000</c:v>
                  </c:pt>
                  <c:pt idx="3">
                    <c:v>1000</c:v>
                  </c:pt>
                  <c:pt idx="4">
                    <c:v>1000</c:v>
                  </c:pt>
                  <c:pt idx="5">
                    <c:v>1000</c:v>
                  </c:pt>
                  <c:pt idx="6">
                    <c:v>10000</c:v>
                  </c:pt>
                  <c:pt idx="7">
                    <c:v>10000</c:v>
                  </c:pt>
                  <c:pt idx="8">
                    <c:v>10000</c:v>
                  </c:pt>
                  <c:pt idx="9">
                    <c:v>10000</c:v>
                  </c:pt>
                  <c:pt idx="10">
                    <c:v>10000</c:v>
                  </c:pt>
                  <c:pt idx="11">
                    <c:v>10000</c:v>
                  </c:pt>
                  <c:pt idx="12">
                    <c:v>100000</c:v>
                  </c:pt>
                  <c:pt idx="13">
                    <c:v>100000</c:v>
                  </c:pt>
                  <c:pt idx="14">
                    <c:v>100000</c:v>
                  </c:pt>
                  <c:pt idx="15">
                    <c:v>100000</c:v>
                  </c:pt>
                  <c:pt idx="16">
                    <c:v>100000</c:v>
                  </c:pt>
                  <c:pt idx="17">
                    <c:v>100000</c:v>
                  </c:pt>
                  <c:pt idx="18">
                    <c:v>1000000</c:v>
                  </c:pt>
                  <c:pt idx="19">
                    <c:v>1000000</c:v>
                  </c:pt>
                  <c:pt idx="20">
                    <c:v>1000000</c:v>
                  </c:pt>
                  <c:pt idx="21">
                    <c:v>1000000</c:v>
                  </c:pt>
                  <c:pt idx="22">
                    <c:v>1000000</c:v>
                  </c:pt>
                  <c:pt idx="23">
                    <c:v>1000000</c:v>
                  </c:pt>
                  <c:pt idx="24">
                    <c:v>10000000</c:v>
                  </c:pt>
                  <c:pt idx="25">
                    <c:v>10000000</c:v>
                  </c:pt>
                  <c:pt idx="26">
                    <c:v>10000000</c:v>
                  </c:pt>
                  <c:pt idx="27">
                    <c:v>10000000</c:v>
                  </c:pt>
                  <c:pt idx="28">
                    <c:v>10000000</c:v>
                  </c:pt>
                  <c:pt idx="29">
                    <c:v>10000000</c:v>
                  </c:pt>
                </c:lvl>
                <c:lvl>
                  <c:pt idx="0">
                    <c:v>1000</c:v>
                  </c:pt>
                  <c:pt idx="1">
                    <c:v>10000</c:v>
                  </c:pt>
                  <c:pt idx="2">
                    <c:v>100000</c:v>
                  </c:pt>
                  <c:pt idx="3">
                    <c:v>1000000</c:v>
                  </c:pt>
                  <c:pt idx="4">
                    <c:v>10000000</c:v>
                  </c:pt>
                  <c:pt idx="5">
                    <c:v>100000000</c:v>
                  </c:pt>
                  <c:pt idx="6">
                    <c:v>1000</c:v>
                  </c:pt>
                  <c:pt idx="7">
                    <c:v>10000</c:v>
                  </c:pt>
                  <c:pt idx="8">
                    <c:v>100000</c:v>
                  </c:pt>
                  <c:pt idx="9">
                    <c:v>1000000</c:v>
                  </c:pt>
                  <c:pt idx="10">
                    <c:v>10000000</c:v>
                  </c:pt>
                  <c:pt idx="11">
                    <c:v>100000000</c:v>
                  </c:pt>
                  <c:pt idx="12">
                    <c:v>1000</c:v>
                  </c:pt>
                  <c:pt idx="13">
                    <c:v>10000</c:v>
                  </c:pt>
                  <c:pt idx="14">
                    <c:v>100000</c:v>
                  </c:pt>
                  <c:pt idx="15">
                    <c:v>1000000</c:v>
                  </c:pt>
                  <c:pt idx="16">
                    <c:v>10000000</c:v>
                  </c:pt>
                  <c:pt idx="17">
                    <c:v>100000000</c:v>
                  </c:pt>
                  <c:pt idx="18">
                    <c:v>1000</c:v>
                  </c:pt>
                  <c:pt idx="19">
                    <c:v>10000</c:v>
                  </c:pt>
                  <c:pt idx="20">
                    <c:v>100000</c:v>
                  </c:pt>
                  <c:pt idx="21">
                    <c:v>1000000</c:v>
                  </c:pt>
                  <c:pt idx="22">
                    <c:v>10000000</c:v>
                  </c:pt>
                  <c:pt idx="23">
                    <c:v>100000000</c:v>
                  </c:pt>
                  <c:pt idx="24">
                    <c:v>1000</c:v>
                  </c:pt>
                  <c:pt idx="25">
                    <c:v>10000</c:v>
                  </c:pt>
                  <c:pt idx="26">
                    <c:v>100000</c:v>
                  </c:pt>
                  <c:pt idx="27">
                    <c:v>1000000</c:v>
                  </c:pt>
                  <c:pt idx="28">
                    <c:v>10000000</c:v>
                  </c:pt>
                  <c:pt idx="29">
                    <c:v>100000000</c:v>
                  </c:pt>
                </c:lvl>
              </c:multiLvlStrCache>
            </c:multiLvlStrRef>
          </c:cat>
          <c:val>
            <c:numRef>
              <c:f>[raport.xlsx]Sheet1!$E$22:$E$51</c:f>
              <c:numCache>
                <c:formatCode>General</c:formatCode>
                <c:ptCount val="3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2</c:v>
                </c:pt>
                <c:pt idx="4">
                  <c:v>17</c:v>
                </c:pt>
                <c:pt idx="5">
                  <c:v>166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2</c:v>
                </c:pt>
                <c:pt idx="10">
                  <c:v>14</c:v>
                </c:pt>
                <c:pt idx="11">
                  <c:v>166</c:v>
                </c:pt>
                <c:pt idx="12">
                  <c:v>0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14</c:v>
                </c:pt>
                <c:pt idx="17">
                  <c:v>168</c:v>
                </c:pt>
                <c:pt idx="18">
                  <c:v>0</c:v>
                </c:pt>
                <c:pt idx="19">
                  <c:v>2</c:v>
                </c:pt>
                <c:pt idx="20">
                  <c:v>1</c:v>
                </c:pt>
                <c:pt idx="21">
                  <c:v>3</c:v>
                </c:pt>
                <c:pt idx="22">
                  <c:v>16</c:v>
                </c:pt>
                <c:pt idx="23">
                  <c:v>168</c:v>
                </c:pt>
                <c:pt idx="24">
                  <c:v>22</c:v>
                </c:pt>
                <c:pt idx="25">
                  <c:v>23</c:v>
                </c:pt>
                <c:pt idx="26">
                  <c:v>24</c:v>
                </c:pt>
                <c:pt idx="27">
                  <c:v>25</c:v>
                </c:pt>
                <c:pt idx="28">
                  <c:v>40</c:v>
                </c:pt>
                <c:pt idx="29">
                  <c:v>191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"radix"</c:f>
              <c:strCache>
                <c:ptCount val="1"/>
                <c:pt idx="0">
                  <c:v>radix</c:v>
                </c:pt>
              </c:strCache>
            </c:strRef>
          </c:tx>
          <c:spPr>
            <a:ln w="22225" cap="rnd">
              <a:solidFill>
                <a:schemeClr val="accent1"/>
              </a:solidFill>
            </a:ln>
            <a:effectLst>
              <a:glow rad="139700">
                <a:schemeClr val="accent4">
                  <a:satMod val="175000"/>
                  <a:alpha val="14000"/>
                </a:schemeClr>
              </a:glow>
            </a:effectLst>
          </c:spPr>
          <c:marker>
            <c:symbol val="none"/>
          </c:marker>
          <c:dLbls>
            <c:delete val="1"/>
          </c:dLbls>
          <c:cat>
            <c:multiLvlStrRef>
              <c:f>[raport.xlsx]Sheet1!$A$22:$B$51</c:f>
              <c:multiLvlStrCache>
                <c:ptCount val="30"/>
                <c:lvl>
                  <c:pt idx="0">
                    <c:v>1000</c:v>
                  </c:pt>
                  <c:pt idx="1">
                    <c:v>1000</c:v>
                  </c:pt>
                  <c:pt idx="2">
                    <c:v>1000</c:v>
                  </c:pt>
                  <c:pt idx="3">
                    <c:v>1000</c:v>
                  </c:pt>
                  <c:pt idx="4">
                    <c:v>1000</c:v>
                  </c:pt>
                  <c:pt idx="5">
                    <c:v>1000</c:v>
                  </c:pt>
                  <c:pt idx="6">
                    <c:v>10000</c:v>
                  </c:pt>
                  <c:pt idx="7">
                    <c:v>10000</c:v>
                  </c:pt>
                  <c:pt idx="8">
                    <c:v>10000</c:v>
                  </c:pt>
                  <c:pt idx="9">
                    <c:v>10000</c:v>
                  </c:pt>
                  <c:pt idx="10">
                    <c:v>10000</c:v>
                  </c:pt>
                  <c:pt idx="11">
                    <c:v>10000</c:v>
                  </c:pt>
                  <c:pt idx="12">
                    <c:v>100000</c:v>
                  </c:pt>
                  <c:pt idx="13">
                    <c:v>100000</c:v>
                  </c:pt>
                  <c:pt idx="14">
                    <c:v>100000</c:v>
                  </c:pt>
                  <c:pt idx="15">
                    <c:v>100000</c:v>
                  </c:pt>
                  <c:pt idx="16">
                    <c:v>100000</c:v>
                  </c:pt>
                  <c:pt idx="17">
                    <c:v>100000</c:v>
                  </c:pt>
                  <c:pt idx="18">
                    <c:v>1000000</c:v>
                  </c:pt>
                  <c:pt idx="19">
                    <c:v>1000000</c:v>
                  </c:pt>
                  <c:pt idx="20">
                    <c:v>1000000</c:v>
                  </c:pt>
                  <c:pt idx="21">
                    <c:v>1000000</c:v>
                  </c:pt>
                  <c:pt idx="22">
                    <c:v>1000000</c:v>
                  </c:pt>
                  <c:pt idx="23">
                    <c:v>1000000</c:v>
                  </c:pt>
                  <c:pt idx="24">
                    <c:v>10000000</c:v>
                  </c:pt>
                  <c:pt idx="25">
                    <c:v>10000000</c:v>
                  </c:pt>
                  <c:pt idx="26">
                    <c:v>10000000</c:v>
                  </c:pt>
                  <c:pt idx="27">
                    <c:v>10000000</c:v>
                  </c:pt>
                  <c:pt idx="28">
                    <c:v>10000000</c:v>
                  </c:pt>
                  <c:pt idx="29">
                    <c:v>10000000</c:v>
                  </c:pt>
                </c:lvl>
                <c:lvl>
                  <c:pt idx="0">
                    <c:v>1000</c:v>
                  </c:pt>
                  <c:pt idx="1">
                    <c:v>10000</c:v>
                  </c:pt>
                  <c:pt idx="2">
                    <c:v>100000</c:v>
                  </c:pt>
                  <c:pt idx="3">
                    <c:v>1000000</c:v>
                  </c:pt>
                  <c:pt idx="4">
                    <c:v>10000000</c:v>
                  </c:pt>
                  <c:pt idx="5">
                    <c:v>100000000</c:v>
                  </c:pt>
                  <c:pt idx="6">
                    <c:v>1000</c:v>
                  </c:pt>
                  <c:pt idx="7">
                    <c:v>10000</c:v>
                  </c:pt>
                  <c:pt idx="8">
                    <c:v>100000</c:v>
                  </c:pt>
                  <c:pt idx="9">
                    <c:v>1000000</c:v>
                  </c:pt>
                  <c:pt idx="10">
                    <c:v>10000000</c:v>
                  </c:pt>
                  <c:pt idx="11">
                    <c:v>100000000</c:v>
                  </c:pt>
                  <c:pt idx="12">
                    <c:v>1000</c:v>
                  </c:pt>
                  <c:pt idx="13">
                    <c:v>10000</c:v>
                  </c:pt>
                  <c:pt idx="14">
                    <c:v>100000</c:v>
                  </c:pt>
                  <c:pt idx="15">
                    <c:v>1000000</c:v>
                  </c:pt>
                  <c:pt idx="16">
                    <c:v>10000000</c:v>
                  </c:pt>
                  <c:pt idx="17">
                    <c:v>100000000</c:v>
                  </c:pt>
                  <c:pt idx="18">
                    <c:v>1000</c:v>
                  </c:pt>
                  <c:pt idx="19">
                    <c:v>10000</c:v>
                  </c:pt>
                  <c:pt idx="20">
                    <c:v>100000</c:v>
                  </c:pt>
                  <c:pt idx="21">
                    <c:v>1000000</c:v>
                  </c:pt>
                  <c:pt idx="22">
                    <c:v>10000000</c:v>
                  </c:pt>
                  <c:pt idx="23">
                    <c:v>100000000</c:v>
                  </c:pt>
                  <c:pt idx="24">
                    <c:v>1000</c:v>
                  </c:pt>
                  <c:pt idx="25">
                    <c:v>10000</c:v>
                  </c:pt>
                  <c:pt idx="26">
                    <c:v>100000</c:v>
                  </c:pt>
                  <c:pt idx="27">
                    <c:v>1000000</c:v>
                  </c:pt>
                  <c:pt idx="28">
                    <c:v>10000000</c:v>
                  </c:pt>
                  <c:pt idx="29">
                    <c:v>100000000</c:v>
                  </c:pt>
                </c:lvl>
              </c:multiLvlStrCache>
            </c:multiLvlStrRef>
          </c:cat>
          <c:val>
            <c:numRef>
              <c:f>[raport.xlsx]Sheet1!$I$22:$I$51</c:f>
              <c:numCache>
                <c:formatCode>General</c:formatCode>
                <c:ptCount val="30"/>
                <c:pt idx="0">
                  <c:v>0</c:v>
                </c:pt>
                <c:pt idx="1">
                  <c:v>1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1</c:v>
                </c:pt>
                <c:pt idx="6">
                  <c:v>2</c:v>
                </c:pt>
                <c:pt idx="7">
                  <c:v>2</c:v>
                </c:pt>
                <c:pt idx="8">
                  <c:v>2</c:v>
                </c:pt>
                <c:pt idx="9">
                  <c:v>3</c:v>
                </c:pt>
                <c:pt idx="10">
                  <c:v>2</c:v>
                </c:pt>
                <c:pt idx="11">
                  <c:v>2</c:v>
                </c:pt>
                <c:pt idx="12">
                  <c:v>21</c:v>
                </c:pt>
                <c:pt idx="13">
                  <c:v>23</c:v>
                </c:pt>
                <c:pt idx="14">
                  <c:v>23</c:v>
                </c:pt>
                <c:pt idx="15">
                  <c:v>22</c:v>
                </c:pt>
                <c:pt idx="16">
                  <c:v>22</c:v>
                </c:pt>
                <c:pt idx="17">
                  <c:v>22</c:v>
                </c:pt>
                <c:pt idx="18">
                  <c:v>212</c:v>
                </c:pt>
                <c:pt idx="19">
                  <c:v>232</c:v>
                </c:pt>
                <c:pt idx="20">
                  <c:v>232</c:v>
                </c:pt>
                <c:pt idx="21">
                  <c:v>232</c:v>
                </c:pt>
                <c:pt idx="22">
                  <c:v>232</c:v>
                </c:pt>
                <c:pt idx="23">
                  <c:v>232</c:v>
                </c:pt>
                <c:pt idx="24">
                  <c:v>2147</c:v>
                </c:pt>
                <c:pt idx="25">
                  <c:v>2171</c:v>
                </c:pt>
                <c:pt idx="26">
                  <c:v>2353</c:v>
                </c:pt>
                <c:pt idx="27">
                  <c:v>2354</c:v>
                </c:pt>
                <c:pt idx="28">
                  <c:v>2364</c:v>
                </c:pt>
                <c:pt idx="29">
                  <c:v>2352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"shell"</c:f>
              <c:strCache>
                <c:ptCount val="1"/>
                <c:pt idx="0">
                  <c:v>shell</c:v>
                </c:pt>
              </c:strCache>
            </c:strRef>
          </c:tx>
          <c:spPr>
            <a:ln w="22225" cap="rnd">
              <a:solidFill>
                <a:schemeClr val="accent3"/>
              </a:solidFill>
            </a:ln>
            <a:effectLst>
              <a:glow rad="139700">
                <a:schemeClr val="accent5">
                  <a:satMod val="175000"/>
                  <a:alpha val="14000"/>
                </a:schemeClr>
              </a:glow>
            </a:effectLst>
          </c:spPr>
          <c:marker>
            <c:symbol val="none"/>
          </c:marker>
          <c:dLbls>
            <c:delete val="1"/>
          </c:dLbls>
          <c:cat>
            <c:multiLvlStrRef>
              <c:f>[raport.xlsx]Sheet1!$A$22:$B$51</c:f>
              <c:multiLvlStrCache>
                <c:ptCount val="30"/>
                <c:lvl>
                  <c:pt idx="0">
                    <c:v>1000</c:v>
                  </c:pt>
                  <c:pt idx="1">
                    <c:v>1000</c:v>
                  </c:pt>
                  <c:pt idx="2">
                    <c:v>1000</c:v>
                  </c:pt>
                  <c:pt idx="3">
                    <c:v>1000</c:v>
                  </c:pt>
                  <c:pt idx="4">
                    <c:v>1000</c:v>
                  </c:pt>
                  <c:pt idx="5">
                    <c:v>1000</c:v>
                  </c:pt>
                  <c:pt idx="6">
                    <c:v>10000</c:v>
                  </c:pt>
                  <c:pt idx="7">
                    <c:v>10000</c:v>
                  </c:pt>
                  <c:pt idx="8">
                    <c:v>10000</c:v>
                  </c:pt>
                  <c:pt idx="9">
                    <c:v>10000</c:v>
                  </c:pt>
                  <c:pt idx="10">
                    <c:v>10000</c:v>
                  </c:pt>
                  <c:pt idx="11">
                    <c:v>10000</c:v>
                  </c:pt>
                  <c:pt idx="12">
                    <c:v>100000</c:v>
                  </c:pt>
                  <c:pt idx="13">
                    <c:v>100000</c:v>
                  </c:pt>
                  <c:pt idx="14">
                    <c:v>100000</c:v>
                  </c:pt>
                  <c:pt idx="15">
                    <c:v>100000</c:v>
                  </c:pt>
                  <c:pt idx="16">
                    <c:v>100000</c:v>
                  </c:pt>
                  <c:pt idx="17">
                    <c:v>100000</c:v>
                  </c:pt>
                  <c:pt idx="18">
                    <c:v>1000000</c:v>
                  </c:pt>
                  <c:pt idx="19">
                    <c:v>1000000</c:v>
                  </c:pt>
                  <c:pt idx="20">
                    <c:v>1000000</c:v>
                  </c:pt>
                  <c:pt idx="21">
                    <c:v>1000000</c:v>
                  </c:pt>
                  <c:pt idx="22">
                    <c:v>1000000</c:v>
                  </c:pt>
                  <c:pt idx="23">
                    <c:v>1000000</c:v>
                  </c:pt>
                  <c:pt idx="24">
                    <c:v>10000000</c:v>
                  </c:pt>
                  <c:pt idx="25">
                    <c:v>10000000</c:v>
                  </c:pt>
                  <c:pt idx="26">
                    <c:v>10000000</c:v>
                  </c:pt>
                  <c:pt idx="27">
                    <c:v>10000000</c:v>
                  </c:pt>
                  <c:pt idx="28">
                    <c:v>10000000</c:v>
                  </c:pt>
                  <c:pt idx="29">
                    <c:v>10000000</c:v>
                  </c:pt>
                </c:lvl>
                <c:lvl>
                  <c:pt idx="0">
                    <c:v>1000</c:v>
                  </c:pt>
                  <c:pt idx="1">
                    <c:v>10000</c:v>
                  </c:pt>
                  <c:pt idx="2">
                    <c:v>100000</c:v>
                  </c:pt>
                  <c:pt idx="3">
                    <c:v>1000000</c:v>
                  </c:pt>
                  <c:pt idx="4">
                    <c:v>10000000</c:v>
                  </c:pt>
                  <c:pt idx="5">
                    <c:v>100000000</c:v>
                  </c:pt>
                  <c:pt idx="6">
                    <c:v>1000</c:v>
                  </c:pt>
                  <c:pt idx="7">
                    <c:v>10000</c:v>
                  </c:pt>
                  <c:pt idx="8">
                    <c:v>100000</c:v>
                  </c:pt>
                  <c:pt idx="9">
                    <c:v>1000000</c:v>
                  </c:pt>
                  <c:pt idx="10">
                    <c:v>10000000</c:v>
                  </c:pt>
                  <c:pt idx="11">
                    <c:v>100000000</c:v>
                  </c:pt>
                  <c:pt idx="12">
                    <c:v>1000</c:v>
                  </c:pt>
                  <c:pt idx="13">
                    <c:v>10000</c:v>
                  </c:pt>
                  <c:pt idx="14">
                    <c:v>100000</c:v>
                  </c:pt>
                  <c:pt idx="15">
                    <c:v>1000000</c:v>
                  </c:pt>
                  <c:pt idx="16">
                    <c:v>10000000</c:v>
                  </c:pt>
                  <c:pt idx="17">
                    <c:v>100000000</c:v>
                  </c:pt>
                  <c:pt idx="18">
                    <c:v>1000</c:v>
                  </c:pt>
                  <c:pt idx="19">
                    <c:v>10000</c:v>
                  </c:pt>
                  <c:pt idx="20">
                    <c:v>100000</c:v>
                  </c:pt>
                  <c:pt idx="21">
                    <c:v>1000000</c:v>
                  </c:pt>
                  <c:pt idx="22">
                    <c:v>10000000</c:v>
                  </c:pt>
                  <c:pt idx="23">
                    <c:v>100000000</c:v>
                  </c:pt>
                  <c:pt idx="24">
                    <c:v>1000</c:v>
                  </c:pt>
                  <c:pt idx="25">
                    <c:v>10000</c:v>
                  </c:pt>
                  <c:pt idx="26">
                    <c:v>100000</c:v>
                  </c:pt>
                  <c:pt idx="27">
                    <c:v>1000000</c:v>
                  </c:pt>
                  <c:pt idx="28">
                    <c:v>10000000</c:v>
                  </c:pt>
                  <c:pt idx="29">
                    <c:v>100000000</c:v>
                  </c:pt>
                </c:lvl>
              </c:multiLvlStrCache>
            </c:multiLvlStrRef>
          </c:cat>
          <c:val>
            <c:numRef>
              <c:f>[raport.xlsx]Sheet1!$K$22:$K$51</c:f>
              <c:numCache>
                <c:formatCode>General</c:formatCode>
                <c:ptCount val="30"/>
                <c:pt idx="0">
                  <c:v>1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1</c:v>
                </c:pt>
                <c:pt idx="5">
                  <c:v>0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0</c:v>
                </c:pt>
                <c:pt idx="12">
                  <c:v>9</c:v>
                </c:pt>
                <c:pt idx="13">
                  <c:v>11</c:v>
                </c:pt>
                <c:pt idx="14">
                  <c:v>10</c:v>
                </c:pt>
                <c:pt idx="15">
                  <c:v>11</c:v>
                </c:pt>
                <c:pt idx="16">
                  <c:v>11</c:v>
                </c:pt>
                <c:pt idx="17">
                  <c:v>10</c:v>
                </c:pt>
                <c:pt idx="18">
                  <c:v>140</c:v>
                </c:pt>
                <c:pt idx="19">
                  <c:v>173</c:v>
                </c:pt>
                <c:pt idx="20">
                  <c:v>180</c:v>
                </c:pt>
                <c:pt idx="21">
                  <c:v>191</c:v>
                </c:pt>
                <c:pt idx="22">
                  <c:v>194</c:v>
                </c:pt>
                <c:pt idx="23">
                  <c:v>183</c:v>
                </c:pt>
                <c:pt idx="24">
                  <c:v>1754</c:v>
                </c:pt>
                <c:pt idx="25">
                  <c:v>2455</c:v>
                </c:pt>
                <c:pt idx="26">
                  <c:v>2557</c:v>
                </c:pt>
                <c:pt idx="27">
                  <c:v>2686</c:v>
                </c:pt>
                <c:pt idx="28">
                  <c:v>2569</c:v>
                </c:pt>
                <c:pt idx="29">
                  <c:v>2632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"intro"</c:f>
              <c:strCache>
                <c:ptCount val="1"/>
                <c:pt idx="0">
                  <c:v>intro</c:v>
                </c:pt>
              </c:strCache>
            </c:strRef>
          </c:tx>
          <c:spPr>
            <a:ln w="22225" cap="rnd">
              <a:solidFill>
                <a:srgbClr val="8B63FF"/>
              </a:solidFill>
            </a:ln>
            <a:effectLst>
              <a:glow rad="139700">
                <a:schemeClr val="accent6">
                  <a:satMod val="175000"/>
                  <a:alpha val="14000"/>
                </a:schemeClr>
              </a:glow>
            </a:effectLst>
          </c:spPr>
          <c:marker>
            <c:symbol val="none"/>
          </c:marker>
          <c:dLbls>
            <c:delete val="1"/>
          </c:dLbls>
          <c:cat>
            <c:multiLvlStrRef>
              <c:f>[raport.xlsx]Sheet1!$A$22:$B$51</c:f>
              <c:multiLvlStrCache>
                <c:ptCount val="30"/>
                <c:lvl>
                  <c:pt idx="0">
                    <c:v>1000</c:v>
                  </c:pt>
                  <c:pt idx="1">
                    <c:v>1000</c:v>
                  </c:pt>
                  <c:pt idx="2">
                    <c:v>1000</c:v>
                  </c:pt>
                  <c:pt idx="3">
                    <c:v>1000</c:v>
                  </c:pt>
                  <c:pt idx="4">
                    <c:v>1000</c:v>
                  </c:pt>
                  <c:pt idx="5">
                    <c:v>1000</c:v>
                  </c:pt>
                  <c:pt idx="6">
                    <c:v>10000</c:v>
                  </c:pt>
                  <c:pt idx="7">
                    <c:v>10000</c:v>
                  </c:pt>
                  <c:pt idx="8">
                    <c:v>10000</c:v>
                  </c:pt>
                  <c:pt idx="9">
                    <c:v>10000</c:v>
                  </c:pt>
                  <c:pt idx="10">
                    <c:v>10000</c:v>
                  </c:pt>
                  <c:pt idx="11">
                    <c:v>10000</c:v>
                  </c:pt>
                  <c:pt idx="12">
                    <c:v>100000</c:v>
                  </c:pt>
                  <c:pt idx="13">
                    <c:v>100000</c:v>
                  </c:pt>
                  <c:pt idx="14">
                    <c:v>100000</c:v>
                  </c:pt>
                  <c:pt idx="15">
                    <c:v>100000</c:v>
                  </c:pt>
                  <c:pt idx="16">
                    <c:v>100000</c:v>
                  </c:pt>
                  <c:pt idx="17">
                    <c:v>100000</c:v>
                  </c:pt>
                  <c:pt idx="18">
                    <c:v>1000000</c:v>
                  </c:pt>
                  <c:pt idx="19">
                    <c:v>1000000</c:v>
                  </c:pt>
                  <c:pt idx="20">
                    <c:v>1000000</c:v>
                  </c:pt>
                  <c:pt idx="21">
                    <c:v>1000000</c:v>
                  </c:pt>
                  <c:pt idx="22">
                    <c:v>1000000</c:v>
                  </c:pt>
                  <c:pt idx="23">
                    <c:v>1000000</c:v>
                  </c:pt>
                  <c:pt idx="24">
                    <c:v>10000000</c:v>
                  </c:pt>
                  <c:pt idx="25">
                    <c:v>10000000</c:v>
                  </c:pt>
                  <c:pt idx="26">
                    <c:v>10000000</c:v>
                  </c:pt>
                  <c:pt idx="27">
                    <c:v>10000000</c:v>
                  </c:pt>
                  <c:pt idx="28">
                    <c:v>10000000</c:v>
                  </c:pt>
                  <c:pt idx="29">
                    <c:v>10000000</c:v>
                  </c:pt>
                </c:lvl>
                <c:lvl>
                  <c:pt idx="0">
                    <c:v>1000</c:v>
                  </c:pt>
                  <c:pt idx="1">
                    <c:v>10000</c:v>
                  </c:pt>
                  <c:pt idx="2">
                    <c:v>100000</c:v>
                  </c:pt>
                  <c:pt idx="3">
                    <c:v>1000000</c:v>
                  </c:pt>
                  <c:pt idx="4">
                    <c:v>10000000</c:v>
                  </c:pt>
                  <c:pt idx="5">
                    <c:v>100000000</c:v>
                  </c:pt>
                  <c:pt idx="6">
                    <c:v>1000</c:v>
                  </c:pt>
                  <c:pt idx="7">
                    <c:v>10000</c:v>
                  </c:pt>
                  <c:pt idx="8">
                    <c:v>100000</c:v>
                  </c:pt>
                  <c:pt idx="9">
                    <c:v>1000000</c:v>
                  </c:pt>
                  <c:pt idx="10">
                    <c:v>10000000</c:v>
                  </c:pt>
                  <c:pt idx="11">
                    <c:v>100000000</c:v>
                  </c:pt>
                  <c:pt idx="12">
                    <c:v>1000</c:v>
                  </c:pt>
                  <c:pt idx="13">
                    <c:v>10000</c:v>
                  </c:pt>
                  <c:pt idx="14">
                    <c:v>100000</c:v>
                  </c:pt>
                  <c:pt idx="15">
                    <c:v>1000000</c:v>
                  </c:pt>
                  <c:pt idx="16">
                    <c:v>10000000</c:v>
                  </c:pt>
                  <c:pt idx="17">
                    <c:v>100000000</c:v>
                  </c:pt>
                  <c:pt idx="18">
                    <c:v>1000</c:v>
                  </c:pt>
                  <c:pt idx="19">
                    <c:v>10000</c:v>
                  </c:pt>
                  <c:pt idx="20">
                    <c:v>100000</c:v>
                  </c:pt>
                  <c:pt idx="21">
                    <c:v>1000000</c:v>
                  </c:pt>
                  <c:pt idx="22">
                    <c:v>10000000</c:v>
                  </c:pt>
                  <c:pt idx="23">
                    <c:v>100000000</c:v>
                  </c:pt>
                  <c:pt idx="24">
                    <c:v>1000</c:v>
                  </c:pt>
                  <c:pt idx="25">
                    <c:v>10000</c:v>
                  </c:pt>
                  <c:pt idx="26">
                    <c:v>100000</c:v>
                  </c:pt>
                  <c:pt idx="27">
                    <c:v>1000000</c:v>
                  </c:pt>
                  <c:pt idx="28">
                    <c:v>10000000</c:v>
                  </c:pt>
                  <c:pt idx="29">
                    <c:v>100000000</c:v>
                  </c:pt>
                </c:lvl>
              </c:multiLvlStrCache>
            </c:multiLvlStrRef>
          </c:cat>
          <c:val>
            <c:numRef>
              <c:f>[raport.xlsx]Sheet1!$AV$90:$AV$118</c:f>
              <c:numCache>
                <c:formatCode>General</c:formatCode>
                <c:ptCount val="29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1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1</c:v>
                </c:pt>
                <c:pt idx="12">
                  <c:v>4</c:v>
                </c:pt>
                <c:pt idx="13">
                  <c:v>4</c:v>
                </c:pt>
                <c:pt idx="14">
                  <c:v>5</c:v>
                </c:pt>
                <c:pt idx="15">
                  <c:v>5</c:v>
                </c:pt>
                <c:pt idx="16">
                  <c:v>5</c:v>
                </c:pt>
                <c:pt idx="17">
                  <c:v>5</c:v>
                </c:pt>
                <c:pt idx="18">
                  <c:v>36</c:v>
                </c:pt>
                <c:pt idx="19">
                  <c:v>46</c:v>
                </c:pt>
                <c:pt idx="20">
                  <c:v>51</c:v>
                </c:pt>
                <c:pt idx="21">
                  <c:v>56</c:v>
                </c:pt>
                <c:pt idx="22">
                  <c:v>51</c:v>
                </c:pt>
                <c:pt idx="23">
                  <c:v>50</c:v>
                </c:pt>
                <c:pt idx="24">
                  <c:v>368</c:v>
                </c:pt>
                <c:pt idx="25">
                  <c:v>448</c:v>
                </c:pt>
                <c:pt idx="26">
                  <c:v>503</c:v>
                </c:pt>
                <c:pt idx="27">
                  <c:v>504</c:v>
                </c:pt>
                <c:pt idx="28">
                  <c:v>505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0"/>
        <c:axId val="984490930"/>
        <c:axId val="229068649"/>
      </c:lineChart>
      <c:catAx>
        <c:axId val="984490930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pPr>
          </a:p>
        </c:txPr>
        <c:crossAx val="229068649"/>
        <c:crosses val="autoZero"/>
        <c:auto val="1"/>
        <c:lblAlgn val="ctr"/>
        <c:lblOffset val="100"/>
        <c:noMultiLvlLbl val="0"/>
      </c:catAx>
      <c:valAx>
        <c:axId val="229068649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pPr>
          </a:p>
        </c:txPr>
        <c:crossAx val="98449093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egendEntry>
        <c:idx val="0"/>
        <c:txPr>
          <a:bodyPr rot="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pPr>
          </a:p>
        </c:txPr>
      </c:legendEntry>
      <c:legendEntry>
        <c:idx val="1"/>
        <c:txPr>
          <a:bodyPr rot="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pPr>
          </a:p>
        </c:txPr>
      </c:legendEntry>
      <c:legendEntry>
        <c:idx val="2"/>
        <c:txPr>
          <a:bodyPr rot="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pPr>
          </a:p>
        </c:txPr>
      </c:legendEntry>
      <c:legendEntry>
        <c:idx val="3"/>
        <c:txPr>
          <a:bodyPr rot="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pPr>
          </a:p>
        </c:txPr>
      </c:legendEntry>
      <c:legendEntry>
        <c:idx val="4"/>
        <c:txPr>
          <a:bodyPr rot="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pPr>
          </a:p>
        </c:txPr>
      </c:legendEntry>
      <c:legendEntry>
        <c:idx val="5"/>
        <c:txPr>
          <a:bodyPr rot="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pPr>
          </a:p>
        </c:txPr>
      </c:legendEntry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accent6"/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 lang="en-US">
          <a:solidFill>
            <a:schemeClr val="accent6"/>
          </a:solidFill>
        </a:defRPr>
      </a:pPr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827028587929541"/>
          <c:y val="0.115195632393085"/>
          <c:w val="0.900548657233612"/>
          <c:h val="0.544385805277525"/>
        </c:manualLayout>
      </c:layout>
      <c:lineChart>
        <c:grouping val="standard"/>
        <c:varyColors val="0"/>
        <c:ser>
          <c:idx val="0"/>
          <c:order val="0"/>
          <c:tx>
            <c:strRef>
              <c:f>"quick"</c:f>
              <c:strCache>
                <c:ptCount val="1"/>
                <c:pt idx="0">
                  <c:v>quick</c:v>
                </c:pt>
              </c:strCache>
            </c:strRef>
          </c:tx>
          <c:spPr>
            <a:ln w="22225" cap="rnd">
              <a:solidFill>
                <a:srgbClr val="85E2F9"/>
              </a:solidFill>
            </a:ln>
            <a:effectLst>
              <a:glow rad="139700">
                <a:schemeClr val="accent1">
                  <a:satMod val="175000"/>
                  <a:alpha val="14000"/>
                </a:schemeClr>
              </a:glow>
            </a:effectLst>
          </c:spPr>
          <c:marker>
            <c:symbol val="none"/>
          </c:marker>
          <c:dLbls>
            <c:dLbl>
              <c:idx val="23"/>
              <c:layout>
                <c:manualLayout>
                  <c:x val="-0.0112600111014194"/>
                  <c:y val="-0.0337939071083736"/>
                </c:manualLayout>
              </c:layout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5"/>
              <c:layout>
                <c:manualLayout>
                  <c:x val="0.0135154160213994"/>
                  <c:y val="0"/>
                </c:manualLayout>
              </c:layout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7"/>
              <c:layout>
                <c:manualLayout>
                  <c:x val="0"/>
                  <c:y val="-0.0449475611786249"/>
                </c:manualLayout>
              </c:layout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8"/>
              <c:layout>
                <c:manualLayout>
                  <c:x val="0"/>
                  <c:y val="-0.0186449142666889"/>
                </c:manualLayout>
              </c:layout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9"/>
              <c:layout>
                <c:manualLayout>
                  <c:x val="0"/>
                  <c:y val="0.0138172132512069"/>
                </c:manualLayout>
              </c:layout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[Book1]Sheet1!$A$22:$B$51</c:f>
              <c:multiLvlStrCache>
                <c:ptCount val="30"/>
                <c:lvl>
                  <c:pt idx="0">
                    <c:v>1000</c:v>
                  </c:pt>
                  <c:pt idx="1">
                    <c:v>1000</c:v>
                  </c:pt>
                  <c:pt idx="2">
                    <c:v>1000</c:v>
                  </c:pt>
                  <c:pt idx="3">
                    <c:v>1000</c:v>
                  </c:pt>
                  <c:pt idx="4">
                    <c:v>1000</c:v>
                  </c:pt>
                  <c:pt idx="5">
                    <c:v>1000</c:v>
                  </c:pt>
                  <c:pt idx="6">
                    <c:v>10000</c:v>
                  </c:pt>
                  <c:pt idx="7">
                    <c:v>10000</c:v>
                  </c:pt>
                  <c:pt idx="8">
                    <c:v>10000</c:v>
                  </c:pt>
                  <c:pt idx="9">
                    <c:v>10000</c:v>
                  </c:pt>
                  <c:pt idx="10">
                    <c:v>10000</c:v>
                  </c:pt>
                  <c:pt idx="11">
                    <c:v>10000</c:v>
                  </c:pt>
                  <c:pt idx="12">
                    <c:v>100000</c:v>
                  </c:pt>
                  <c:pt idx="13">
                    <c:v>100000</c:v>
                  </c:pt>
                  <c:pt idx="14">
                    <c:v>100000</c:v>
                  </c:pt>
                  <c:pt idx="15">
                    <c:v>100000</c:v>
                  </c:pt>
                  <c:pt idx="16">
                    <c:v>100000</c:v>
                  </c:pt>
                  <c:pt idx="17">
                    <c:v>100000</c:v>
                  </c:pt>
                  <c:pt idx="18">
                    <c:v>1000000</c:v>
                  </c:pt>
                  <c:pt idx="19">
                    <c:v>1000000</c:v>
                  </c:pt>
                  <c:pt idx="20">
                    <c:v>1000000</c:v>
                  </c:pt>
                  <c:pt idx="21">
                    <c:v>1000000</c:v>
                  </c:pt>
                  <c:pt idx="22">
                    <c:v>1000000</c:v>
                  </c:pt>
                  <c:pt idx="23">
                    <c:v>1000000</c:v>
                  </c:pt>
                  <c:pt idx="24">
                    <c:v>10000000</c:v>
                  </c:pt>
                  <c:pt idx="25">
                    <c:v>10000000</c:v>
                  </c:pt>
                  <c:pt idx="26">
                    <c:v>10000000</c:v>
                  </c:pt>
                  <c:pt idx="27">
                    <c:v>10000000</c:v>
                  </c:pt>
                  <c:pt idx="28">
                    <c:v>10000000</c:v>
                  </c:pt>
                  <c:pt idx="29">
                    <c:v>10000000</c:v>
                  </c:pt>
                </c:lvl>
                <c:lvl>
                  <c:pt idx="0">
                    <c:v>1000</c:v>
                  </c:pt>
                  <c:pt idx="1">
                    <c:v>10000</c:v>
                  </c:pt>
                  <c:pt idx="2">
                    <c:v>100000</c:v>
                  </c:pt>
                  <c:pt idx="3">
                    <c:v>1000000</c:v>
                  </c:pt>
                  <c:pt idx="4">
                    <c:v>10000000</c:v>
                  </c:pt>
                  <c:pt idx="5">
                    <c:v>100000000</c:v>
                  </c:pt>
                  <c:pt idx="6">
                    <c:v>1000</c:v>
                  </c:pt>
                  <c:pt idx="7">
                    <c:v>10000</c:v>
                  </c:pt>
                  <c:pt idx="8">
                    <c:v>100000</c:v>
                  </c:pt>
                  <c:pt idx="9">
                    <c:v>1000000</c:v>
                  </c:pt>
                  <c:pt idx="10">
                    <c:v>10000000</c:v>
                  </c:pt>
                  <c:pt idx="11">
                    <c:v>100000000</c:v>
                  </c:pt>
                  <c:pt idx="12">
                    <c:v>1000</c:v>
                  </c:pt>
                  <c:pt idx="13">
                    <c:v>10000</c:v>
                  </c:pt>
                  <c:pt idx="14">
                    <c:v>100000</c:v>
                  </c:pt>
                  <c:pt idx="15">
                    <c:v>1000000</c:v>
                  </c:pt>
                  <c:pt idx="16">
                    <c:v>10000000</c:v>
                  </c:pt>
                  <c:pt idx="17">
                    <c:v>100000000</c:v>
                  </c:pt>
                  <c:pt idx="18">
                    <c:v>1000</c:v>
                  </c:pt>
                  <c:pt idx="19">
                    <c:v>10000</c:v>
                  </c:pt>
                  <c:pt idx="20">
                    <c:v>100000</c:v>
                  </c:pt>
                  <c:pt idx="21">
                    <c:v>1000000</c:v>
                  </c:pt>
                  <c:pt idx="22">
                    <c:v>10000000</c:v>
                  </c:pt>
                  <c:pt idx="23">
                    <c:v>100000000</c:v>
                  </c:pt>
                  <c:pt idx="24">
                    <c:v>1000</c:v>
                  </c:pt>
                  <c:pt idx="25">
                    <c:v>10000</c:v>
                  </c:pt>
                  <c:pt idx="26">
                    <c:v>100000</c:v>
                  </c:pt>
                  <c:pt idx="27">
                    <c:v>1000000</c:v>
                  </c:pt>
                  <c:pt idx="28">
                    <c:v>10000000</c:v>
                  </c:pt>
                  <c:pt idx="29">
                    <c:v>100000000</c:v>
                  </c:pt>
                </c:lvl>
              </c:multiLvlStrCache>
            </c:multiLvlStrRef>
          </c:cat>
          <c:val>
            <c:numRef>
              <c:f>[Book1]Sheet1!$G$22:$G$51</c:f>
              <c:numCache>
                <c:formatCode>General</c:formatCode>
                <c:ptCount val="3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1</c:v>
                </c:pt>
                <c:pt idx="9">
                  <c:v>0</c:v>
                </c:pt>
                <c:pt idx="10">
                  <c:v>1</c:v>
                </c:pt>
                <c:pt idx="11">
                  <c:v>1</c:v>
                </c:pt>
                <c:pt idx="12">
                  <c:v>8</c:v>
                </c:pt>
                <c:pt idx="13">
                  <c:v>6</c:v>
                </c:pt>
                <c:pt idx="14">
                  <c:v>7</c:v>
                </c:pt>
                <c:pt idx="15">
                  <c:v>7</c:v>
                </c:pt>
                <c:pt idx="16">
                  <c:v>7</c:v>
                </c:pt>
                <c:pt idx="17">
                  <c:v>7</c:v>
                </c:pt>
                <c:pt idx="18">
                  <c:v>256</c:v>
                </c:pt>
                <c:pt idx="19">
                  <c:v>91</c:v>
                </c:pt>
                <c:pt idx="20">
                  <c:v>78</c:v>
                </c:pt>
                <c:pt idx="21">
                  <c:v>78</c:v>
                </c:pt>
                <c:pt idx="22">
                  <c:v>76</c:v>
                </c:pt>
                <c:pt idx="23">
                  <c:v>76</c:v>
                </c:pt>
                <c:pt idx="24">
                  <c:v>18950</c:v>
                </c:pt>
                <c:pt idx="25">
                  <c:v>2984</c:v>
                </c:pt>
                <c:pt idx="26">
                  <c:v>1424</c:v>
                </c:pt>
                <c:pt idx="27">
                  <c:v>1433</c:v>
                </c:pt>
                <c:pt idx="28">
                  <c:v>1414</c:v>
                </c:pt>
                <c:pt idx="29">
                  <c:v>1393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0"/>
        <c:smooth val="0"/>
        <c:axId val="984490930"/>
        <c:axId val="229068649"/>
      </c:lineChart>
      <c:catAx>
        <c:axId val="984490930"/>
        <c:scaling>
          <c:orientation val="minMax"/>
        </c:scaling>
        <c:delete val="0"/>
        <c:axPos val="b"/>
        <c:majorTickMark val="none"/>
        <c:minorTickMark val="none"/>
        <c:tickLblPos val="low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</a:p>
        </c:txPr>
        <c:crossAx val="229068649"/>
        <c:crosses val="autoZero"/>
        <c:auto val="1"/>
        <c:lblAlgn val="ctr"/>
        <c:lblOffset val="200"/>
        <c:noMultiLvlLbl val="0"/>
      </c:catAx>
      <c:valAx>
        <c:axId val="229068649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-5400000" spcFirstLastPara="0" vertOverflow="ellipsis" vert="horz" wrap="square" anchor="ctr" anchorCtr="1"/>
              <a:lstStyle/>
              <a:p>
                <a:pPr defTabSz="914400">
                  <a:defRPr lang="en-US" sz="9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>
                    <a:solidFill>
                      <a:schemeClr val="bg1"/>
                    </a:solidFill>
                  </a:rPr>
                  <a:t>milliseconds (ms)</a:t>
                </a:r>
                <a:endParaRPr>
                  <a:solidFill>
                    <a:schemeClr val="bg1"/>
                  </a:solidFill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</a:p>
        </c:txPr>
        <c:crossAx val="98449093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egendEntry>
        <c:idx val="0"/>
        <c:txPr>
          <a:bodyPr rot="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</a:p>
        </c:txPr>
      </c:legendEntry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 anchor="ctr"/>
    <a:lstStyle/>
    <a:p>
      <a:pPr>
        <a:defRPr lang="en-US">
          <a:solidFill>
            <a:schemeClr val="bg1"/>
          </a:solidFill>
        </a:defRPr>
      </a:pPr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400" b="1" i="0" u="none" strike="noStrike" kern="1200" cap="none" baseline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pPr>
            <a:r>
              <a:rPr>
                <a:solidFill>
                  <a:schemeClr val="accent6"/>
                </a:solidFill>
              </a:rPr>
              <a:t>10.000.000 elements</a:t>
            </a:r>
            <a:endParaRPr>
              <a:solidFill>
                <a:schemeClr val="accent6"/>
              </a:solidFill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1"/>
          <c:order val="1"/>
          <c:tx>
            <c:strRef>
              <c:f>"merge"</c:f>
              <c:strCache>
                <c:ptCount val="1"/>
                <c:pt idx="0">
                  <c:v>merge</c:v>
                </c:pt>
              </c:strCache>
            </c:strRef>
          </c:tx>
          <c:spPr>
            <a:ln w="22225" cap="rnd">
              <a:solidFill>
                <a:schemeClr val="accent2"/>
              </a:solidFill>
            </a:ln>
            <a:effectLst>
              <a:glow rad="139700">
                <a:schemeClr val="accent2">
                  <a:satMod val="175000"/>
                  <a:alpha val="14000"/>
                </a:schemeClr>
              </a:glow>
            </a:effectLst>
          </c:spPr>
          <c:marker>
            <c:symbol val="none"/>
          </c:marker>
          <c:dLbls>
            <c:numFmt formatCode="General" sourceLinked="1"/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900" b="0" i="0" u="none" strike="noStrike" kern="1200" baseline="0">
                    <a:solidFill>
                      <a:schemeClr val="accent6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[Book1]Sheet1!$A$1:$A$6</c:f>
              <c:numCache>
                <c:formatCode>General</c:formatCode>
                <c:ptCount val="6"/>
                <c:pt idx="0">
                  <c:v>100</c:v>
                </c:pt>
                <c:pt idx="1">
                  <c:v>1000</c:v>
                </c:pt>
                <c:pt idx="2">
                  <c:v>10000</c:v>
                </c:pt>
                <c:pt idx="3">
                  <c:v>100000</c:v>
                </c:pt>
                <c:pt idx="4">
                  <c:v>1000000</c:v>
                </c:pt>
                <c:pt idx="5">
                  <c:v>10000000</c:v>
                </c:pt>
              </c:numCache>
            </c:numRef>
          </c:cat>
          <c:val>
            <c:numRef>
              <c:f>[Book1]Sheet1!$M$1:$M$6</c:f>
              <c:numCache>
                <c:formatCode>General</c:formatCode>
                <c:ptCount val="6"/>
                <c:pt idx="0">
                  <c:v>1960</c:v>
                </c:pt>
                <c:pt idx="1">
                  <c:v>2130</c:v>
                </c:pt>
                <c:pt idx="2">
                  <c:v>2178</c:v>
                </c:pt>
                <c:pt idx="3">
                  <c:v>2258</c:v>
                </c:pt>
                <c:pt idx="4">
                  <c:v>2236</c:v>
                </c:pt>
                <c:pt idx="5">
                  <c:v>2168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0"/>
        <c:smooth val="0"/>
        <c:axId val="769303788"/>
        <c:axId val="12659147"/>
        <c:extLst>
          <c:ext xmlns:c15="http://schemas.microsoft.com/office/drawing/2012/chart" uri="{02D57815-91ED-43cb-92C2-25804820EDAC}">
            <c15:filteredLine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"quick"</c15:sqref>
                        </c15:formulaRef>
                      </c:ext>
                    </c:extLst>
                    <c:strCache>
                      <c:ptCount val="1"/>
                      <c:pt idx="0">
                        <c:v>quick</c:v>
                      </c:pt>
                    </c:strCache>
                  </c:strRef>
                </c:tx>
                <c:spPr>
                  <a:ln w="22225" cap="rnd">
                    <a:solidFill>
                      <a:schemeClr val="accent1"/>
                    </a:solidFill>
                  </a:ln>
                  <a:effectLst>
                    <a:glow rad="139700">
                      <a:schemeClr val="accent1">
                        <a:satMod val="175000"/>
                        <a:alpha val="14000"/>
                      </a:schemeClr>
                    </a:glow>
                  </a:effectLst>
                </c:spPr>
                <c:marker>
                  <c:symbol val="none"/>
                </c:marker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0" vertOverflow="ellipsis" vert="horz" wrap="square" lIns="38100" tIns="19050" rIns="38100" bIns="19050" anchor="ctr" anchorCtr="1"/>
                    <a:lstStyle/>
                    <a:p>
                      <a:pPr>
                        <a:defRPr lang="en-US" sz="900" b="0" i="0" u="none" strike="noStrike" kern="1200" baseline="0">
                          <a:solidFill>
                            <a:schemeClr val="l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</a:p>
                  </c:txPr>
                  <c:dLblPos val="r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xmlns:c15="http://schemas.microsoft.com/office/drawing/2012/chart" uri="{CE6537A1-D6FC-4f65-9D91-7224C49458BB}">
                      <c15:layout/>
                      <c15:showLeaderLines val="1"/>
                      <c15:leaderLines>
                        <c:spPr>
                          <a:ln w="9525">
                            <a:solidFill>
                              <a:schemeClr val="lt1">
                                <a:lumMod val="50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numRef>
                    <c:extLst>
                      <c:ext uri="{02D57815-91ED-43cb-92C2-25804820EDAC}">
                        <c15:fullRef>
                          <c15:sqref/>
                        </c15:fullRef>
                        <c15:formulaRef>
                          <c15:sqref>[Book1]Sheet1!$A$1:$A$6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100</c:v>
                      </c:pt>
                      <c:pt idx="1">
                        <c:v>1000</c:v>
                      </c:pt>
                      <c:pt idx="2">
                        <c:v>10000</c:v>
                      </c:pt>
                      <c:pt idx="3">
                        <c:v>100000</c:v>
                      </c:pt>
                      <c:pt idx="4">
                        <c:v>1000000</c:v>
                      </c:pt>
                      <c:pt idx="5">
                        <c:v>10000000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{246695,20076,3096,1471,1409,1398}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246695</c:v>
                      </c:pt>
                      <c:pt idx="1">
                        <c:v>20076</c:v>
                      </c:pt>
                      <c:pt idx="2">
                        <c:v>3096</c:v>
                      </c:pt>
                      <c:pt idx="3">
                        <c:v>1471</c:v>
                      </c:pt>
                      <c:pt idx="4">
                        <c:v>1409</c:v>
                      </c:pt>
                      <c:pt idx="5">
                        <c:v>1398</c:v>
                      </c:pt>
                    </c:numCache>
                  </c:numRef>
                </c:val>
                <c:smooth val="0"/>
              </c15:ser>
            </c15:filteredLineSeries>
          </c:ext>
        </c:extLst>
      </c:lineChart>
      <c:catAx>
        <c:axId val="769303788"/>
        <c:scaling>
          <c:orientation val="minMax"/>
        </c:scaling>
        <c:delete val="0"/>
        <c:axPos val="b"/>
        <c:title>
          <c:tx>
            <c:rich>
              <a:bodyPr rot="0" spcFirstLastPara="0" vertOverflow="ellipsis" vert="horz" wrap="square" anchor="ctr" anchorCtr="1"/>
              <a:lstStyle/>
              <a:p>
                <a:pPr defTabSz="914400">
                  <a:defRPr lang="en-US" sz="900" b="1" i="0" u="none" strike="noStrike" kern="1200" baseline="0">
                    <a:solidFill>
                      <a:schemeClr val="accent6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>
                    <a:solidFill>
                      <a:schemeClr val="accent6"/>
                    </a:solidFill>
                  </a:rPr>
                  <a:t>max-number</a:t>
                </a:r>
                <a:endParaRPr>
                  <a:solidFill>
                    <a:schemeClr val="accent6"/>
                  </a:solidFill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pPr>
          </a:p>
        </c:txPr>
        <c:crossAx val="12659147"/>
        <c:crosses val="autoZero"/>
        <c:auto val="1"/>
        <c:lblAlgn val="ctr"/>
        <c:lblOffset val="100"/>
        <c:noMultiLvlLbl val="0"/>
      </c:catAx>
      <c:valAx>
        <c:axId val="12659147"/>
        <c:scaling>
          <c:orientation val="minMax"/>
        </c:scaling>
        <c:delete val="1"/>
        <c:axPos val="l"/>
        <c:title>
          <c:tx>
            <c:rich>
              <a:bodyPr rot="-5400000" spcFirstLastPara="0" vertOverflow="ellipsis" vert="horz" wrap="square" anchor="ctr" anchorCtr="1"/>
              <a:lstStyle/>
              <a:p>
                <a:pPr defTabSz="914400">
                  <a:defRPr lang="en-US" sz="900" b="1" i="0" u="none" strike="noStrike" kern="1200" baseline="0">
                    <a:solidFill>
                      <a:schemeClr val="accent6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>
                    <a:solidFill>
                      <a:schemeClr val="accent6"/>
                    </a:solidFill>
                  </a:rPr>
                  <a:t>milliseconds (ms)</a:t>
                </a:r>
                <a:endParaRPr>
                  <a:solidFill>
                    <a:schemeClr val="accent6"/>
                  </a:solidFill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7693037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egendEntry>
        <c:idx val="0"/>
        <c:txPr>
          <a:bodyPr rot="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pPr>
          </a:p>
        </c:txPr>
      </c:legendEntry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accent6"/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400" b="1" i="0" u="none" strike="noStrike" kern="1200" cap="none" baseline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pPr>
            <a:r>
              <a:rPr>
                <a:solidFill>
                  <a:schemeClr val="accent6"/>
                </a:solidFill>
              </a:rPr>
              <a:t>10.000.000 max-number</a:t>
            </a:r>
            <a:endParaRPr>
              <a:solidFill>
                <a:schemeClr val="accent6"/>
              </a:solidFill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0852777777777778"/>
          <c:y val="0.173611111111111"/>
          <c:w val="0.884166666666667"/>
          <c:h val="0.619768518518519"/>
        </c:manualLayout>
      </c:layout>
      <c:lineChart>
        <c:grouping val="standard"/>
        <c:varyColors val="0"/>
        <c:ser>
          <c:idx val="1"/>
          <c:order val="1"/>
          <c:tx>
            <c:strRef>
              <c:f>"merge"</c:f>
              <c:strCache>
                <c:ptCount val="1"/>
                <c:pt idx="0">
                  <c:v>merge</c:v>
                </c:pt>
              </c:strCache>
            </c:strRef>
          </c:tx>
          <c:spPr>
            <a:ln w="22225" cap="rnd">
              <a:solidFill>
                <a:schemeClr val="accent2"/>
              </a:solidFill>
            </a:ln>
            <a:effectLst>
              <a:glow rad="139700">
                <a:schemeClr val="accent2">
                  <a:satMod val="175000"/>
                  <a:alpha val="14000"/>
                </a:schemeClr>
              </a:glow>
            </a:effectLst>
          </c:spPr>
          <c:marker>
            <c:symbol val="none"/>
          </c:marker>
          <c:dLbls>
            <c:dLbl>
              <c:idx val="4"/>
              <c:layout>
                <c:manualLayout>
                  <c:x val="-0.0237623762376238"/>
                  <c:y val="-0.00609291698400609"/>
                </c:manualLayout>
              </c:layout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900" b="0" i="0" u="none" strike="noStrike" kern="1200" baseline="0">
                    <a:solidFill>
                      <a:schemeClr val="accent6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[Book1]Sheet1!$B$11:$B$16</c:f>
              <c:numCache>
                <c:formatCode>General</c:formatCode>
                <c:ptCount val="6"/>
                <c:pt idx="0">
                  <c:v>100</c:v>
                </c:pt>
                <c:pt idx="1">
                  <c:v>1000</c:v>
                </c:pt>
                <c:pt idx="2">
                  <c:v>10000</c:v>
                </c:pt>
                <c:pt idx="3">
                  <c:v>100000</c:v>
                </c:pt>
                <c:pt idx="4">
                  <c:v>1000000</c:v>
                </c:pt>
                <c:pt idx="5">
                  <c:v>10000000</c:v>
                </c:pt>
              </c:numCache>
            </c:numRef>
          </c:cat>
          <c:val>
            <c:numRef>
              <c:f>[Book1]Sheet1!$M$11:$M$16</c:f>
              <c:numCache>
                <c:formatCode>General</c:formatCode>
                <c:ptCount val="6"/>
                <c:pt idx="0">
                  <c:v>0</c:v>
                </c:pt>
                <c:pt idx="1">
                  <c:v>0</c:v>
                </c:pt>
                <c:pt idx="2">
                  <c:v>2</c:v>
                </c:pt>
                <c:pt idx="3">
                  <c:v>22</c:v>
                </c:pt>
                <c:pt idx="4">
                  <c:v>221</c:v>
                </c:pt>
                <c:pt idx="5">
                  <c:v>2206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0"/>
        <c:smooth val="0"/>
        <c:axId val="716449668"/>
        <c:axId val="470095028"/>
        <c:extLst>
          <c:ext xmlns:c15="http://schemas.microsoft.com/office/drawing/2012/chart" uri="{02D57815-91ED-43cb-92C2-25804820EDAC}">
            <c15:filteredLine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"quick"</c15:sqref>
                        </c15:formulaRef>
                      </c:ext>
                    </c:extLst>
                    <c:strCache>
                      <c:ptCount val="1"/>
                      <c:pt idx="0">
                        <c:v>quick</c:v>
                      </c:pt>
                    </c:strCache>
                  </c:strRef>
                </c:tx>
                <c:spPr>
                  <a:ln w="22225" cap="rnd">
                    <a:solidFill>
                      <a:schemeClr val="accent1"/>
                    </a:solidFill>
                  </a:ln>
                  <a:effectLst>
                    <a:glow rad="139700">
                      <a:schemeClr val="accent1">
                        <a:satMod val="175000"/>
                        <a:alpha val="14000"/>
                      </a:schemeClr>
                    </a:glow>
                  </a:effectLst>
                </c:spPr>
                <c:marker>
                  <c:symbol val="none"/>
                </c:marker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0" vertOverflow="ellipsis" vert="horz" wrap="square" lIns="38100" tIns="19050" rIns="38100" bIns="19050" anchor="ctr" anchorCtr="1"/>
                    <a:lstStyle/>
                    <a:p>
                      <a:pPr>
                        <a:defRPr lang="en-US" sz="900" b="0" i="0" u="none" strike="noStrike" kern="1200" baseline="0">
                          <a:solidFill>
                            <a:schemeClr val="l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</a:p>
                  </c:txPr>
                  <c:dLblPos val="t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xmlns:c15="http://schemas.microsoft.com/office/drawing/2012/chart" uri="{CE6537A1-D6FC-4f65-9D91-7224C49458BB}">
                      <c15:layout/>
                      <c15:showLeaderLines val="1"/>
                      <c15:leaderLines>
                        <c:spPr>
                          <a:ln w="9525">
                            <a:solidFill>
                              <a:schemeClr val="lt1">
                                <a:lumMod val="50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numRef>
                    <c:extLst>
                      <c:ext uri="{02D57815-91ED-43cb-92C2-25804820EDAC}">
                        <c15:fullRef>
                          <c15:sqref/>
                        </c15:fullRef>
                        <c15:formulaRef>
                          <c15:sqref>[Book1]Sheet1!$B$11:$B$16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100</c:v>
                      </c:pt>
                      <c:pt idx="1">
                        <c:v>1000</c:v>
                      </c:pt>
                      <c:pt idx="2">
                        <c:v>10000</c:v>
                      </c:pt>
                      <c:pt idx="3">
                        <c:v>100000</c:v>
                      </c:pt>
                      <c:pt idx="4">
                        <c:v>1000000</c:v>
                      </c:pt>
                      <c:pt idx="5">
                        <c:v>10000000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{0,0,1,7,78,1425}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0</c:v>
                      </c:pt>
                      <c:pt idx="1">
                        <c:v>0</c:v>
                      </c:pt>
                      <c:pt idx="2">
                        <c:v>1</c:v>
                      </c:pt>
                      <c:pt idx="3">
                        <c:v>7</c:v>
                      </c:pt>
                      <c:pt idx="4">
                        <c:v>78</c:v>
                      </c:pt>
                      <c:pt idx="5">
                        <c:v>1425</c:v>
                      </c:pt>
                    </c:numCache>
                  </c:numRef>
                </c:val>
                <c:smooth val="0"/>
              </c15:ser>
            </c15:filteredLineSeries>
          </c:ext>
        </c:extLst>
      </c:lineChart>
      <c:catAx>
        <c:axId val="716449668"/>
        <c:scaling>
          <c:orientation val="minMax"/>
        </c:scaling>
        <c:delete val="0"/>
        <c:axPos val="b"/>
        <c:title>
          <c:tx>
            <c:rich>
              <a:bodyPr rot="0" spcFirstLastPara="0" vertOverflow="ellipsis" vert="horz" wrap="square" anchor="ctr" anchorCtr="1"/>
              <a:lstStyle/>
              <a:p>
                <a:pPr defTabSz="914400">
                  <a:defRPr lang="en-US" sz="900" b="1" i="0" u="none" strike="noStrike" kern="1200" baseline="0">
                    <a:solidFill>
                      <a:schemeClr val="accent6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>
                    <a:solidFill>
                      <a:schemeClr val="accent6"/>
                    </a:solidFill>
                  </a:rPr>
                  <a:t>number of elements</a:t>
                </a:r>
                <a:endParaRPr>
                  <a:solidFill>
                    <a:schemeClr val="accent6"/>
                  </a:solidFill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pPr>
          </a:p>
        </c:txPr>
        <c:crossAx val="470095028"/>
        <c:crosses val="autoZero"/>
        <c:auto val="1"/>
        <c:lblAlgn val="ctr"/>
        <c:lblOffset val="100"/>
        <c:noMultiLvlLbl val="0"/>
      </c:catAx>
      <c:valAx>
        <c:axId val="470095028"/>
        <c:scaling>
          <c:orientation val="minMax"/>
        </c:scaling>
        <c:delete val="1"/>
        <c:axPos val="l"/>
        <c:title>
          <c:tx>
            <c:rich>
              <a:bodyPr rot="-5400000" spcFirstLastPara="0" vertOverflow="ellipsis" vert="horz" wrap="square" anchor="ctr" anchorCtr="1"/>
              <a:lstStyle/>
              <a:p>
                <a:pPr defTabSz="914400">
                  <a:defRPr lang="en-US" sz="900" b="1" i="0" u="none" strike="noStrike" kern="1200" baseline="0">
                    <a:solidFill>
                      <a:schemeClr val="accent6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>
                    <a:solidFill>
                      <a:schemeClr val="accent6"/>
                    </a:solidFill>
                  </a:rPr>
                  <a:t>milliseconds (ms)</a:t>
                </a:r>
                <a:endParaRPr>
                  <a:solidFill>
                    <a:schemeClr val="accent6"/>
                  </a:solidFill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7164496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1400" b="1" i="0" u="none" strike="noStrike" kern="1200" cap="none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</a:p>
      </c:txPr>
    </c:title>
    <c:autoTitleDeleted val="0"/>
    <c:plotArea>
      <c:layout>
        <c:manualLayout>
          <c:layoutTarget val="inner"/>
          <c:xMode val="edge"/>
          <c:yMode val="edge"/>
          <c:x val="0.0928543291578035"/>
          <c:y val="0.161666936922329"/>
          <c:w val="0.889813282911841"/>
          <c:h val="0.535008918436841"/>
        </c:manualLayout>
      </c:layout>
      <c:lineChart>
        <c:grouping val="standard"/>
        <c:varyColors val="0"/>
        <c:ser>
          <c:idx val="1"/>
          <c:order val="1"/>
          <c:tx>
            <c:strRef>
              <c:f>"merge"</c:f>
              <c:strCache>
                <c:ptCount val="1"/>
                <c:pt idx="0">
                  <c:v>merge</c:v>
                </c:pt>
              </c:strCache>
            </c:strRef>
          </c:tx>
          <c:spPr>
            <a:ln w="22225" cap="rnd">
              <a:solidFill>
                <a:schemeClr val="accent2"/>
              </a:solidFill>
            </a:ln>
            <a:effectLst>
              <a:glow rad="139700">
                <a:schemeClr val="accent2">
                  <a:satMod val="175000"/>
                  <a:alpha val="14000"/>
                </a:schemeClr>
              </a:glow>
            </a:effectLst>
          </c:spPr>
          <c:marker>
            <c:symbol val="none"/>
          </c:marker>
          <c:dLbls>
            <c:dLbl>
              <c:idx val="23"/>
              <c:layout>
                <c:manualLayout>
                  <c:x val="-0.0170140365801786"/>
                  <c:y val="-0.0396825396825397"/>
                </c:manualLayout>
              </c:layout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4"/>
              <c:layout>
                <c:manualLayout>
                  <c:x val="-0.025521054870268"/>
                  <c:y val="0"/>
                </c:manualLayout>
              </c:layout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5"/>
              <c:layout>
                <c:manualLayout>
                  <c:x val="-0.00935772011909826"/>
                  <c:y val="0"/>
                </c:manualLayout>
              </c:layout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6"/>
              <c:layout>
                <c:manualLayout>
                  <c:x val="0.000850701829008932"/>
                  <c:y val="0.100069013112491"/>
                </c:manualLayout>
              </c:layout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8"/>
              <c:layout>
                <c:manualLayout>
                  <c:x val="0"/>
                  <c:y val="0.100069013112491"/>
                </c:manualLayout>
              </c:layout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numFmt formatCode="General" sourceLinked="1"/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[Book1]Sheet1!$A$22:$B$51</c:f>
              <c:multiLvlStrCache>
                <c:ptCount val="30"/>
                <c:lvl>
                  <c:pt idx="0">
                    <c:v>1000</c:v>
                  </c:pt>
                  <c:pt idx="1">
                    <c:v>1000</c:v>
                  </c:pt>
                  <c:pt idx="2">
                    <c:v>1000</c:v>
                  </c:pt>
                  <c:pt idx="3">
                    <c:v>1000</c:v>
                  </c:pt>
                  <c:pt idx="4">
                    <c:v>1000</c:v>
                  </c:pt>
                  <c:pt idx="5">
                    <c:v>1000</c:v>
                  </c:pt>
                  <c:pt idx="6">
                    <c:v>10000</c:v>
                  </c:pt>
                  <c:pt idx="7">
                    <c:v>10000</c:v>
                  </c:pt>
                  <c:pt idx="8">
                    <c:v>10000</c:v>
                  </c:pt>
                  <c:pt idx="9">
                    <c:v>10000</c:v>
                  </c:pt>
                  <c:pt idx="10">
                    <c:v>10000</c:v>
                  </c:pt>
                  <c:pt idx="11">
                    <c:v>10000</c:v>
                  </c:pt>
                  <c:pt idx="12">
                    <c:v>100000</c:v>
                  </c:pt>
                  <c:pt idx="13">
                    <c:v>100000</c:v>
                  </c:pt>
                  <c:pt idx="14">
                    <c:v>100000</c:v>
                  </c:pt>
                  <c:pt idx="15">
                    <c:v>100000</c:v>
                  </c:pt>
                  <c:pt idx="16">
                    <c:v>100000</c:v>
                  </c:pt>
                  <c:pt idx="17">
                    <c:v>100000</c:v>
                  </c:pt>
                  <c:pt idx="18">
                    <c:v>1000000</c:v>
                  </c:pt>
                  <c:pt idx="19">
                    <c:v>1000000</c:v>
                  </c:pt>
                  <c:pt idx="20">
                    <c:v>1000000</c:v>
                  </c:pt>
                  <c:pt idx="21">
                    <c:v>1000000</c:v>
                  </c:pt>
                  <c:pt idx="22">
                    <c:v>1000000</c:v>
                  </c:pt>
                  <c:pt idx="23">
                    <c:v>1000000</c:v>
                  </c:pt>
                  <c:pt idx="24">
                    <c:v>10000000</c:v>
                  </c:pt>
                  <c:pt idx="25">
                    <c:v>10000000</c:v>
                  </c:pt>
                  <c:pt idx="26">
                    <c:v>10000000</c:v>
                  </c:pt>
                  <c:pt idx="27">
                    <c:v>10000000</c:v>
                  </c:pt>
                  <c:pt idx="28">
                    <c:v>10000000</c:v>
                  </c:pt>
                  <c:pt idx="29">
                    <c:v>10000000</c:v>
                  </c:pt>
                </c:lvl>
                <c:lvl>
                  <c:pt idx="0">
                    <c:v>1000</c:v>
                  </c:pt>
                  <c:pt idx="1">
                    <c:v>10000</c:v>
                  </c:pt>
                  <c:pt idx="2">
                    <c:v>100000</c:v>
                  </c:pt>
                  <c:pt idx="3">
                    <c:v>1000000</c:v>
                  </c:pt>
                  <c:pt idx="4">
                    <c:v>10000000</c:v>
                  </c:pt>
                  <c:pt idx="5">
                    <c:v>100000000</c:v>
                  </c:pt>
                  <c:pt idx="6">
                    <c:v>1000</c:v>
                  </c:pt>
                  <c:pt idx="7">
                    <c:v>10000</c:v>
                  </c:pt>
                  <c:pt idx="8">
                    <c:v>100000</c:v>
                  </c:pt>
                  <c:pt idx="9">
                    <c:v>1000000</c:v>
                  </c:pt>
                  <c:pt idx="10">
                    <c:v>10000000</c:v>
                  </c:pt>
                  <c:pt idx="11">
                    <c:v>100000000</c:v>
                  </c:pt>
                  <c:pt idx="12">
                    <c:v>1000</c:v>
                  </c:pt>
                  <c:pt idx="13">
                    <c:v>10000</c:v>
                  </c:pt>
                  <c:pt idx="14">
                    <c:v>100000</c:v>
                  </c:pt>
                  <c:pt idx="15">
                    <c:v>1000000</c:v>
                  </c:pt>
                  <c:pt idx="16">
                    <c:v>10000000</c:v>
                  </c:pt>
                  <c:pt idx="17">
                    <c:v>100000000</c:v>
                  </c:pt>
                  <c:pt idx="18">
                    <c:v>1000</c:v>
                  </c:pt>
                  <c:pt idx="19">
                    <c:v>10000</c:v>
                  </c:pt>
                  <c:pt idx="20">
                    <c:v>100000</c:v>
                  </c:pt>
                  <c:pt idx="21">
                    <c:v>1000000</c:v>
                  </c:pt>
                  <c:pt idx="22">
                    <c:v>10000000</c:v>
                  </c:pt>
                  <c:pt idx="23">
                    <c:v>100000000</c:v>
                  </c:pt>
                  <c:pt idx="24">
                    <c:v>1000</c:v>
                  </c:pt>
                  <c:pt idx="25">
                    <c:v>10000</c:v>
                  </c:pt>
                  <c:pt idx="26">
                    <c:v>100000</c:v>
                  </c:pt>
                  <c:pt idx="27">
                    <c:v>1000000</c:v>
                  </c:pt>
                  <c:pt idx="28">
                    <c:v>10000000</c:v>
                  </c:pt>
                  <c:pt idx="29">
                    <c:v>100000000</c:v>
                  </c:pt>
                </c:lvl>
              </c:multiLvlStrCache>
            </c:multiLvlStrRef>
          </c:cat>
          <c:val>
            <c:numRef>
              <c:f>[Book1]Sheet1!$M$22:$M$51</c:f>
              <c:numCache>
                <c:formatCode>General</c:formatCode>
                <c:ptCount val="3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3</c:v>
                </c:pt>
                <c:pt idx="7">
                  <c:v>2</c:v>
                </c:pt>
                <c:pt idx="8">
                  <c:v>3</c:v>
                </c:pt>
                <c:pt idx="9">
                  <c:v>2</c:v>
                </c:pt>
                <c:pt idx="10">
                  <c:v>2</c:v>
                </c:pt>
                <c:pt idx="11">
                  <c:v>3</c:v>
                </c:pt>
                <c:pt idx="12">
                  <c:v>22</c:v>
                </c:pt>
                <c:pt idx="13">
                  <c:v>22</c:v>
                </c:pt>
                <c:pt idx="14">
                  <c:v>23</c:v>
                </c:pt>
                <c:pt idx="15">
                  <c:v>22</c:v>
                </c:pt>
                <c:pt idx="16">
                  <c:v>22</c:v>
                </c:pt>
                <c:pt idx="17">
                  <c:v>22</c:v>
                </c:pt>
                <c:pt idx="18">
                  <c:v>202</c:v>
                </c:pt>
                <c:pt idx="19">
                  <c:v>212</c:v>
                </c:pt>
                <c:pt idx="20">
                  <c:v>219</c:v>
                </c:pt>
                <c:pt idx="21">
                  <c:v>218</c:v>
                </c:pt>
                <c:pt idx="22">
                  <c:v>215</c:v>
                </c:pt>
                <c:pt idx="23">
                  <c:v>217</c:v>
                </c:pt>
                <c:pt idx="24">
                  <c:v>2039</c:v>
                </c:pt>
                <c:pt idx="25">
                  <c:v>2142</c:v>
                </c:pt>
                <c:pt idx="26">
                  <c:v>2205</c:v>
                </c:pt>
                <c:pt idx="27">
                  <c:v>2185</c:v>
                </c:pt>
                <c:pt idx="28">
                  <c:v>2198</c:v>
                </c:pt>
                <c:pt idx="29">
                  <c:v>2213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0"/>
        <c:smooth val="0"/>
        <c:axId val="984490930"/>
        <c:axId val="229068649"/>
        <c:extLst>
          <c:ext xmlns:c15="http://schemas.microsoft.com/office/drawing/2012/chart" uri="{02D57815-91ED-43cb-92C2-25804820EDAC}">
            <c15:filteredLine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"quick"</c15:sqref>
                        </c15:formulaRef>
                      </c:ext>
                    </c:extLst>
                    <c:strCache>
                      <c:ptCount val="1"/>
                      <c:pt idx="0">
                        <c:v>quick</c:v>
                      </c:pt>
                    </c:strCache>
                  </c:strRef>
                </c:tx>
                <c:spPr>
                  <a:ln w="22225" cap="rnd">
                    <a:solidFill>
                      <a:schemeClr val="accent1"/>
                    </a:solidFill>
                  </a:ln>
                  <a:effectLst>
                    <a:glow rad="139700">
                      <a:schemeClr val="accent1">
                        <a:satMod val="175000"/>
                        <a:alpha val="14000"/>
                      </a:schemeClr>
                    </a:glow>
                  </a:effectLst>
                </c:spPr>
                <c:marker>
                  <c:symbol val="none"/>
                </c:marker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0" vertOverflow="ellipsis" vert="horz" wrap="square" lIns="38100" tIns="19050" rIns="38100" bIns="19050" anchor="ctr" anchorCtr="1"/>
                    <a:lstStyle/>
                    <a:p>
                      <a:pPr>
                        <a:defRPr lang="en-US" sz="900" b="0" i="0" u="none" strike="noStrike" kern="1200" baseline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</a:p>
                  </c:txPr>
                  <c:dLblPos val="r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xmlns:c15="http://schemas.microsoft.com/office/drawing/2012/chart" uri="{CE6537A1-D6FC-4f65-9D91-7224C49458BB}">
                      <c15:layout/>
                      <c15:showLeaderLines val="1"/>
                      <c15:leaderLines>
                        <c:spPr>
                          <a:ln w="9525">
                            <a:solidFill>
                              <a:schemeClr val="lt1">
                                <a:lumMod val="50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multiLvlStrRef>
                    <c:extLst>
                      <c:ext uri="{02D57815-91ED-43cb-92C2-25804820EDAC}">
                        <c15:fullRef>
                          <c15:sqref/>
                        </c15:fullRef>
                        <c15:formulaRef>
                          <c15:sqref>[Book1]Sheet1!$A$22:$B$51</c15:sqref>
                        </c15:formulaRef>
                      </c:ext>
                    </c:extLst>
                    <c:multiLvlStrCache>
                      <c:ptCount val="30"/>
                      <c:lvl>
                        <c:pt idx="0">
                          <c:v>1000</c:v>
                        </c:pt>
                        <c:pt idx="1">
                          <c:v>1000</c:v>
                        </c:pt>
                        <c:pt idx="2">
                          <c:v>1000</c:v>
                        </c:pt>
                        <c:pt idx="3">
                          <c:v>1000</c:v>
                        </c:pt>
                        <c:pt idx="4">
                          <c:v>1000</c:v>
                        </c:pt>
                        <c:pt idx="5">
                          <c:v>1000</c:v>
                        </c:pt>
                        <c:pt idx="6">
                          <c:v>10000</c:v>
                        </c:pt>
                        <c:pt idx="7">
                          <c:v>10000</c:v>
                        </c:pt>
                        <c:pt idx="8">
                          <c:v>10000</c:v>
                        </c:pt>
                        <c:pt idx="9">
                          <c:v>10000</c:v>
                        </c:pt>
                        <c:pt idx="10">
                          <c:v>10000</c:v>
                        </c:pt>
                        <c:pt idx="11">
                          <c:v>10000</c:v>
                        </c:pt>
                        <c:pt idx="12">
                          <c:v>100000</c:v>
                        </c:pt>
                        <c:pt idx="13">
                          <c:v>100000</c:v>
                        </c:pt>
                        <c:pt idx="14">
                          <c:v>100000</c:v>
                        </c:pt>
                        <c:pt idx="15">
                          <c:v>100000</c:v>
                        </c:pt>
                        <c:pt idx="16">
                          <c:v>100000</c:v>
                        </c:pt>
                        <c:pt idx="17">
                          <c:v>100000</c:v>
                        </c:pt>
                        <c:pt idx="18">
                          <c:v>1000000</c:v>
                        </c:pt>
                        <c:pt idx="19">
                          <c:v>1000000</c:v>
                        </c:pt>
                        <c:pt idx="20">
                          <c:v>1000000</c:v>
                        </c:pt>
                        <c:pt idx="21">
                          <c:v>1000000</c:v>
                        </c:pt>
                        <c:pt idx="22">
                          <c:v>1000000</c:v>
                        </c:pt>
                        <c:pt idx="23">
                          <c:v>1000000</c:v>
                        </c:pt>
                        <c:pt idx="24">
                          <c:v>10000000</c:v>
                        </c:pt>
                        <c:pt idx="25">
                          <c:v>10000000</c:v>
                        </c:pt>
                        <c:pt idx="26">
                          <c:v>10000000</c:v>
                        </c:pt>
                        <c:pt idx="27">
                          <c:v>10000000</c:v>
                        </c:pt>
                        <c:pt idx="28">
                          <c:v>10000000</c:v>
                        </c:pt>
                        <c:pt idx="29">
                          <c:v>10000000</c:v>
                        </c:pt>
                      </c:lvl>
                      <c:lvl>
                        <c:pt idx="0">
                          <c:v>1000</c:v>
                        </c:pt>
                        <c:pt idx="1">
                          <c:v>10000</c:v>
                        </c:pt>
                        <c:pt idx="2">
                          <c:v>100000</c:v>
                        </c:pt>
                        <c:pt idx="3">
                          <c:v>1000000</c:v>
                        </c:pt>
                        <c:pt idx="4">
                          <c:v>10000000</c:v>
                        </c:pt>
                        <c:pt idx="5">
                          <c:v>100000000</c:v>
                        </c:pt>
                        <c:pt idx="6">
                          <c:v>1000</c:v>
                        </c:pt>
                        <c:pt idx="7">
                          <c:v>10000</c:v>
                        </c:pt>
                        <c:pt idx="8">
                          <c:v>100000</c:v>
                        </c:pt>
                        <c:pt idx="9">
                          <c:v>1000000</c:v>
                        </c:pt>
                        <c:pt idx="10">
                          <c:v>10000000</c:v>
                        </c:pt>
                        <c:pt idx="11">
                          <c:v>100000000</c:v>
                        </c:pt>
                        <c:pt idx="12">
                          <c:v>1000</c:v>
                        </c:pt>
                        <c:pt idx="13">
                          <c:v>10000</c:v>
                        </c:pt>
                        <c:pt idx="14">
                          <c:v>100000</c:v>
                        </c:pt>
                        <c:pt idx="15">
                          <c:v>1000000</c:v>
                        </c:pt>
                        <c:pt idx="16">
                          <c:v>10000000</c:v>
                        </c:pt>
                        <c:pt idx="17">
                          <c:v>100000000</c:v>
                        </c:pt>
                        <c:pt idx="18">
                          <c:v>1000</c:v>
                        </c:pt>
                        <c:pt idx="19">
                          <c:v>10000</c:v>
                        </c:pt>
                        <c:pt idx="20">
                          <c:v>100000</c:v>
                        </c:pt>
                        <c:pt idx="21">
                          <c:v>1000000</c:v>
                        </c:pt>
                        <c:pt idx="22">
                          <c:v>10000000</c:v>
                        </c:pt>
                        <c:pt idx="23">
                          <c:v>100000000</c:v>
                        </c:pt>
                        <c:pt idx="24">
                          <c:v>1000</c:v>
                        </c:pt>
                        <c:pt idx="25">
                          <c:v>10000</c:v>
                        </c:pt>
                        <c:pt idx="26">
                          <c:v>100000</c:v>
                        </c:pt>
                        <c:pt idx="27">
                          <c:v>1000000</c:v>
                        </c:pt>
                        <c:pt idx="28">
                          <c:v>10000000</c:v>
                        </c:pt>
                        <c:pt idx="29">
                          <c:v>100000000</c:v>
                        </c:pt>
                      </c:lvl>
                    </c:multiLvlStrCache>
                  </c:multiLvlStrRef>
                </c:cat>
                <c:val>
                  <c:numRef>
                    <c:extLst>
                      <c:ext uri="{02D57815-91ED-43cb-92C2-25804820EDAC}">
                        <c15:formulaRef>
                          <c15:sqref>{0,0,0,0,0,0,0,0,1,0,1,1,8,6,7,7,7,7,256,91,78,78,76,76,18950,2984,1424,1433,1414,1393}</c15:sqref>
                        </c15:formulaRef>
                      </c:ext>
                    </c:extLst>
                    <c:numCache>
                      <c:formatCode>General</c:formatCode>
                      <c:ptCount val="30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1</c:v>
                      </c:pt>
                      <c:pt idx="9">
                        <c:v>0</c:v>
                      </c:pt>
                      <c:pt idx="10">
                        <c:v>1</c:v>
                      </c:pt>
                      <c:pt idx="11">
                        <c:v>1</c:v>
                      </c:pt>
                      <c:pt idx="12">
                        <c:v>8</c:v>
                      </c:pt>
                      <c:pt idx="13">
                        <c:v>6</c:v>
                      </c:pt>
                      <c:pt idx="14">
                        <c:v>7</c:v>
                      </c:pt>
                      <c:pt idx="15">
                        <c:v>7</c:v>
                      </c:pt>
                      <c:pt idx="16">
                        <c:v>7</c:v>
                      </c:pt>
                      <c:pt idx="17">
                        <c:v>7</c:v>
                      </c:pt>
                      <c:pt idx="18">
                        <c:v>256</c:v>
                      </c:pt>
                      <c:pt idx="19">
                        <c:v>91</c:v>
                      </c:pt>
                      <c:pt idx="20">
                        <c:v>78</c:v>
                      </c:pt>
                      <c:pt idx="21">
                        <c:v>78</c:v>
                      </c:pt>
                      <c:pt idx="22">
                        <c:v>76</c:v>
                      </c:pt>
                      <c:pt idx="23">
                        <c:v>76</c:v>
                      </c:pt>
                      <c:pt idx="24">
                        <c:v>18950</c:v>
                      </c:pt>
                      <c:pt idx="25">
                        <c:v>2984</c:v>
                      </c:pt>
                      <c:pt idx="26">
                        <c:v>1424</c:v>
                      </c:pt>
                      <c:pt idx="27">
                        <c:v>1433</c:v>
                      </c:pt>
                      <c:pt idx="28">
                        <c:v>1414</c:v>
                      </c:pt>
                      <c:pt idx="29">
                        <c:v>1393</c:v>
                      </c:pt>
                    </c:numCache>
                  </c:numRef>
                </c:val>
                <c:smooth val="0"/>
              </c15:ser>
            </c15:filteredLineSeries>
            <c15:filteredLineSeries>
              <c15:ser>
                <c:idx val="2"/>
                <c:order val="2"/>
                <c:tx>
                  <c:strRef>
                    <c:extLst>
                      <c:ext uri="{02D57815-91ED-43cb-92C2-25804820EDAC}">
                        <c15:formulaRef>
                          <c15:sqref>"count"</c15:sqref>
                        </c15:formulaRef>
                      </c:ext>
                    </c:extLst>
                    <c:strCache>
                      <c:ptCount val="1"/>
                      <c:pt idx="0">
                        <c:v>count</c:v>
                      </c:pt>
                    </c:strCache>
                  </c:strRef>
                </c:tx>
                <c:spPr>
                  <a:ln w="22225" cap="rnd">
                    <a:solidFill>
                      <a:schemeClr val="accent3"/>
                    </a:solidFill>
                  </a:ln>
                  <a:effectLst>
                    <a:glow rad="139700">
                      <a:schemeClr val="accent3">
                        <a:satMod val="175000"/>
                        <a:alpha val="14000"/>
                      </a:schemeClr>
                    </a:glow>
                  </a:effectLst>
                </c:spPr>
                <c:marker>
                  <c:symbol val="none"/>
                </c:marker>
                <c:dLbls>
                  <c:numFmt formatCode="General" sourceLinked="1"/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0" vertOverflow="ellipsis" vert="horz" wrap="square" lIns="38100" tIns="19050" rIns="38100" bIns="19050" anchor="ctr" anchorCtr="1"/>
                    <a:lstStyle/>
                    <a:p>
                      <a:pPr>
                        <a:defRPr lang="en-US" sz="900" b="0" i="0" u="none" strike="noStrike" kern="1200" baseline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</a:p>
                  </c:txPr>
                  <c:dLblPos val="t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xmlns:c15="http://schemas.microsoft.com/office/drawing/2012/chart" uri="{CE6537A1-D6FC-4f65-9D91-7224C49458BB}">
                      <c15:layout/>
                      <c15:showLeaderLines val="1"/>
                      <c15:leaderLines>
                        <c:spPr>
                          <a:ln w="9525">
                            <a:solidFill>
                              <a:schemeClr val="lt1">
                                <a:lumMod val="50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multiLvlStrRef>
                    <c:extLst>
                      <c:ext uri="{02D57815-91ED-43cb-92C2-25804820EDAC}">
                        <c15:fullRef>
                          <c15:sqref/>
                        </c15:fullRef>
                        <c15:formulaRef>
                          <c15:sqref>[Book1]Sheet1!$A$22:$B$51</c15:sqref>
                        </c15:formulaRef>
                      </c:ext>
                    </c:extLst>
                    <c:multiLvlStrCache>
                      <c:ptCount val="30"/>
                      <c:lvl>
                        <c:pt idx="0">
                          <c:v>1000</c:v>
                        </c:pt>
                        <c:pt idx="1">
                          <c:v>1000</c:v>
                        </c:pt>
                        <c:pt idx="2">
                          <c:v>1000</c:v>
                        </c:pt>
                        <c:pt idx="3">
                          <c:v>1000</c:v>
                        </c:pt>
                        <c:pt idx="4">
                          <c:v>1000</c:v>
                        </c:pt>
                        <c:pt idx="5">
                          <c:v>1000</c:v>
                        </c:pt>
                        <c:pt idx="6">
                          <c:v>10000</c:v>
                        </c:pt>
                        <c:pt idx="7">
                          <c:v>10000</c:v>
                        </c:pt>
                        <c:pt idx="8">
                          <c:v>10000</c:v>
                        </c:pt>
                        <c:pt idx="9">
                          <c:v>10000</c:v>
                        </c:pt>
                        <c:pt idx="10">
                          <c:v>10000</c:v>
                        </c:pt>
                        <c:pt idx="11">
                          <c:v>10000</c:v>
                        </c:pt>
                        <c:pt idx="12">
                          <c:v>100000</c:v>
                        </c:pt>
                        <c:pt idx="13">
                          <c:v>100000</c:v>
                        </c:pt>
                        <c:pt idx="14">
                          <c:v>100000</c:v>
                        </c:pt>
                        <c:pt idx="15">
                          <c:v>100000</c:v>
                        </c:pt>
                        <c:pt idx="16">
                          <c:v>100000</c:v>
                        </c:pt>
                        <c:pt idx="17">
                          <c:v>100000</c:v>
                        </c:pt>
                        <c:pt idx="18">
                          <c:v>1000000</c:v>
                        </c:pt>
                        <c:pt idx="19">
                          <c:v>1000000</c:v>
                        </c:pt>
                        <c:pt idx="20">
                          <c:v>1000000</c:v>
                        </c:pt>
                        <c:pt idx="21">
                          <c:v>1000000</c:v>
                        </c:pt>
                        <c:pt idx="22">
                          <c:v>1000000</c:v>
                        </c:pt>
                        <c:pt idx="23">
                          <c:v>1000000</c:v>
                        </c:pt>
                        <c:pt idx="24">
                          <c:v>10000000</c:v>
                        </c:pt>
                        <c:pt idx="25">
                          <c:v>10000000</c:v>
                        </c:pt>
                        <c:pt idx="26">
                          <c:v>10000000</c:v>
                        </c:pt>
                        <c:pt idx="27">
                          <c:v>10000000</c:v>
                        </c:pt>
                        <c:pt idx="28">
                          <c:v>10000000</c:v>
                        </c:pt>
                        <c:pt idx="29">
                          <c:v>10000000</c:v>
                        </c:pt>
                      </c:lvl>
                      <c:lvl>
                        <c:pt idx="0">
                          <c:v>1000</c:v>
                        </c:pt>
                        <c:pt idx="1">
                          <c:v>10000</c:v>
                        </c:pt>
                        <c:pt idx="2">
                          <c:v>100000</c:v>
                        </c:pt>
                        <c:pt idx="3">
                          <c:v>1000000</c:v>
                        </c:pt>
                        <c:pt idx="4">
                          <c:v>10000000</c:v>
                        </c:pt>
                        <c:pt idx="5">
                          <c:v>100000000</c:v>
                        </c:pt>
                        <c:pt idx="6">
                          <c:v>1000</c:v>
                        </c:pt>
                        <c:pt idx="7">
                          <c:v>10000</c:v>
                        </c:pt>
                        <c:pt idx="8">
                          <c:v>100000</c:v>
                        </c:pt>
                        <c:pt idx="9">
                          <c:v>1000000</c:v>
                        </c:pt>
                        <c:pt idx="10">
                          <c:v>10000000</c:v>
                        </c:pt>
                        <c:pt idx="11">
                          <c:v>100000000</c:v>
                        </c:pt>
                        <c:pt idx="12">
                          <c:v>1000</c:v>
                        </c:pt>
                        <c:pt idx="13">
                          <c:v>10000</c:v>
                        </c:pt>
                        <c:pt idx="14">
                          <c:v>100000</c:v>
                        </c:pt>
                        <c:pt idx="15">
                          <c:v>1000000</c:v>
                        </c:pt>
                        <c:pt idx="16">
                          <c:v>10000000</c:v>
                        </c:pt>
                        <c:pt idx="17">
                          <c:v>100000000</c:v>
                        </c:pt>
                        <c:pt idx="18">
                          <c:v>1000</c:v>
                        </c:pt>
                        <c:pt idx="19">
                          <c:v>10000</c:v>
                        </c:pt>
                        <c:pt idx="20">
                          <c:v>100000</c:v>
                        </c:pt>
                        <c:pt idx="21">
                          <c:v>1000000</c:v>
                        </c:pt>
                        <c:pt idx="22">
                          <c:v>10000000</c:v>
                        </c:pt>
                        <c:pt idx="23">
                          <c:v>100000000</c:v>
                        </c:pt>
                        <c:pt idx="24">
                          <c:v>1000</c:v>
                        </c:pt>
                        <c:pt idx="25">
                          <c:v>10000</c:v>
                        </c:pt>
                        <c:pt idx="26">
                          <c:v>100000</c:v>
                        </c:pt>
                        <c:pt idx="27">
                          <c:v>1000000</c:v>
                        </c:pt>
                        <c:pt idx="28">
                          <c:v>10000000</c:v>
                        </c:pt>
                        <c:pt idx="29">
                          <c:v>100000000</c:v>
                        </c:pt>
                      </c:lvl>
                    </c:multiLvlStrCache>
                  </c:multiLvlStrRef>
                </c:cat>
                <c:val>
                  <c:numRef>
                    <c:extLst>
                      <c:ext uri="{02D57815-91ED-43cb-92C2-25804820EDAC}">
                        <c15:formulaRef>
                          <c15:sqref>{0,0,0,2,17,166,0,0,0,2,14,166,0,1,1,1,14,168,0,2,1,3,16,168,22,23,24,25,40,191}</c15:sqref>
                        </c15:formulaRef>
                      </c:ext>
                    </c:extLst>
                    <c:numCache>
                      <c:formatCode>General</c:formatCode>
                      <c:ptCount val="30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2</c:v>
                      </c:pt>
                      <c:pt idx="4">
                        <c:v>17</c:v>
                      </c:pt>
                      <c:pt idx="5">
                        <c:v>166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2</c:v>
                      </c:pt>
                      <c:pt idx="10">
                        <c:v>14</c:v>
                      </c:pt>
                      <c:pt idx="11">
                        <c:v>166</c:v>
                      </c:pt>
                      <c:pt idx="12">
                        <c:v>0</c:v>
                      </c:pt>
                      <c:pt idx="13">
                        <c:v>1</c:v>
                      </c:pt>
                      <c:pt idx="14">
                        <c:v>1</c:v>
                      </c:pt>
                      <c:pt idx="15">
                        <c:v>1</c:v>
                      </c:pt>
                      <c:pt idx="16">
                        <c:v>14</c:v>
                      </c:pt>
                      <c:pt idx="17">
                        <c:v>168</c:v>
                      </c:pt>
                      <c:pt idx="18">
                        <c:v>0</c:v>
                      </c:pt>
                      <c:pt idx="19">
                        <c:v>2</c:v>
                      </c:pt>
                      <c:pt idx="20">
                        <c:v>1</c:v>
                      </c:pt>
                      <c:pt idx="21">
                        <c:v>3</c:v>
                      </c:pt>
                      <c:pt idx="22">
                        <c:v>16</c:v>
                      </c:pt>
                      <c:pt idx="23">
                        <c:v>168</c:v>
                      </c:pt>
                      <c:pt idx="24">
                        <c:v>22</c:v>
                      </c:pt>
                      <c:pt idx="25">
                        <c:v>23</c:v>
                      </c:pt>
                      <c:pt idx="26">
                        <c:v>24</c:v>
                      </c:pt>
                      <c:pt idx="27">
                        <c:v>25</c:v>
                      </c:pt>
                      <c:pt idx="28">
                        <c:v>40</c:v>
                      </c:pt>
                      <c:pt idx="29">
                        <c:v>191</c:v>
                      </c:pt>
                    </c:numCache>
                  </c:numRef>
                </c:val>
                <c:smooth val="0"/>
              </c15:ser>
            </c15:filteredLineSeries>
            <c15:filteredLineSeries>
              <c15:ser>
                <c:idx val="3"/>
                <c:order val="3"/>
                <c:tx>
                  <c:strRef>
                    <c:extLst>
                      <c:ext uri="{02D57815-91ED-43cb-92C2-25804820EDAC}">
                        <c15:formulaRef>
                          <c15:sqref>"radix"</c15:sqref>
                        </c15:formulaRef>
                      </c:ext>
                    </c:extLst>
                    <c:strCache>
                      <c:ptCount val="1"/>
                      <c:pt idx="0">
                        <c:v>radix</c:v>
                      </c:pt>
                    </c:strCache>
                  </c:strRef>
                </c:tx>
                <c:spPr>
                  <a:ln w="22225" cap="rnd">
                    <a:solidFill>
                      <a:schemeClr val="accent4"/>
                    </a:solidFill>
                  </a:ln>
                  <a:effectLst>
                    <a:glow rad="139700">
                      <a:schemeClr val="accent4">
                        <a:satMod val="175000"/>
                        <a:alpha val="14000"/>
                      </a:schemeClr>
                    </a:glow>
                  </a:effectLst>
                </c:spPr>
                <c:marker>
                  <c:symbol val="none"/>
                </c:marker>
                <c:dLbls>
                  <c:numFmt formatCode="General" sourceLinked="1"/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0" vertOverflow="ellipsis" vert="horz" wrap="square" lIns="38100" tIns="19050" rIns="38100" bIns="19050" anchor="ctr" anchorCtr="1"/>
                    <a:lstStyle/>
                    <a:p>
                      <a:pPr>
                        <a:defRPr lang="en-US" sz="900" b="0" i="0" u="none" strike="noStrike" kern="1200" baseline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</a:p>
                  </c:txPr>
                  <c:dLblPos val="t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xmlns:c15="http://schemas.microsoft.com/office/drawing/2012/chart" uri="{CE6537A1-D6FC-4f65-9D91-7224C49458BB}">
                      <c15:layout/>
                      <c15:showLeaderLines val="1"/>
                      <c15:leaderLines>
                        <c:spPr>
                          <a:ln w="9525">
                            <a:solidFill>
                              <a:schemeClr val="lt1">
                                <a:lumMod val="50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multiLvlStrRef>
                    <c:extLst>
                      <c:ext uri="{02D57815-91ED-43cb-92C2-25804820EDAC}">
                        <c15:fullRef>
                          <c15:sqref/>
                        </c15:fullRef>
                        <c15:formulaRef>
                          <c15:sqref>[Book1]Sheet1!$A$22:$B$51</c15:sqref>
                        </c15:formulaRef>
                      </c:ext>
                    </c:extLst>
                    <c:multiLvlStrCache>
                      <c:ptCount val="30"/>
                      <c:lvl>
                        <c:pt idx="0">
                          <c:v>1000</c:v>
                        </c:pt>
                        <c:pt idx="1">
                          <c:v>1000</c:v>
                        </c:pt>
                        <c:pt idx="2">
                          <c:v>1000</c:v>
                        </c:pt>
                        <c:pt idx="3">
                          <c:v>1000</c:v>
                        </c:pt>
                        <c:pt idx="4">
                          <c:v>1000</c:v>
                        </c:pt>
                        <c:pt idx="5">
                          <c:v>1000</c:v>
                        </c:pt>
                        <c:pt idx="6">
                          <c:v>10000</c:v>
                        </c:pt>
                        <c:pt idx="7">
                          <c:v>10000</c:v>
                        </c:pt>
                        <c:pt idx="8">
                          <c:v>10000</c:v>
                        </c:pt>
                        <c:pt idx="9">
                          <c:v>10000</c:v>
                        </c:pt>
                        <c:pt idx="10">
                          <c:v>10000</c:v>
                        </c:pt>
                        <c:pt idx="11">
                          <c:v>10000</c:v>
                        </c:pt>
                        <c:pt idx="12">
                          <c:v>100000</c:v>
                        </c:pt>
                        <c:pt idx="13">
                          <c:v>100000</c:v>
                        </c:pt>
                        <c:pt idx="14">
                          <c:v>100000</c:v>
                        </c:pt>
                        <c:pt idx="15">
                          <c:v>100000</c:v>
                        </c:pt>
                        <c:pt idx="16">
                          <c:v>100000</c:v>
                        </c:pt>
                        <c:pt idx="17">
                          <c:v>100000</c:v>
                        </c:pt>
                        <c:pt idx="18">
                          <c:v>1000000</c:v>
                        </c:pt>
                        <c:pt idx="19">
                          <c:v>1000000</c:v>
                        </c:pt>
                        <c:pt idx="20">
                          <c:v>1000000</c:v>
                        </c:pt>
                        <c:pt idx="21">
                          <c:v>1000000</c:v>
                        </c:pt>
                        <c:pt idx="22">
                          <c:v>1000000</c:v>
                        </c:pt>
                        <c:pt idx="23">
                          <c:v>1000000</c:v>
                        </c:pt>
                        <c:pt idx="24">
                          <c:v>10000000</c:v>
                        </c:pt>
                        <c:pt idx="25">
                          <c:v>10000000</c:v>
                        </c:pt>
                        <c:pt idx="26">
                          <c:v>10000000</c:v>
                        </c:pt>
                        <c:pt idx="27">
                          <c:v>10000000</c:v>
                        </c:pt>
                        <c:pt idx="28">
                          <c:v>10000000</c:v>
                        </c:pt>
                        <c:pt idx="29">
                          <c:v>10000000</c:v>
                        </c:pt>
                      </c:lvl>
                      <c:lvl>
                        <c:pt idx="0">
                          <c:v>1000</c:v>
                        </c:pt>
                        <c:pt idx="1">
                          <c:v>10000</c:v>
                        </c:pt>
                        <c:pt idx="2">
                          <c:v>100000</c:v>
                        </c:pt>
                        <c:pt idx="3">
                          <c:v>1000000</c:v>
                        </c:pt>
                        <c:pt idx="4">
                          <c:v>10000000</c:v>
                        </c:pt>
                        <c:pt idx="5">
                          <c:v>100000000</c:v>
                        </c:pt>
                        <c:pt idx="6">
                          <c:v>1000</c:v>
                        </c:pt>
                        <c:pt idx="7">
                          <c:v>10000</c:v>
                        </c:pt>
                        <c:pt idx="8">
                          <c:v>100000</c:v>
                        </c:pt>
                        <c:pt idx="9">
                          <c:v>1000000</c:v>
                        </c:pt>
                        <c:pt idx="10">
                          <c:v>10000000</c:v>
                        </c:pt>
                        <c:pt idx="11">
                          <c:v>100000000</c:v>
                        </c:pt>
                        <c:pt idx="12">
                          <c:v>1000</c:v>
                        </c:pt>
                        <c:pt idx="13">
                          <c:v>10000</c:v>
                        </c:pt>
                        <c:pt idx="14">
                          <c:v>100000</c:v>
                        </c:pt>
                        <c:pt idx="15">
                          <c:v>1000000</c:v>
                        </c:pt>
                        <c:pt idx="16">
                          <c:v>10000000</c:v>
                        </c:pt>
                        <c:pt idx="17">
                          <c:v>100000000</c:v>
                        </c:pt>
                        <c:pt idx="18">
                          <c:v>1000</c:v>
                        </c:pt>
                        <c:pt idx="19">
                          <c:v>10000</c:v>
                        </c:pt>
                        <c:pt idx="20">
                          <c:v>100000</c:v>
                        </c:pt>
                        <c:pt idx="21">
                          <c:v>1000000</c:v>
                        </c:pt>
                        <c:pt idx="22">
                          <c:v>10000000</c:v>
                        </c:pt>
                        <c:pt idx="23">
                          <c:v>100000000</c:v>
                        </c:pt>
                        <c:pt idx="24">
                          <c:v>1000</c:v>
                        </c:pt>
                        <c:pt idx="25">
                          <c:v>10000</c:v>
                        </c:pt>
                        <c:pt idx="26">
                          <c:v>100000</c:v>
                        </c:pt>
                        <c:pt idx="27">
                          <c:v>1000000</c:v>
                        </c:pt>
                        <c:pt idx="28">
                          <c:v>10000000</c:v>
                        </c:pt>
                        <c:pt idx="29">
                          <c:v>100000000</c:v>
                        </c:pt>
                      </c:lvl>
                    </c:multiLvlStrCache>
                  </c:multiLvlStrRef>
                </c:cat>
                <c:val>
                  <c:numRef>
                    <c:extLst>
                      <c:ext uri="{02D57815-91ED-43cb-92C2-25804820EDAC}">
                        <c15:formulaRef>
                          <c15:sqref>{0,1,0,0,0,1,2,2,2,3,2,2,21,23,23,22,22,22,212,232,232,232,232,232,2147,2171,2353,2354,2364,2352}</c15:sqref>
                        </c15:formulaRef>
                      </c:ext>
                    </c:extLst>
                    <c:numCache>
                      <c:formatCode>General</c:formatCode>
                      <c:ptCount val="30"/>
                      <c:pt idx="0">
                        <c:v>0</c:v>
                      </c:pt>
                      <c:pt idx="1">
                        <c:v>1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1</c:v>
                      </c:pt>
                      <c:pt idx="6">
                        <c:v>2</c:v>
                      </c:pt>
                      <c:pt idx="7">
                        <c:v>2</c:v>
                      </c:pt>
                      <c:pt idx="8">
                        <c:v>2</c:v>
                      </c:pt>
                      <c:pt idx="9">
                        <c:v>3</c:v>
                      </c:pt>
                      <c:pt idx="10">
                        <c:v>2</c:v>
                      </c:pt>
                      <c:pt idx="11">
                        <c:v>2</c:v>
                      </c:pt>
                      <c:pt idx="12">
                        <c:v>21</c:v>
                      </c:pt>
                      <c:pt idx="13">
                        <c:v>23</c:v>
                      </c:pt>
                      <c:pt idx="14">
                        <c:v>23</c:v>
                      </c:pt>
                      <c:pt idx="15">
                        <c:v>22</c:v>
                      </c:pt>
                      <c:pt idx="16">
                        <c:v>22</c:v>
                      </c:pt>
                      <c:pt idx="17">
                        <c:v>22</c:v>
                      </c:pt>
                      <c:pt idx="18">
                        <c:v>212</c:v>
                      </c:pt>
                      <c:pt idx="19">
                        <c:v>232</c:v>
                      </c:pt>
                      <c:pt idx="20">
                        <c:v>232</c:v>
                      </c:pt>
                      <c:pt idx="21">
                        <c:v>232</c:v>
                      </c:pt>
                      <c:pt idx="22">
                        <c:v>232</c:v>
                      </c:pt>
                      <c:pt idx="23">
                        <c:v>232</c:v>
                      </c:pt>
                      <c:pt idx="24">
                        <c:v>2147</c:v>
                      </c:pt>
                      <c:pt idx="25">
                        <c:v>2171</c:v>
                      </c:pt>
                      <c:pt idx="26">
                        <c:v>2353</c:v>
                      </c:pt>
                      <c:pt idx="27">
                        <c:v>2354</c:v>
                      </c:pt>
                      <c:pt idx="28">
                        <c:v>2364</c:v>
                      </c:pt>
                      <c:pt idx="29">
                        <c:v>2352</c:v>
                      </c:pt>
                    </c:numCache>
                  </c:numRef>
                </c:val>
                <c:smooth val="0"/>
              </c15:ser>
            </c15:filteredLineSeries>
            <c15:filteredLineSeries>
              <c15:ser>
                <c:idx val="4"/>
                <c:order val="4"/>
                <c:tx>
                  <c:strRef>
                    <c:extLst>
                      <c:ext uri="{02D57815-91ED-43cb-92C2-25804820EDAC}">
                        <c15:formulaRef>
                          <c15:sqref>"shell"</c15:sqref>
                        </c15:formulaRef>
                      </c:ext>
                    </c:extLst>
                    <c:strCache>
                      <c:ptCount val="1"/>
                      <c:pt idx="0">
                        <c:v>shell</c:v>
                      </c:pt>
                    </c:strCache>
                  </c:strRef>
                </c:tx>
                <c:spPr>
                  <a:ln w="22225" cap="rnd">
                    <a:solidFill>
                      <a:schemeClr val="accent5"/>
                    </a:solidFill>
                  </a:ln>
                  <a:effectLst>
                    <a:glow rad="139700">
                      <a:schemeClr val="accent5">
                        <a:satMod val="175000"/>
                        <a:alpha val="14000"/>
                      </a:schemeClr>
                    </a:glow>
                  </a:effectLst>
                </c:spPr>
                <c:marker>
                  <c:symbol val="none"/>
                </c:marker>
                <c:dLbls>
                  <c:numFmt formatCode="General" sourceLinked="1"/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0" vertOverflow="ellipsis" vert="horz" wrap="square" lIns="38100" tIns="19050" rIns="38100" bIns="19050" anchor="ctr" anchorCtr="1"/>
                    <a:lstStyle/>
                    <a:p>
                      <a:pPr>
                        <a:defRPr lang="en-US" sz="900" b="0" i="0" u="none" strike="noStrike" kern="1200" baseline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</a:p>
                  </c:txPr>
                  <c:dLblPos val="t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xmlns:c15="http://schemas.microsoft.com/office/drawing/2012/chart" uri="{CE6537A1-D6FC-4f65-9D91-7224C49458BB}">
                      <c15:layout/>
                      <c15:showLeaderLines val="1"/>
                      <c15:leaderLines>
                        <c:spPr>
                          <a:ln w="9525">
                            <a:solidFill>
                              <a:schemeClr val="lt1">
                                <a:lumMod val="50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multiLvlStrRef>
                    <c:extLst>
                      <c:ext uri="{02D57815-91ED-43cb-92C2-25804820EDAC}">
                        <c15:fullRef>
                          <c15:sqref/>
                        </c15:fullRef>
                        <c15:formulaRef>
                          <c15:sqref>[Book1]Sheet1!$A$22:$B$51</c15:sqref>
                        </c15:formulaRef>
                      </c:ext>
                    </c:extLst>
                    <c:multiLvlStrCache>
                      <c:ptCount val="30"/>
                      <c:lvl>
                        <c:pt idx="0">
                          <c:v>1000</c:v>
                        </c:pt>
                        <c:pt idx="1">
                          <c:v>1000</c:v>
                        </c:pt>
                        <c:pt idx="2">
                          <c:v>1000</c:v>
                        </c:pt>
                        <c:pt idx="3">
                          <c:v>1000</c:v>
                        </c:pt>
                        <c:pt idx="4">
                          <c:v>1000</c:v>
                        </c:pt>
                        <c:pt idx="5">
                          <c:v>1000</c:v>
                        </c:pt>
                        <c:pt idx="6">
                          <c:v>10000</c:v>
                        </c:pt>
                        <c:pt idx="7">
                          <c:v>10000</c:v>
                        </c:pt>
                        <c:pt idx="8">
                          <c:v>10000</c:v>
                        </c:pt>
                        <c:pt idx="9">
                          <c:v>10000</c:v>
                        </c:pt>
                        <c:pt idx="10">
                          <c:v>10000</c:v>
                        </c:pt>
                        <c:pt idx="11">
                          <c:v>10000</c:v>
                        </c:pt>
                        <c:pt idx="12">
                          <c:v>100000</c:v>
                        </c:pt>
                        <c:pt idx="13">
                          <c:v>100000</c:v>
                        </c:pt>
                        <c:pt idx="14">
                          <c:v>100000</c:v>
                        </c:pt>
                        <c:pt idx="15">
                          <c:v>100000</c:v>
                        </c:pt>
                        <c:pt idx="16">
                          <c:v>100000</c:v>
                        </c:pt>
                        <c:pt idx="17">
                          <c:v>100000</c:v>
                        </c:pt>
                        <c:pt idx="18">
                          <c:v>1000000</c:v>
                        </c:pt>
                        <c:pt idx="19">
                          <c:v>1000000</c:v>
                        </c:pt>
                        <c:pt idx="20">
                          <c:v>1000000</c:v>
                        </c:pt>
                        <c:pt idx="21">
                          <c:v>1000000</c:v>
                        </c:pt>
                        <c:pt idx="22">
                          <c:v>1000000</c:v>
                        </c:pt>
                        <c:pt idx="23">
                          <c:v>1000000</c:v>
                        </c:pt>
                        <c:pt idx="24">
                          <c:v>10000000</c:v>
                        </c:pt>
                        <c:pt idx="25">
                          <c:v>10000000</c:v>
                        </c:pt>
                        <c:pt idx="26">
                          <c:v>10000000</c:v>
                        </c:pt>
                        <c:pt idx="27">
                          <c:v>10000000</c:v>
                        </c:pt>
                        <c:pt idx="28">
                          <c:v>10000000</c:v>
                        </c:pt>
                        <c:pt idx="29">
                          <c:v>10000000</c:v>
                        </c:pt>
                      </c:lvl>
                      <c:lvl>
                        <c:pt idx="0">
                          <c:v>1000</c:v>
                        </c:pt>
                        <c:pt idx="1">
                          <c:v>10000</c:v>
                        </c:pt>
                        <c:pt idx="2">
                          <c:v>100000</c:v>
                        </c:pt>
                        <c:pt idx="3">
                          <c:v>1000000</c:v>
                        </c:pt>
                        <c:pt idx="4">
                          <c:v>10000000</c:v>
                        </c:pt>
                        <c:pt idx="5">
                          <c:v>100000000</c:v>
                        </c:pt>
                        <c:pt idx="6">
                          <c:v>1000</c:v>
                        </c:pt>
                        <c:pt idx="7">
                          <c:v>10000</c:v>
                        </c:pt>
                        <c:pt idx="8">
                          <c:v>100000</c:v>
                        </c:pt>
                        <c:pt idx="9">
                          <c:v>1000000</c:v>
                        </c:pt>
                        <c:pt idx="10">
                          <c:v>10000000</c:v>
                        </c:pt>
                        <c:pt idx="11">
                          <c:v>100000000</c:v>
                        </c:pt>
                        <c:pt idx="12">
                          <c:v>1000</c:v>
                        </c:pt>
                        <c:pt idx="13">
                          <c:v>10000</c:v>
                        </c:pt>
                        <c:pt idx="14">
                          <c:v>100000</c:v>
                        </c:pt>
                        <c:pt idx="15">
                          <c:v>1000000</c:v>
                        </c:pt>
                        <c:pt idx="16">
                          <c:v>10000000</c:v>
                        </c:pt>
                        <c:pt idx="17">
                          <c:v>100000000</c:v>
                        </c:pt>
                        <c:pt idx="18">
                          <c:v>1000</c:v>
                        </c:pt>
                        <c:pt idx="19">
                          <c:v>10000</c:v>
                        </c:pt>
                        <c:pt idx="20">
                          <c:v>100000</c:v>
                        </c:pt>
                        <c:pt idx="21">
                          <c:v>1000000</c:v>
                        </c:pt>
                        <c:pt idx="22">
                          <c:v>10000000</c:v>
                        </c:pt>
                        <c:pt idx="23">
                          <c:v>100000000</c:v>
                        </c:pt>
                        <c:pt idx="24">
                          <c:v>1000</c:v>
                        </c:pt>
                        <c:pt idx="25">
                          <c:v>10000</c:v>
                        </c:pt>
                        <c:pt idx="26">
                          <c:v>100000</c:v>
                        </c:pt>
                        <c:pt idx="27">
                          <c:v>1000000</c:v>
                        </c:pt>
                        <c:pt idx="28">
                          <c:v>10000000</c:v>
                        </c:pt>
                        <c:pt idx="29">
                          <c:v>100000000</c:v>
                        </c:pt>
                      </c:lvl>
                    </c:multiLvlStrCache>
                  </c:multiLvlStrRef>
                </c:cat>
                <c:val>
                  <c:numRef>
                    <c:extLst>
                      <c:ext uri="{02D57815-91ED-43cb-92C2-25804820EDAC}">
                        <c15:formulaRef>
                          <c15:sqref>{1,0,0,0,1,0,1,1,1,1,1,0,9,11,10,11,11,10,140,173,180,191,194,183,1754,2455,2557,2686,2569,2632}</c15:sqref>
                        </c15:formulaRef>
                      </c:ext>
                    </c:extLst>
                    <c:numCache>
                      <c:formatCode>General</c:formatCode>
                      <c:ptCount val="30"/>
                      <c:pt idx="0">
                        <c:v>1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1</c:v>
                      </c:pt>
                      <c:pt idx="5">
                        <c:v>0</c:v>
                      </c:pt>
                      <c:pt idx="6">
                        <c:v>1</c:v>
                      </c:pt>
                      <c:pt idx="7">
                        <c:v>1</c:v>
                      </c:pt>
                      <c:pt idx="8">
                        <c:v>1</c:v>
                      </c:pt>
                      <c:pt idx="9">
                        <c:v>1</c:v>
                      </c:pt>
                      <c:pt idx="10">
                        <c:v>1</c:v>
                      </c:pt>
                      <c:pt idx="11">
                        <c:v>0</c:v>
                      </c:pt>
                      <c:pt idx="12">
                        <c:v>9</c:v>
                      </c:pt>
                      <c:pt idx="13">
                        <c:v>11</c:v>
                      </c:pt>
                      <c:pt idx="14">
                        <c:v>10</c:v>
                      </c:pt>
                      <c:pt idx="15">
                        <c:v>11</c:v>
                      </c:pt>
                      <c:pt idx="16">
                        <c:v>11</c:v>
                      </c:pt>
                      <c:pt idx="17">
                        <c:v>10</c:v>
                      </c:pt>
                      <c:pt idx="18">
                        <c:v>140</c:v>
                      </c:pt>
                      <c:pt idx="19">
                        <c:v>173</c:v>
                      </c:pt>
                      <c:pt idx="20">
                        <c:v>180</c:v>
                      </c:pt>
                      <c:pt idx="21">
                        <c:v>191</c:v>
                      </c:pt>
                      <c:pt idx="22">
                        <c:v>194</c:v>
                      </c:pt>
                      <c:pt idx="23">
                        <c:v>183</c:v>
                      </c:pt>
                      <c:pt idx="24">
                        <c:v>1754</c:v>
                      </c:pt>
                      <c:pt idx="25">
                        <c:v>2455</c:v>
                      </c:pt>
                      <c:pt idx="26">
                        <c:v>2557</c:v>
                      </c:pt>
                      <c:pt idx="27">
                        <c:v>2686</c:v>
                      </c:pt>
                      <c:pt idx="28">
                        <c:v>2569</c:v>
                      </c:pt>
                      <c:pt idx="29">
                        <c:v>2632</c:v>
                      </c:pt>
                    </c:numCache>
                  </c:numRef>
                </c:val>
                <c:smooth val="0"/>
              </c15:ser>
            </c15:filteredLineSeries>
          </c:ext>
        </c:extLst>
      </c:lineChart>
      <c:catAx>
        <c:axId val="984490930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</a:p>
        </c:txPr>
        <c:crossAx val="229068649"/>
        <c:crosses val="autoZero"/>
        <c:auto val="1"/>
        <c:lblAlgn val="ctr"/>
        <c:lblOffset val="100"/>
        <c:noMultiLvlLbl val="0"/>
      </c:catAx>
      <c:valAx>
        <c:axId val="229068649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</a:p>
        </c:txPr>
        <c:crossAx val="98449093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 anchor="ctr"/>
    <a:lstStyle/>
    <a:p>
      <a:pPr>
        <a:defRPr lang="en-US">
          <a:solidFill>
            <a:schemeClr val="bg1"/>
          </a:solidFill>
        </a:defRPr>
      </a:pPr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400" b="1" i="0" u="none" strike="noStrike" kern="1200" cap="none" baseline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pPr>
            <a:r>
              <a:rPr>
                <a:solidFill>
                  <a:schemeClr val="accent6"/>
                </a:solidFill>
              </a:rPr>
              <a:t>10.000.000 elements</a:t>
            </a:r>
            <a:endParaRPr>
              <a:solidFill>
                <a:schemeClr val="accent6"/>
              </a:solidFill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2"/>
          <c:order val="2"/>
          <c:tx>
            <c:strRef>
              <c:f>"count"</c:f>
              <c:strCache>
                <c:ptCount val="1"/>
                <c:pt idx="0">
                  <c:v>count</c:v>
                </c:pt>
              </c:strCache>
            </c:strRef>
          </c:tx>
          <c:spPr>
            <a:ln w="22225" cap="rnd">
              <a:solidFill>
                <a:schemeClr val="bg2">
                  <a:lumMod val="60000"/>
                  <a:lumOff val="40000"/>
                </a:schemeClr>
              </a:solidFill>
            </a:ln>
            <a:effectLst>
              <a:glow rad="139700">
                <a:schemeClr val="accent3">
                  <a:satMod val="175000"/>
                  <a:alpha val="14000"/>
                </a:schemeClr>
              </a:glow>
            </a:effectLst>
          </c:spPr>
          <c:marker>
            <c:symbol val="none"/>
          </c:marker>
          <c:dLbls>
            <c:numFmt formatCode="General" sourceLinked="1"/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900" b="0" i="0" u="none" strike="noStrike" kern="1200" baseline="0">
                    <a:solidFill>
                      <a:schemeClr val="accent6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[Book1]Sheet1!$A$1:$A$6</c:f>
              <c:numCache>
                <c:formatCode>General</c:formatCode>
                <c:ptCount val="6"/>
                <c:pt idx="0">
                  <c:v>100</c:v>
                </c:pt>
                <c:pt idx="1">
                  <c:v>1000</c:v>
                </c:pt>
                <c:pt idx="2">
                  <c:v>10000</c:v>
                </c:pt>
                <c:pt idx="3">
                  <c:v>100000</c:v>
                </c:pt>
                <c:pt idx="4">
                  <c:v>1000000</c:v>
                </c:pt>
                <c:pt idx="5">
                  <c:v>10000000</c:v>
                </c:pt>
              </c:numCache>
            </c:numRef>
          </c:cat>
          <c:val>
            <c:numRef>
              <c:f>[Book1]Sheet1!$E$1:$E$6</c:f>
              <c:numCache>
                <c:formatCode>General</c:formatCode>
                <c:ptCount val="6"/>
                <c:pt idx="0">
                  <c:v>22</c:v>
                </c:pt>
                <c:pt idx="1">
                  <c:v>22</c:v>
                </c:pt>
                <c:pt idx="2">
                  <c:v>25</c:v>
                </c:pt>
                <c:pt idx="3">
                  <c:v>25</c:v>
                </c:pt>
                <c:pt idx="4">
                  <c:v>26</c:v>
                </c:pt>
                <c:pt idx="5">
                  <c:v>41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0"/>
        <c:smooth val="0"/>
        <c:axId val="769303788"/>
        <c:axId val="12659147"/>
        <c:extLst>
          <c:ext xmlns:c15="http://schemas.microsoft.com/office/drawing/2012/chart" uri="{02D57815-91ED-43cb-92C2-25804820EDAC}">
            <c15:filteredLine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"quick"</c15:sqref>
                        </c15:formulaRef>
                      </c:ext>
                    </c:extLst>
                    <c:strCache>
                      <c:ptCount val="1"/>
                      <c:pt idx="0">
                        <c:v>quick</c:v>
                      </c:pt>
                    </c:strCache>
                  </c:strRef>
                </c:tx>
                <c:spPr>
                  <a:ln w="22225" cap="rnd">
                    <a:solidFill>
                      <a:schemeClr val="accent1"/>
                    </a:solidFill>
                  </a:ln>
                  <a:effectLst>
                    <a:glow rad="139700">
                      <a:schemeClr val="accent1">
                        <a:satMod val="175000"/>
                        <a:alpha val="14000"/>
                      </a:schemeClr>
                    </a:glow>
                  </a:effectLst>
                </c:spPr>
                <c:marker>
                  <c:symbol val="none"/>
                </c:marker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0" vertOverflow="ellipsis" vert="horz" wrap="square" lIns="38100" tIns="19050" rIns="38100" bIns="19050" anchor="ctr" anchorCtr="1"/>
                    <a:lstStyle/>
                    <a:p>
                      <a:pPr>
                        <a:defRPr lang="en-US" sz="900" b="0" i="0" u="none" strike="noStrike" kern="1200" baseline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</a:p>
                  </c:txPr>
                  <c:dLblPos val="r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xmlns:c15="http://schemas.microsoft.com/office/drawing/2012/chart" uri="{CE6537A1-D6FC-4f65-9D91-7224C49458BB}">
                      <c15:layout/>
                      <c15:showLeaderLines val="1"/>
                      <c15:leaderLines>
                        <c:spPr>
                          <a:ln w="9525">
                            <a:solidFill>
                              <a:schemeClr val="lt1">
                                <a:lumMod val="50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numRef>
                    <c:extLst>
                      <c:ext uri="{02D57815-91ED-43cb-92C2-25804820EDAC}">
                        <c15:fullRef>
                          <c15:sqref/>
                        </c15:fullRef>
                        <c15:formulaRef>
                          <c15:sqref>[Book1]Sheet1!$A$1:$A$6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100</c:v>
                      </c:pt>
                      <c:pt idx="1">
                        <c:v>1000</c:v>
                      </c:pt>
                      <c:pt idx="2">
                        <c:v>10000</c:v>
                      </c:pt>
                      <c:pt idx="3">
                        <c:v>100000</c:v>
                      </c:pt>
                      <c:pt idx="4">
                        <c:v>1000000</c:v>
                      </c:pt>
                      <c:pt idx="5">
                        <c:v>10000000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{246695,20076,3096,1471,1409,1398}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246695</c:v>
                      </c:pt>
                      <c:pt idx="1">
                        <c:v>20076</c:v>
                      </c:pt>
                      <c:pt idx="2">
                        <c:v>3096</c:v>
                      </c:pt>
                      <c:pt idx="3">
                        <c:v>1471</c:v>
                      </c:pt>
                      <c:pt idx="4">
                        <c:v>1409</c:v>
                      </c:pt>
                      <c:pt idx="5">
                        <c:v>1398</c:v>
                      </c:pt>
                    </c:numCache>
                  </c:numRef>
                </c:val>
                <c:smooth val="0"/>
              </c15:ser>
            </c15:filteredLineSeries>
            <c15:filteredLineSeries>
              <c15:ser>
                <c:idx val="1"/>
                <c:order val="1"/>
                <c:tx>
                  <c:strRef>
                    <c:extLst>
                      <c:ext uri="{02D57815-91ED-43cb-92C2-25804820EDAC}">
                        <c15:formulaRef>
                          <c15:sqref>"merge"</c15:sqref>
                        </c15:formulaRef>
                      </c:ext>
                    </c:extLst>
                    <c:strCache>
                      <c:ptCount val="1"/>
                      <c:pt idx="0">
                        <c:v>merge</c:v>
                      </c:pt>
                    </c:strCache>
                  </c:strRef>
                </c:tx>
                <c:spPr>
                  <a:ln w="22225" cap="rnd">
                    <a:solidFill>
                      <a:schemeClr val="accent2"/>
                    </a:solidFill>
                  </a:ln>
                  <a:effectLst>
                    <a:glow rad="139700">
                      <a:schemeClr val="accent2">
                        <a:satMod val="175000"/>
                        <a:alpha val="14000"/>
                      </a:schemeClr>
                    </a:glow>
                  </a:effectLst>
                </c:spPr>
                <c:marker>
                  <c:symbol val="none"/>
                </c:marker>
                <c:dLbls>
                  <c:numFmt formatCode="General" sourceLinked="1"/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0" vertOverflow="ellipsis" vert="horz" wrap="square" lIns="38100" tIns="19050" rIns="38100" bIns="19050" anchor="ctr" anchorCtr="1"/>
                    <a:lstStyle/>
                    <a:p>
                      <a:pPr>
                        <a:defRPr lang="en-US" sz="900" b="0" i="0" u="none" strike="noStrike" kern="1200" baseline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</a:p>
                  </c:txPr>
                  <c:dLblPos val="t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xmlns:c15="http://schemas.microsoft.com/office/drawing/2012/chart" uri="{CE6537A1-D6FC-4f65-9D91-7224C49458BB}">
                      <c15:layout/>
                      <c15:showLeaderLines val="1"/>
                      <c15:leaderLines>
                        <c:spPr>
                          <a:ln w="9525">
                            <a:solidFill>
                              <a:schemeClr val="lt1">
                                <a:lumMod val="50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numRef>
                    <c:extLst>
                      <c:ext uri="{02D57815-91ED-43cb-92C2-25804820EDAC}">
                        <c15:fullRef>
                          <c15:sqref/>
                        </c15:fullRef>
                        <c15:formulaRef>
                          <c15:sqref>[Book1]Sheet1!$A$1:$A$6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100</c:v>
                      </c:pt>
                      <c:pt idx="1">
                        <c:v>1000</c:v>
                      </c:pt>
                      <c:pt idx="2">
                        <c:v>10000</c:v>
                      </c:pt>
                      <c:pt idx="3">
                        <c:v>100000</c:v>
                      </c:pt>
                      <c:pt idx="4">
                        <c:v>1000000</c:v>
                      </c:pt>
                      <c:pt idx="5">
                        <c:v>10000000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{1960,2130,2178,2258,2236,2168}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1960</c:v>
                      </c:pt>
                      <c:pt idx="1">
                        <c:v>2130</c:v>
                      </c:pt>
                      <c:pt idx="2">
                        <c:v>2178</c:v>
                      </c:pt>
                      <c:pt idx="3">
                        <c:v>2258</c:v>
                      </c:pt>
                      <c:pt idx="4">
                        <c:v>2236</c:v>
                      </c:pt>
                      <c:pt idx="5">
                        <c:v>2168</c:v>
                      </c:pt>
                    </c:numCache>
                  </c:numRef>
                </c:val>
                <c:smooth val="0"/>
              </c15:ser>
            </c15:filteredLineSeries>
          </c:ext>
        </c:extLst>
      </c:lineChart>
      <c:catAx>
        <c:axId val="769303788"/>
        <c:scaling>
          <c:orientation val="minMax"/>
        </c:scaling>
        <c:delete val="0"/>
        <c:axPos val="b"/>
        <c:title>
          <c:tx>
            <c:rich>
              <a:bodyPr rot="0" spcFirstLastPara="0" vertOverflow="ellipsis" vert="horz" wrap="square" anchor="ctr" anchorCtr="1"/>
              <a:lstStyle/>
              <a:p>
                <a:pPr defTabSz="914400">
                  <a:defRPr lang="en-US" sz="900" b="1" i="0" u="none" strike="noStrike" kern="1200" baseline="0">
                    <a:solidFill>
                      <a:schemeClr val="accent6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>
                    <a:solidFill>
                      <a:schemeClr val="accent6"/>
                    </a:solidFill>
                  </a:rPr>
                  <a:t>max-number</a:t>
                </a:r>
                <a:endParaRPr>
                  <a:solidFill>
                    <a:schemeClr val="accent6"/>
                  </a:solidFill>
                </a:endParaRPr>
              </a:p>
            </c:rich>
          </c:tx>
          <c:layout>
            <c:manualLayout>
              <c:xMode val="edge"/>
              <c:yMode val="edge"/>
              <c:x val="0.38901435715438"/>
              <c:y val="0.867741935483871"/>
            </c:manualLayout>
          </c:layout>
          <c:overlay val="0"/>
          <c:spPr>
            <a:noFill/>
            <a:ln>
              <a:noFill/>
            </a:ln>
            <a:effectLst/>
          </c:spPr>
        </c:title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pPr>
          </a:p>
        </c:txPr>
        <c:crossAx val="12659147"/>
        <c:crosses val="autoZero"/>
        <c:auto val="1"/>
        <c:lblAlgn val="ctr"/>
        <c:lblOffset val="100"/>
        <c:noMultiLvlLbl val="0"/>
      </c:catAx>
      <c:valAx>
        <c:axId val="12659147"/>
        <c:scaling>
          <c:orientation val="minMax"/>
        </c:scaling>
        <c:delete val="1"/>
        <c:axPos val="l"/>
        <c:title>
          <c:tx>
            <c:rich>
              <a:bodyPr rot="-5400000" spcFirstLastPara="0" vertOverflow="ellipsis" vert="horz" wrap="square" anchor="ctr" anchorCtr="1"/>
              <a:lstStyle/>
              <a:p>
                <a:pPr defTabSz="914400">
                  <a:defRPr lang="en-US" sz="900" b="1" i="0" u="none" strike="noStrike" kern="1200" baseline="0">
                    <a:solidFill>
                      <a:schemeClr val="accent6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>
                    <a:solidFill>
                      <a:schemeClr val="accent6"/>
                    </a:solidFill>
                  </a:rPr>
                  <a:t>milliseconds (ms)</a:t>
                </a:r>
                <a:endParaRPr>
                  <a:solidFill>
                    <a:schemeClr val="accent6"/>
                  </a:solidFill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pPr>
          </a:p>
        </c:txPr>
        <c:crossAx val="7693037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egendEntry>
        <c:idx val="0"/>
        <c:txPr>
          <a:bodyPr rot="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pPr>
          </a:p>
        </c:txPr>
      </c:legendEntry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accent6"/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 lang="en-US">
          <a:solidFill>
            <a:schemeClr val="accent6"/>
          </a:solidFill>
        </a:defRPr>
      </a:pPr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400" b="1" i="0" u="none" strike="noStrike" kern="1200" cap="none" baseline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pPr>
            <a:r>
              <a:rPr>
                <a:solidFill>
                  <a:schemeClr val="accent6"/>
                </a:solidFill>
              </a:rPr>
              <a:t>10.000.000 max-number</a:t>
            </a:r>
            <a:endParaRPr>
              <a:solidFill>
                <a:schemeClr val="accent6"/>
              </a:solidFill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0852777777777778"/>
          <c:y val="0.173611111111111"/>
          <c:w val="0.884166666666667"/>
          <c:h val="0.619768518518519"/>
        </c:manualLayout>
      </c:layout>
      <c:lineChart>
        <c:grouping val="standard"/>
        <c:varyColors val="0"/>
        <c:ser>
          <c:idx val="2"/>
          <c:order val="2"/>
          <c:tx>
            <c:strRef>
              <c:f>"count"</c:f>
              <c:strCache>
                <c:ptCount val="1"/>
                <c:pt idx="0">
                  <c:v>count</c:v>
                </c:pt>
              </c:strCache>
            </c:strRef>
          </c:tx>
          <c:spPr>
            <a:ln w="22225" cap="rnd">
              <a:solidFill>
                <a:schemeClr val="bg2">
                  <a:lumMod val="40000"/>
                  <a:lumOff val="60000"/>
                </a:schemeClr>
              </a:solidFill>
            </a:ln>
            <a:effectLst>
              <a:glow rad="139700">
                <a:schemeClr val="accent3">
                  <a:satMod val="175000"/>
                  <a:alpha val="14000"/>
                </a:schemeClr>
              </a:glow>
            </a:effectLst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900" b="0" i="0" u="none" strike="noStrike" kern="1200" baseline="0">
                    <a:solidFill>
                      <a:schemeClr val="accent6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[Book1]Sheet1!$B$11:$B$16</c:f>
              <c:numCache>
                <c:formatCode>General</c:formatCode>
                <c:ptCount val="6"/>
                <c:pt idx="0">
                  <c:v>100</c:v>
                </c:pt>
                <c:pt idx="1">
                  <c:v>1000</c:v>
                </c:pt>
                <c:pt idx="2">
                  <c:v>10000</c:v>
                </c:pt>
                <c:pt idx="3">
                  <c:v>100000</c:v>
                </c:pt>
                <c:pt idx="4">
                  <c:v>1000000</c:v>
                </c:pt>
                <c:pt idx="5">
                  <c:v>10000000</c:v>
                </c:pt>
              </c:numCache>
            </c:numRef>
          </c:cat>
          <c:val>
            <c:numRef>
              <c:f>[Book1]Sheet1!$E$11:$E$16</c:f>
              <c:numCache>
                <c:formatCode>General</c:formatCode>
                <c:ptCount val="6"/>
                <c:pt idx="0">
                  <c:v>19</c:v>
                </c:pt>
                <c:pt idx="1">
                  <c:v>17</c:v>
                </c:pt>
                <c:pt idx="2">
                  <c:v>19</c:v>
                </c:pt>
                <c:pt idx="3">
                  <c:v>20</c:v>
                </c:pt>
                <c:pt idx="4">
                  <c:v>22</c:v>
                </c:pt>
                <c:pt idx="5">
                  <c:v>40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0"/>
        <c:smooth val="0"/>
        <c:axId val="716449668"/>
        <c:axId val="470095028"/>
        <c:extLst>
          <c:ext xmlns:c15="http://schemas.microsoft.com/office/drawing/2012/chart" uri="{02D57815-91ED-43cb-92C2-25804820EDAC}">
            <c15:filteredLine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"quick"</c15:sqref>
                        </c15:formulaRef>
                      </c:ext>
                    </c:extLst>
                    <c:strCache>
                      <c:ptCount val="1"/>
                      <c:pt idx="0">
                        <c:v>quick</c:v>
                      </c:pt>
                    </c:strCache>
                  </c:strRef>
                </c:tx>
                <c:spPr>
                  <a:ln w="22225" cap="rnd">
                    <a:solidFill>
                      <a:schemeClr val="accent1"/>
                    </a:solidFill>
                  </a:ln>
                  <a:effectLst>
                    <a:glow rad="139700">
                      <a:schemeClr val="accent1">
                        <a:satMod val="175000"/>
                        <a:alpha val="14000"/>
                      </a:schemeClr>
                    </a:glow>
                  </a:effectLst>
                </c:spPr>
                <c:marker>
                  <c:symbol val="none"/>
                </c:marker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0" vertOverflow="ellipsis" vert="horz" wrap="square" lIns="38100" tIns="19050" rIns="38100" bIns="19050" anchor="ctr" anchorCtr="1"/>
                    <a:lstStyle/>
                    <a:p>
                      <a:pPr>
                        <a:defRPr lang="en-US" sz="900" b="0" i="0" u="none" strike="noStrike" kern="1200" baseline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</a:p>
                  </c:txPr>
                  <c:dLblPos val="t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xmlns:c15="http://schemas.microsoft.com/office/drawing/2012/chart" uri="{CE6537A1-D6FC-4f65-9D91-7224C49458BB}">
                      <c15:layout/>
                      <c15:showLeaderLines val="1"/>
                      <c15:leaderLines>
                        <c:spPr>
                          <a:ln w="9525">
                            <a:solidFill>
                              <a:schemeClr val="lt1">
                                <a:lumMod val="50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numRef>
                    <c:extLst>
                      <c:ext uri="{02D57815-91ED-43cb-92C2-25804820EDAC}">
                        <c15:fullRef>
                          <c15:sqref/>
                        </c15:fullRef>
                        <c15:formulaRef>
                          <c15:sqref>[Book1]Sheet1!$B$11:$B$16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100</c:v>
                      </c:pt>
                      <c:pt idx="1">
                        <c:v>1000</c:v>
                      </c:pt>
                      <c:pt idx="2">
                        <c:v>10000</c:v>
                      </c:pt>
                      <c:pt idx="3">
                        <c:v>100000</c:v>
                      </c:pt>
                      <c:pt idx="4">
                        <c:v>1000000</c:v>
                      </c:pt>
                      <c:pt idx="5">
                        <c:v>10000000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{0,0,1,7,78,1425}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0</c:v>
                      </c:pt>
                      <c:pt idx="1">
                        <c:v>0</c:v>
                      </c:pt>
                      <c:pt idx="2">
                        <c:v>1</c:v>
                      </c:pt>
                      <c:pt idx="3">
                        <c:v>7</c:v>
                      </c:pt>
                      <c:pt idx="4">
                        <c:v>78</c:v>
                      </c:pt>
                      <c:pt idx="5">
                        <c:v>1425</c:v>
                      </c:pt>
                    </c:numCache>
                  </c:numRef>
                </c:val>
                <c:smooth val="0"/>
              </c15:ser>
            </c15:filteredLineSeries>
            <c15:filteredLineSeries>
              <c15:ser>
                <c:idx val="1"/>
                <c:order val="1"/>
                <c:tx>
                  <c:strRef>
                    <c:extLst>
                      <c:ext uri="{02D57815-91ED-43cb-92C2-25804820EDAC}">
                        <c15:formulaRef>
                          <c15:sqref>"merge"</c15:sqref>
                        </c15:formulaRef>
                      </c:ext>
                    </c:extLst>
                    <c:strCache>
                      <c:ptCount val="1"/>
                      <c:pt idx="0">
                        <c:v>merge</c:v>
                      </c:pt>
                    </c:strCache>
                  </c:strRef>
                </c:tx>
                <c:spPr>
                  <a:ln w="22225" cap="rnd">
                    <a:solidFill>
                      <a:schemeClr val="accent2"/>
                    </a:solidFill>
                  </a:ln>
                  <a:effectLst>
                    <a:glow rad="139700">
                      <a:schemeClr val="accent2">
                        <a:satMod val="175000"/>
                        <a:alpha val="14000"/>
                      </a:schemeClr>
                    </a:glow>
                  </a:effectLst>
                </c:spPr>
                <c:marker>
                  <c:symbol val="none"/>
                </c:marker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0" vertOverflow="ellipsis" vert="horz" wrap="square" lIns="38100" tIns="19050" rIns="38100" bIns="19050" anchor="ctr" anchorCtr="1"/>
                    <a:lstStyle/>
                    <a:p>
                      <a:pPr>
                        <a:defRPr lang="en-US" sz="900" b="0" i="0" u="none" strike="noStrike" kern="1200" baseline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</a:p>
                  </c:txPr>
                  <c:dLblPos val="t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xmlns:c15="http://schemas.microsoft.com/office/drawing/2012/chart" uri="{CE6537A1-D6FC-4f65-9D91-7224C49458BB}">
                      <c15:layout/>
                      <c15:showLeaderLines val="1"/>
                      <c15:leaderLines>
                        <c:spPr>
                          <a:ln w="9525">
                            <a:solidFill>
                              <a:schemeClr val="lt1">
                                <a:lumMod val="50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numRef>
                    <c:extLst>
                      <c:ext uri="{02D57815-91ED-43cb-92C2-25804820EDAC}">
                        <c15:fullRef>
                          <c15:sqref/>
                        </c15:fullRef>
                        <c15:formulaRef>
                          <c15:sqref>[Book1]Sheet1!$B$11:$B$16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100</c:v>
                      </c:pt>
                      <c:pt idx="1">
                        <c:v>1000</c:v>
                      </c:pt>
                      <c:pt idx="2">
                        <c:v>10000</c:v>
                      </c:pt>
                      <c:pt idx="3">
                        <c:v>100000</c:v>
                      </c:pt>
                      <c:pt idx="4">
                        <c:v>1000000</c:v>
                      </c:pt>
                      <c:pt idx="5">
                        <c:v>10000000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{0,0,2,22,221,2206}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0</c:v>
                      </c:pt>
                      <c:pt idx="1">
                        <c:v>0</c:v>
                      </c:pt>
                      <c:pt idx="2">
                        <c:v>2</c:v>
                      </c:pt>
                      <c:pt idx="3">
                        <c:v>22</c:v>
                      </c:pt>
                      <c:pt idx="4">
                        <c:v>221</c:v>
                      </c:pt>
                      <c:pt idx="5">
                        <c:v>2206</c:v>
                      </c:pt>
                    </c:numCache>
                  </c:numRef>
                </c:val>
                <c:smooth val="0"/>
              </c15:ser>
            </c15:filteredLineSeries>
            <c15:filteredLineSeries>
              <c15:ser>
                <c:idx val="3"/>
                <c:order val="3"/>
                <c:tx>
                  <c:strRef>
                    <c:extLst>
                      <c:ext uri="{02D57815-91ED-43cb-92C2-25804820EDAC}">
                        <c15:formulaRef>
                          <c15:sqref>"Radix"</c15:sqref>
                        </c15:formulaRef>
                      </c:ext>
                    </c:extLst>
                    <c:strCache>
                      <c:ptCount val="1"/>
                      <c:pt idx="0">
                        <c:v>Radix</c:v>
                      </c:pt>
                    </c:strCache>
                  </c:strRef>
                </c:tx>
                <c:spPr>
                  <a:ln w="22225" cap="rnd">
                    <a:solidFill>
                      <a:schemeClr val="accent4"/>
                    </a:solidFill>
                  </a:ln>
                  <a:effectLst>
                    <a:glow rad="139700">
                      <a:schemeClr val="accent4">
                        <a:satMod val="175000"/>
                        <a:alpha val="14000"/>
                      </a:schemeClr>
                    </a:glow>
                  </a:effectLst>
                </c:spPr>
                <c:marker>
                  <c:symbol val="none"/>
                </c:marker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0" vertOverflow="ellipsis" vert="horz" wrap="square" lIns="38100" tIns="19050" rIns="38100" bIns="19050" anchor="ctr" anchorCtr="1"/>
                    <a:lstStyle/>
                    <a:p>
                      <a:pPr>
                        <a:defRPr lang="en-US" sz="900" b="0" i="0" u="none" strike="noStrike" kern="1200" baseline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</a:p>
                  </c:txPr>
                  <c:dLblPos val="t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xmlns:c15="http://schemas.microsoft.com/office/drawing/2012/chart" uri="{CE6537A1-D6FC-4f65-9D91-7224C49458BB}">
                      <c15:layout/>
                      <c15:showLeaderLines val="1"/>
                      <c15:leaderLines>
                        <c:spPr>
                          <a:ln w="9525">
                            <a:solidFill>
                              <a:schemeClr val="lt1">
                                <a:lumMod val="50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numRef>
                    <c:extLst>
                      <c:ext uri="{02D57815-91ED-43cb-92C2-25804820EDAC}">
                        <c15:fullRef>
                          <c15:sqref/>
                        </c15:fullRef>
                        <c15:formulaRef>
                          <c15:sqref>[Book1]Sheet1!$B$11:$B$16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100</c:v>
                      </c:pt>
                      <c:pt idx="1">
                        <c:v>1000</c:v>
                      </c:pt>
                      <c:pt idx="2">
                        <c:v>10000</c:v>
                      </c:pt>
                      <c:pt idx="3">
                        <c:v>100000</c:v>
                      </c:pt>
                      <c:pt idx="4">
                        <c:v>1000000</c:v>
                      </c:pt>
                      <c:pt idx="5">
                        <c:v>10000000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{0,0,2,23,233,2183}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0</c:v>
                      </c:pt>
                      <c:pt idx="1">
                        <c:v>0</c:v>
                      </c:pt>
                      <c:pt idx="2">
                        <c:v>2</c:v>
                      </c:pt>
                      <c:pt idx="3">
                        <c:v>23</c:v>
                      </c:pt>
                      <c:pt idx="4">
                        <c:v>233</c:v>
                      </c:pt>
                      <c:pt idx="5">
                        <c:v>2183</c:v>
                      </c:pt>
                    </c:numCache>
                  </c:numRef>
                </c:val>
                <c:smooth val="0"/>
              </c15:ser>
            </c15:filteredLineSeries>
          </c:ext>
        </c:extLst>
      </c:lineChart>
      <c:catAx>
        <c:axId val="716449668"/>
        <c:scaling>
          <c:orientation val="minMax"/>
        </c:scaling>
        <c:delete val="0"/>
        <c:axPos val="b"/>
        <c:title>
          <c:tx>
            <c:rich>
              <a:bodyPr rot="0" spcFirstLastPara="0" vertOverflow="ellipsis" vert="horz" wrap="square" anchor="ctr" anchorCtr="1"/>
              <a:lstStyle/>
              <a:p>
                <a:pPr defTabSz="914400">
                  <a:defRPr lang="en-US" sz="900" b="1" i="0" u="none" strike="noStrike" kern="1200" baseline="0">
                    <a:solidFill>
                      <a:schemeClr val="accent6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>
                    <a:solidFill>
                      <a:schemeClr val="accent6"/>
                    </a:solidFill>
                  </a:rPr>
                  <a:t>number of elements</a:t>
                </a:r>
                <a:endParaRPr>
                  <a:solidFill>
                    <a:schemeClr val="accent6"/>
                  </a:solidFill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pPr>
          </a:p>
        </c:txPr>
        <c:crossAx val="470095028"/>
        <c:crosses val="autoZero"/>
        <c:auto val="1"/>
        <c:lblAlgn val="ctr"/>
        <c:lblOffset val="100"/>
        <c:noMultiLvlLbl val="0"/>
      </c:catAx>
      <c:valAx>
        <c:axId val="470095028"/>
        <c:scaling>
          <c:orientation val="minMax"/>
        </c:scaling>
        <c:delete val="1"/>
        <c:axPos val="l"/>
        <c:title>
          <c:tx>
            <c:rich>
              <a:bodyPr rot="-5400000" spcFirstLastPara="0" vertOverflow="ellipsis" vert="horz" wrap="square" anchor="ctr" anchorCtr="1"/>
              <a:lstStyle/>
              <a:p>
                <a:pPr defTabSz="914400">
                  <a:defRPr lang="en-US" sz="900" b="1" i="0" u="none" strike="noStrike" kern="1200" baseline="0">
                    <a:solidFill>
                      <a:schemeClr val="accent6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>
                    <a:solidFill>
                      <a:schemeClr val="accent6"/>
                    </a:solidFill>
                  </a:rPr>
                  <a:t>milliseconds (ms)</a:t>
                </a:r>
                <a:endParaRPr>
                  <a:solidFill>
                    <a:schemeClr val="accent6"/>
                  </a:solidFill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pPr>
          </a:p>
        </c:txPr>
        <c:crossAx val="7164496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 lang="en-US">
          <a:solidFill>
            <a:schemeClr val="accent6"/>
          </a:solidFill>
        </a:defRPr>
      </a:pPr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1400" b="1" i="0" u="none" strike="noStrike" kern="1200" cap="none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</a:p>
      </c:txPr>
    </c:title>
    <c:autoTitleDeleted val="0"/>
    <c:plotArea>
      <c:layout>
        <c:manualLayout>
          <c:layoutTarget val="inner"/>
          <c:xMode val="edge"/>
          <c:yMode val="edge"/>
          <c:x val="0.0849757673667205"/>
          <c:y val="0.189547581903276"/>
          <c:w val="0.89809985383491"/>
          <c:h val="0.518627145085803"/>
        </c:manualLayout>
      </c:layout>
      <c:lineChart>
        <c:grouping val="standard"/>
        <c:varyColors val="0"/>
        <c:ser>
          <c:idx val="2"/>
          <c:order val="2"/>
          <c:tx>
            <c:strRef>
              <c:f>"count"</c:f>
              <c:strCache>
                <c:ptCount val="1"/>
                <c:pt idx="0">
                  <c:v>count</c:v>
                </c:pt>
              </c:strCache>
            </c:strRef>
          </c:tx>
          <c:spPr>
            <a:ln w="22225" cap="rnd">
              <a:solidFill>
                <a:schemeClr val="bg2">
                  <a:lumMod val="60000"/>
                  <a:lumOff val="40000"/>
                </a:schemeClr>
              </a:solidFill>
            </a:ln>
            <a:effectLst>
              <a:glow rad="139700">
                <a:schemeClr val="accent3">
                  <a:satMod val="175000"/>
                  <a:alpha val="14000"/>
                </a:schemeClr>
              </a:glow>
            </a:effectLst>
          </c:spPr>
          <c:marker>
            <c:symbol val="none"/>
          </c:marker>
          <c:dLbls>
            <c:dLbl>
              <c:idx val="4"/>
              <c:layout>
                <c:manualLayout>
                  <c:x val="-0.0101546272790215"/>
                  <c:y val="-0.0112324492979719"/>
                </c:manualLayout>
              </c:layout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0"/>
              <c:layout>
                <c:manualLayout>
                  <c:x val="-0.0156935148857604"/>
                  <c:y val="-0.0131045241809672"/>
                </c:manualLayout>
              </c:layout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6"/>
              <c:layout>
                <c:manualLayout>
                  <c:x val="-0.0138472190168474"/>
                  <c:y val="-0.0149765990639626"/>
                </c:manualLayout>
              </c:layout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2"/>
              <c:layout>
                <c:manualLayout>
                  <c:x val="-0.0175398107546734"/>
                  <c:y val="-0.0224648985959438"/>
                </c:manualLayout>
              </c:layout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4"/>
              <c:layout>
                <c:manualLayout>
                  <c:x val="0.011077775213478"/>
                  <c:y val="-0.0374414976599064"/>
                </c:manualLayout>
              </c:layout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8"/>
              <c:layout>
                <c:manualLayout>
                  <c:x val="-0.0203092545580429"/>
                  <c:y val="-0.0187207488299532"/>
                </c:manualLayout>
              </c:layout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numFmt formatCode="General" sourceLinked="1"/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[Book1]Sheet1!$A$22:$B$51</c:f>
              <c:multiLvlStrCache>
                <c:ptCount val="30"/>
                <c:lvl>
                  <c:pt idx="0">
                    <c:v>1000</c:v>
                  </c:pt>
                  <c:pt idx="1">
                    <c:v>1000</c:v>
                  </c:pt>
                  <c:pt idx="2">
                    <c:v>1000</c:v>
                  </c:pt>
                  <c:pt idx="3">
                    <c:v>1000</c:v>
                  </c:pt>
                  <c:pt idx="4">
                    <c:v>1000</c:v>
                  </c:pt>
                  <c:pt idx="5">
                    <c:v>1000</c:v>
                  </c:pt>
                  <c:pt idx="6">
                    <c:v>10000</c:v>
                  </c:pt>
                  <c:pt idx="7">
                    <c:v>10000</c:v>
                  </c:pt>
                  <c:pt idx="8">
                    <c:v>10000</c:v>
                  </c:pt>
                  <c:pt idx="9">
                    <c:v>10000</c:v>
                  </c:pt>
                  <c:pt idx="10">
                    <c:v>10000</c:v>
                  </c:pt>
                  <c:pt idx="11">
                    <c:v>10000</c:v>
                  </c:pt>
                  <c:pt idx="12">
                    <c:v>100000</c:v>
                  </c:pt>
                  <c:pt idx="13">
                    <c:v>100000</c:v>
                  </c:pt>
                  <c:pt idx="14">
                    <c:v>100000</c:v>
                  </c:pt>
                  <c:pt idx="15">
                    <c:v>100000</c:v>
                  </c:pt>
                  <c:pt idx="16">
                    <c:v>100000</c:v>
                  </c:pt>
                  <c:pt idx="17">
                    <c:v>100000</c:v>
                  </c:pt>
                  <c:pt idx="18">
                    <c:v>1000000</c:v>
                  </c:pt>
                  <c:pt idx="19">
                    <c:v>1000000</c:v>
                  </c:pt>
                  <c:pt idx="20">
                    <c:v>1000000</c:v>
                  </c:pt>
                  <c:pt idx="21">
                    <c:v>1000000</c:v>
                  </c:pt>
                  <c:pt idx="22">
                    <c:v>1000000</c:v>
                  </c:pt>
                  <c:pt idx="23">
                    <c:v>1000000</c:v>
                  </c:pt>
                  <c:pt idx="24">
                    <c:v>10000000</c:v>
                  </c:pt>
                  <c:pt idx="25">
                    <c:v>10000000</c:v>
                  </c:pt>
                  <c:pt idx="26">
                    <c:v>10000000</c:v>
                  </c:pt>
                  <c:pt idx="27">
                    <c:v>10000000</c:v>
                  </c:pt>
                  <c:pt idx="28">
                    <c:v>10000000</c:v>
                  </c:pt>
                  <c:pt idx="29">
                    <c:v>10000000</c:v>
                  </c:pt>
                </c:lvl>
                <c:lvl>
                  <c:pt idx="0">
                    <c:v>1000</c:v>
                  </c:pt>
                  <c:pt idx="1">
                    <c:v>10000</c:v>
                  </c:pt>
                  <c:pt idx="2">
                    <c:v>100000</c:v>
                  </c:pt>
                  <c:pt idx="3">
                    <c:v>1000000</c:v>
                  </c:pt>
                  <c:pt idx="4">
                    <c:v>10000000</c:v>
                  </c:pt>
                  <c:pt idx="5">
                    <c:v>100000000</c:v>
                  </c:pt>
                  <c:pt idx="6">
                    <c:v>1000</c:v>
                  </c:pt>
                  <c:pt idx="7">
                    <c:v>10000</c:v>
                  </c:pt>
                  <c:pt idx="8">
                    <c:v>100000</c:v>
                  </c:pt>
                  <c:pt idx="9">
                    <c:v>1000000</c:v>
                  </c:pt>
                  <c:pt idx="10">
                    <c:v>10000000</c:v>
                  </c:pt>
                  <c:pt idx="11">
                    <c:v>100000000</c:v>
                  </c:pt>
                  <c:pt idx="12">
                    <c:v>1000</c:v>
                  </c:pt>
                  <c:pt idx="13">
                    <c:v>10000</c:v>
                  </c:pt>
                  <c:pt idx="14">
                    <c:v>100000</c:v>
                  </c:pt>
                  <c:pt idx="15">
                    <c:v>1000000</c:v>
                  </c:pt>
                  <c:pt idx="16">
                    <c:v>10000000</c:v>
                  </c:pt>
                  <c:pt idx="17">
                    <c:v>100000000</c:v>
                  </c:pt>
                  <c:pt idx="18">
                    <c:v>1000</c:v>
                  </c:pt>
                  <c:pt idx="19">
                    <c:v>10000</c:v>
                  </c:pt>
                  <c:pt idx="20">
                    <c:v>100000</c:v>
                  </c:pt>
                  <c:pt idx="21">
                    <c:v>1000000</c:v>
                  </c:pt>
                  <c:pt idx="22">
                    <c:v>10000000</c:v>
                  </c:pt>
                  <c:pt idx="23">
                    <c:v>100000000</c:v>
                  </c:pt>
                  <c:pt idx="24">
                    <c:v>1000</c:v>
                  </c:pt>
                  <c:pt idx="25">
                    <c:v>10000</c:v>
                  </c:pt>
                  <c:pt idx="26">
                    <c:v>100000</c:v>
                  </c:pt>
                  <c:pt idx="27">
                    <c:v>1000000</c:v>
                  </c:pt>
                  <c:pt idx="28">
                    <c:v>10000000</c:v>
                  </c:pt>
                  <c:pt idx="29">
                    <c:v>100000000</c:v>
                  </c:pt>
                </c:lvl>
              </c:multiLvlStrCache>
            </c:multiLvlStrRef>
          </c:cat>
          <c:val>
            <c:numRef>
              <c:f>[Book1]Sheet1!$E$22:$E$51</c:f>
              <c:numCache>
                <c:formatCode>General</c:formatCode>
                <c:ptCount val="3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2</c:v>
                </c:pt>
                <c:pt idx="4">
                  <c:v>17</c:v>
                </c:pt>
                <c:pt idx="5">
                  <c:v>166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2</c:v>
                </c:pt>
                <c:pt idx="10">
                  <c:v>14</c:v>
                </c:pt>
                <c:pt idx="11">
                  <c:v>166</c:v>
                </c:pt>
                <c:pt idx="12">
                  <c:v>0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14</c:v>
                </c:pt>
                <c:pt idx="17">
                  <c:v>168</c:v>
                </c:pt>
                <c:pt idx="18">
                  <c:v>0</c:v>
                </c:pt>
                <c:pt idx="19">
                  <c:v>2</c:v>
                </c:pt>
                <c:pt idx="20">
                  <c:v>1</c:v>
                </c:pt>
                <c:pt idx="21">
                  <c:v>3</c:v>
                </c:pt>
                <c:pt idx="22">
                  <c:v>16</c:v>
                </c:pt>
                <c:pt idx="23">
                  <c:v>168</c:v>
                </c:pt>
                <c:pt idx="24">
                  <c:v>22</c:v>
                </c:pt>
                <c:pt idx="25">
                  <c:v>23</c:v>
                </c:pt>
                <c:pt idx="26">
                  <c:v>24</c:v>
                </c:pt>
                <c:pt idx="27">
                  <c:v>25</c:v>
                </c:pt>
                <c:pt idx="28">
                  <c:v>40</c:v>
                </c:pt>
                <c:pt idx="29">
                  <c:v>191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0"/>
        <c:smooth val="0"/>
        <c:axId val="984490930"/>
        <c:axId val="229068649"/>
        <c:extLst>
          <c:ext xmlns:c15="http://schemas.microsoft.com/office/drawing/2012/chart" uri="{02D57815-91ED-43cb-92C2-25804820EDAC}">
            <c15:filteredLine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"quick"</c15:sqref>
                        </c15:formulaRef>
                      </c:ext>
                    </c:extLst>
                    <c:strCache>
                      <c:ptCount val="1"/>
                      <c:pt idx="0">
                        <c:v>quick</c:v>
                      </c:pt>
                    </c:strCache>
                  </c:strRef>
                </c:tx>
                <c:spPr>
                  <a:ln w="22225" cap="rnd">
                    <a:solidFill>
                      <a:schemeClr val="accent1"/>
                    </a:solidFill>
                  </a:ln>
                  <a:effectLst>
                    <a:glow rad="139700">
                      <a:schemeClr val="accent1">
                        <a:satMod val="175000"/>
                        <a:alpha val="14000"/>
                      </a:schemeClr>
                    </a:glow>
                  </a:effectLst>
                </c:spPr>
                <c:marker>
                  <c:symbol val="none"/>
                </c:marker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0" vertOverflow="ellipsis" vert="horz" wrap="square" lIns="38100" tIns="19050" rIns="38100" bIns="19050" anchor="ctr" anchorCtr="1"/>
                    <a:lstStyle/>
                    <a:p>
                      <a:pPr>
                        <a:defRPr lang="en-US" sz="900" b="0" i="0" u="none" strike="noStrike" kern="1200" baseline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</a:p>
                  </c:txPr>
                  <c:dLblPos val="r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xmlns:c15="http://schemas.microsoft.com/office/drawing/2012/chart" uri="{CE6537A1-D6FC-4f65-9D91-7224C49458BB}">
                      <c15:layout/>
                      <c15:showLeaderLines val="1"/>
                      <c15:leaderLines>
                        <c:spPr>
                          <a:ln w="9525">
                            <a:solidFill>
                              <a:schemeClr val="lt1">
                                <a:lumMod val="50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multiLvlStrRef>
                    <c:extLst>
                      <c:ext uri="{02D57815-91ED-43cb-92C2-25804820EDAC}">
                        <c15:fullRef>
                          <c15:sqref/>
                        </c15:fullRef>
                        <c15:formulaRef>
                          <c15:sqref>[Book1]Sheet1!$A$22:$B$51</c15:sqref>
                        </c15:formulaRef>
                      </c:ext>
                    </c:extLst>
                    <c:multiLvlStrCache>
                      <c:ptCount val="30"/>
                      <c:lvl>
                        <c:pt idx="0">
                          <c:v>1000</c:v>
                        </c:pt>
                        <c:pt idx="1">
                          <c:v>1000</c:v>
                        </c:pt>
                        <c:pt idx="2">
                          <c:v>1000</c:v>
                        </c:pt>
                        <c:pt idx="3">
                          <c:v>1000</c:v>
                        </c:pt>
                        <c:pt idx="4">
                          <c:v>1000</c:v>
                        </c:pt>
                        <c:pt idx="5">
                          <c:v>1000</c:v>
                        </c:pt>
                        <c:pt idx="6">
                          <c:v>10000</c:v>
                        </c:pt>
                        <c:pt idx="7">
                          <c:v>10000</c:v>
                        </c:pt>
                        <c:pt idx="8">
                          <c:v>10000</c:v>
                        </c:pt>
                        <c:pt idx="9">
                          <c:v>10000</c:v>
                        </c:pt>
                        <c:pt idx="10">
                          <c:v>10000</c:v>
                        </c:pt>
                        <c:pt idx="11">
                          <c:v>10000</c:v>
                        </c:pt>
                        <c:pt idx="12">
                          <c:v>100000</c:v>
                        </c:pt>
                        <c:pt idx="13">
                          <c:v>100000</c:v>
                        </c:pt>
                        <c:pt idx="14">
                          <c:v>100000</c:v>
                        </c:pt>
                        <c:pt idx="15">
                          <c:v>100000</c:v>
                        </c:pt>
                        <c:pt idx="16">
                          <c:v>100000</c:v>
                        </c:pt>
                        <c:pt idx="17">
                          <c:v>100000</c:v>
                        </c:pt>
                        <c:pt idx="18">
                          <c:v>1000000</c:v>
                        </c:pt>
                        <c:pt idx="19">
                          <c:v>1000000</c:v>
                        </c:pt>
                        <c:pt idx="20">
                          <c:v>1000000</c:v>
                        </c:pt>
                        <c:pt idx="21">
                          <c:v>1000000</c:v>
                        </c:pt>
                        <c:pt idx="22">
                          <c:v>1000000</c:v>
                        </c:pt>
                        <c:pt idx="23">
                          <c:v>1000000</c:v>
                        </c:pt>
                        <c:pt idx="24">
                          <c:v>10000000</c:v>
                        </c:pt>
                        <c:pt idx="25">
                          <c:v>10000000</c:v>
                        </c:pt>
                        <c:pt idx="26">
                          <c:v>10000000</c:v>
                        </c:pt>
                        <c:pt idx="27">
                          <c:v>10000000</c:v>
                        </c:pt>
                        <c:pt idx="28">
                          <c:v>10000000</c:v>
                        </c:pt>
                        <c:pt idx="29">
                          <c:v>10000000</c:v>
                        </c:pt>
                      </c:lvl>
                      <c:lvl>
                        <c:pt idx="0">
                          <c:v>1000</c:v>
                        </c:pt>
                        <c:pt idx="1">
                          <c:v>10000</c:v>
                        </c:pt>
                        <c:pt idx="2">
                          <c:v>100000</c:v>
                        </c:pt>
                        <c:pt idx="3">
                          <c:v>1000000</c:v>
                        </c:pt>
                        <c:pt idx="4">
                          <c:v>10000000</c:v>
                        </c:pt>
                        <c:pt idx="5">
                          <c:v>100000000</c:v>
                        </c:pt>
                        <c:pt idx="6">
                          <c:v>1000</c:v>
                        </c:pt>
                        <c:pt idx="7">
                          <c:v>10000</c:v>
                        </c:pt>
                        <c:pt idx="8">
                          <c:v>100000</c:v>
                        </c:pt>
                        <c:pt idx="9">
                          <c:v>1000000</c:v>
                        </c:pt>
                        <c:pt idx="10">
                          <c:v>10000000</c:v>
                        </c:pt>
                        <c:pt idx="11">
                          <c:v>100000000</c:v>
                        </c:pt>
                        <c:pt idx="12">
                          <c:v>1000</c:v>
                        </c:pt>
                        <c:pt idx="13">
                          <c:v>10000</c:v>
                        </c:pt>
                        <c:pt idx="14">
                          <c:v>100000</c:v>
                        </c:pt>
                        <c:pt idx="15">
                          <c:v>1000000</c:v>
                        </c:pt>
                        <c:pt idx="16">
                          <c:v>10000000</c:v>
                        </c:pt>
                        <c:pt idx="17">
                          <c:v>100000000</c:v>
                        </c:pt>
                        <c:pt idx="18">
                          <c:v>1000</c:v>
                        </c:pt>
                        <c:pt idx="19">
                          <c:v>10000</c:v>
                        </c:pt>
                        <c:pt idx="20">
                          <c:v>100000</c:v>
                        </c:pt>
                        <c:pt idx="21">
                          <c:v>1000000</c:v>
                        </c:pt>
                        <c:pt idx="22">
                          <c:v>10000000</c:v>
                        </c:pt>
                        <c:pt idx="23">
                          <c:v>100000000</c:v>
                        </c:pt>
                        <c:pt idx="24">
                          <c:v>1000</c:v>
                        </c:pt>
                        <c:pt idx="25">
                          <c:v>10000</c:v>
                        </c:pt>
                        <c:pt idx="26">
                          <c:v>100000</c:v>
                        </c:pt>
                        <c:pt idx="27">
                          <c:v>1000000</c:v>
                        </c:pt>
                        <c:pt idx="28">
                          <c:v>10000000</c:v>
                        </c:pt>
                        <c:pt idx="29">
                          <c:v>100000000</c:v>
                        </c:pt>
                      </c:lvl>
                    </c:multiLvlStrCache>
                  </c:multiLvlStrRef>
                </c:cat>
                <c:val>
                  <c:numRef>
                    <c:extLst>
                      <c:ext uri="{02D57815-91ED-43cb-92C2-25804820EDAC}">
                        <c15:formulaRef>
                          <c15:sqref>{0,0,0,0,0,0,0,0,1,0,1,1,8,6,7,7,7,7,256,91,78,78,76,76,18950,2984,1424,1433,1414,1393}</c15:sqref>
                        </c15:formulaRef>
                      </c:ext>
                    </c:extLst>
                    <c:numCache>
                      <c:formatCode>General</c:formatCode>
                      <c:ptCount val="30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1</c:v>
                      </c:pt>
                      <c:pt idx="9">
                        <c:v>0</c:v>
                      </c:pt>
                      <c:pt idx="10">
                        <c:v>1</c:v>
                      </c:pt>
                      <c:pt idx="11">
                        <c:v>1</c:v>
                      </c:pt>
                      <c:pt idx="12">
                        <c:v>8</c:v>
                      </c:pt>
                      <c:pt idx="13">
                        <c:v>6</c:v>
                      </c:pt>
                      <c:pt idx="14">
                        <c:v>7</c:v>
                      </c:pt>
                      <c:pt idx="15">
                        <c:v>7</c:v>
                      </c:pt>
                      <c:pt idx="16">
                        <c:v>7</c:v>
                      </c:pt>
                      <c:pt idx="17">
                        <c:v>7</c:v>
                      </c:pt>
                      <c:pt idx="18">
                        <c:v>256</c:v>
                      </c:pt>
                      <c:pt idx="19">
                        <c:v>91</c:v>
                      </c:pt>
                      <c:pt idx="20">
                        <c:v>78</c:v>
                      </c:pt>
                      <c:pt idx="21">
                        <c:v>78</c:v>
                      </c:pt>
                      <c:pt idx="22">
                        <c:v>76</c:v>
                      </c:pt>
                      <c:pt idx="23">
                        <c:v>76</c:v>
                      </c:pt>
                      <c:pt idx="24">
                        <c:v>18950</c:v>
                      </c:pt>
                      <c:pt idx="25">
                        <c:v>2984</c:v>
                      </c:pt>
                      <c:pt idx="26">
                        <c:v>1424</c:v>
                      </c:pt>
                      <c:pt idx="27">
                        <c:v>1433</c:v>
                      </c:pt>
                      <c:pt idx="28">
                        <c:v>1414</c:v>
                      </c:pt>
                      <c:pt idx="29">
                        <c:v>1393</c:v>
                      </c:pt>
                    </c:numCache>
                  </c:numRef>
                </c:val>
                <c:smooth val="0"/>
              </c15:ser>
            </c15:filteredLineSeries>
            <c15:filteredLineSeries>
              <c15:ser>
                <c:idx val="1"/>
                <c:order val="1"/>
                <c:tx>
                  <c:strRef>
                    <c:extLst>
                      <c:ext uri="{02D57815-91ED-43cb-92C2-25804820EDAC}">
                        <c15:formulaRef>
                          <c15:sqref>"merge"</c15:sqref>
                        </c15:formulaRef>
                      </c:ext>
                    </c:extLst>
                    <c:strCache>
                      <c:ptCount val="1"/>
                      <c:pt idx="0">
                        <c:v>merge</c:v>
                      </c:pt>
                    </c:strCache>
                  </c:strRef>
                </c:tx>
                <c:spPr>
                  <a:ln w="22225" cap="rnd">
                    <a:solidFill>
                      <a:schemeClr val="accent2"/>
                    </a:solidFill>
                  </a:ln>
                  <a:effectLst>
                    <a:glow rad="139700">
                      <a:schemeClr val="accent2">
                        <a:satMod val="175000"/>
                        <a:alpha val="14000"/>
                      </a:schemeClr>
                    </a:glow>
                  </a:effectLst>
                </c:spPr>
                <c:marker>
                  <c:symbol val="none"/>
                </c:marker>
                <c:dLbls>
                  <c:numFmt formatCode="General" sourceLinked="1"/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0" vertOverflow="ellipsis" vert="horz" wrap="square" lIns="38100" tIns="19050" rIns="38100" bIns="19050" anchor="ctr" anchorCtr="1"/>
                    <a:lstStyle/>
                    <a:p>
                      <a:pPr>
                        <a:defRPr lang="en-US" sz="900" b="0" i="0" u="none" strike="noStrike" kern="1200" baseline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</a:p>
                  </c:txPr>
                  <c:dLblPos val="t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xmlns:c15="http://schemas.microsoft.com/office/drawing/2012/chart" uri="{CE6537A1-D6FC-4f65-9D91-7224C49458BB}">
                      <c15:layout/>
                      <c15:showLeaderLines val="1"/>
                      <c15:leaderLines>
                        <c:spPr>
                          <a:ln w="9525">
                            <a:solidFill>
                              <a:schemeClr val="lt1">
                                <a:lumMod val="50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multiLvlStrRef>
                    <c:extLst>
                      <c:ext uri="{02D57815-91ED-43cb-92C2-25804820EDAC}">
                        <c15:fullRef>
                          <c15:sqref/>
                        </c15:fullRef>
                        <c15:formulaRef>
                          <c15:sqref>[Book1]Sheet1!$A$22:$B$51</c15:sqref>
                        </c15:formulaRef>
                      </c:ext>
                    </c:extLst>
                    <c:multiLvlStrCache>
                      <c:ptCount val="30"/>
                      <c:lvl>
                        <c:pt idx="0">
                          <c:v>1000</c:v>
                        </c:pt>
                        <c:pt idx="1">
                          <c:v>1000</c:v>
                        </c:pt>
                        <c:pt idx="2">
                          <c:v>1000</c:v>
                        </c:pt>
                        <c:pt idx="3">
                          <c:v>1000</c:v>
                        </c:pt>
                        <c:pt idx="4">
                          <c:v>1000</c:v>
                        </c:pt>
                        <c:pt idx="5">
                          <c:v>1000</c:v>
                        </c:pt>
                        <c:pt idx="6">
                          <c:v>10000</c:v>
                        </c:pt>
                        <c:pt idx="7">
                          <c:v>10000</c:v>
                        </c:pt>
                        <c:pt idx="8">
                          <c:v>10000</c:v>
                        </c:pt>
                        <c:pt idx="9">
                          <c:v>10000</c:v>
                        </c:pt>
                        <c:pt idx="10">
                          <c:v>10000</c:v>
                        </c:pt>
                        <c:pt idx="11">
                          <c:v>10000</c:v>
                        </c:pt>
                        <c:pt idx="12">
                          <c:v>100000</c:v>
                        </c:pt>
                        <c:pt idx="13">
                          <c:v>100000</c:v>
                        </c:pt>
                        <c:pt idx="14">
                          <c:v>100000</c:v>
                        </c:pt>
                        <c:pt idx="15">
                          <c:v>100000</c:v>
                        </c:pt>
                        <c:pt idx="16">
                          <c:v>100000</c:v>
                        </c:pt>
                        <c:pt idx="17">
                          <c:v>100000</c:v>
                        </c:pt>
                        <c:pt idx="18">
                          <c:v>1000000</c:v>
                        </c:pt>
                        <c:pt idx="19">
                          <c:v>1000000</c:v>
                        </c:pt>
                        <c:pt idx="20">
                          <c:v>1000000</c:v>
                        </c:pt>
                        <c:pt idx="21">
                          <c:v>1000000</c:v>
                        </c:pt>
                        <c:pt idx="22">
                          <c:v>1000000</c:v>
                        </c:pt>
                        <c:pt idx="23">
                          <c:v>1000000</c:v>
                        </c:pt>
                        <c:pt idx="24">
                          <c:v>10000000</c:v>
                        </c:pt>
                        <c:pt idx="25">
                          <c:v>10000000</c:v>
                        </c:pt>
                        <c:pt idx="26">
                          <c:v>10000000</c:v>
                        </c:pt>
                        <c:pt idx="27">
                          <c:v>10000000</c:v>
                        </c:pt>
                        <c:pt idx="28">
                          <c:v>10000000</c:v>
                        </c:pt>
                        <c:pt idx="29">
                          <c:v>10000000</c:v>
                        </c:pt>
                      </c:lvl>
                      <c:lvl>
                        <c:pt idx="0">
                          <c:v>1000</c:v>
                        </c:pt>
                        <c:pt idx="1">
                          <c:v>10000</c:v>
                        </c:pt>
                        <c:pt idx="2">
                          <c:v>100000</c:v>
                        </c:pt>
                        <c:pt idx="3">
                          <c:v>1000000</c:v>
                        </c:pt>
                        <c:pt idx="4">
                          <c:v>10000000</c:v>
                        </c:pt>
                        <c:pt idx="5">
                          <c:v>100000000</c:v>
                        </c:pt>
                        <c:pt idx="6">
                          <c:v>1000</c:v>
                        </c:pt>
                        <c:pt idx="7">
                          <c:v>10000</c:v>
                        </c:pt>
                        <c:pt idx="8">
                          <c:v>100000</c:v>
                        </c:pt>
                        <c:pt idx="9">
                          <c:v>1000000</c:v>
                        </c:pt>
                        <c:pt idx="10">
                          <c:v>10000000</c:v>
                        </c:pt>
                        <c:pt idx="11">
                          <c:v>100000000</c:v>
                        </c:pt>
                        <c:pt idx="12">
                          <c:v>1000</c:v>
                        </c:pt>
                        <c:pt idx="13">
                          <c:v>10000</c:v>
                        </c:pt>
                        <c:pt idx="14">
                          <c:v>100000</c:v>
                        </c:pt>
                        <c:pt idx="15">
                          <c:v>1000000</c:v>
                        </c:pt>
                        <c:pt idx="16">
                          <c:v>10000000</c:v>
                        </c:pt>
                        <c:pt idx="17">
                          <c:v>100000000</c:v>
                        </c:pt>
                        <c:pt idx="18">
                          <c:v>1000</c:v>
                        </c:pt>
                        <c:pt idx="19">
                          <c:v>10000</c:v>
                        </c:pt>
                        <c:pt idx="20">
                          <c:v>100000</c:v>
                        </c:pt>
                        <c:pt idx="21">
                          <c:v>1000000</c:v>
                        </c:pt>
                        <c:pt idx="22">
                          <c:v>10000000</c:v>
                        </c:pt>
                        <c:pt idx="23">
                          <c:v>100000000</c:v>
                        </c:pt>
                        <c:pt idx="24">
                          <c:v>1000</c:v>
                        </c:pt>
                        <c:pt idx="25">
                          <c:v>10000</c:v>
                        </c:pt>
                        <c:pt idx="26">
                          <c:v>100000</c:v>
                        </c:pt>
                        <c:pt idx="27">
                          <c:v>1000000</c:v>
                        </c:pt>
                        <c:pt idx="28">
                          <c:v>10000000</c:v>
                        </c:pt>
                        <c:pt idx="29">
                          <c:v>100000000</c:v>
                        </c:pt>
                      </c:lvl>
                    </c:multiLvlStrCache>
                  </c:multiLvlStrRef>
                </c:cat>
                <c:val>
                  <c:numRef>
                    <c:extLst>
                      <c:ext uri="{02D57815-91ED-43cb-92C2-25804820EDAC}">
                        <c15:formulaRef>
                          <c15:sqref>{0,0,0,0,0,0,3,2,3,2,2,3,22,22,23,22,22,22,202,212,219,218,215,217,2039,2142,2205,2185,2198,2213}</c15:sqref>
                        </c15:formulaRef>
                      </c:ext>
                    </c:extLst>
                    <c:numCache>
                      <c:formatCode>General</c:formatCode>
                      <c:ptCount val="30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3</c:v>
                      </c:pt>
                      <c:pt idx="7">
                        <c:v>2</c:v>
                      </c:pt>
                      <c:pt idx="8">
                        <c:v>3</c:v>
                      </c:pt>
                      <c:pt idx="9">
                        <c:v>2</c:v>
                      </c:pt>
                      <c:pt idx="10">
                        <c:v>2</c:v>
                      </c:pt>
                      <c:pt idx="11">
                        <c:v>3</c:v>
                      </c:pt>
                      <c:pt idx="12">
                        <c:v>22</c:v>
                      </c:pt>
                      <c:pt idx="13">
                        <c:v>22</c:v>
                      </c:pt>
                      <c:pt idx="14">
                        <c:v>23</c:v>
                      </c:pt>
                      <c:pt idx="15">
                        <c:v>22</c:v>
                      </c:pt>
                      <c:pt idx="16">
                        <c:v>22</c:v>
                      </c:pt>
                      <c:pt idx="17">
                        <c:v>22</c:v>
                      </c:pt>
                      <c:pt idx="18">
                        <c:v>202</c:v>
                      </c:pt>
                      <c:pt idx="19">
                        <c:v>212</c:v>
                      </c:pt>
                      <c:pt idx="20">
                        <c:v>219</c:v>
                      </c:pt>
                      <c:pt idx="21">
                        <c:v>218</c:v>
                      </c:pt>
                      <c:pt idx="22">
                        <c:v>215</c:v>
                      </c:pt>
                      <c:pt idx="23">
                        <c:v>217</c:v>
                      </c:pt>
                      <c:pt idx="24">
                        <c:v>2039</c:v>
                      </c:pt>
                      <c:pt idx="25">
                        <c:v>2142</c:v>
                      </c:pt>
                      <c:pt idx="26">
                        <c:v>2205</c:v>
                      </c:pt>
                      <c:pt idx="27">
                        <c:v>2185</c:v>
                      </c:pt>
                      <c:pt idx="28">
                        <c:v>2198</c:v>
                      </c:pt>
                      <c:pt idx="29">
                        <c:v>2213</c:v>
                      </c:pt>
                    </c:numCache>
                  </c:numRef>
                </c:val>
                <c:smooth val="0"/>
              </c15:ser>
            </c15:filteredLineSeries>
            <c15:filteredLineSeries>
              <c15:ser>
                <c:idx val="3"/>
                <c:order val="3"/>
                <c:tx>
                  <c:strRef>
                    <c:extLst>
                      <c:ext uri="{02D57815-91ED-43cb-92C2-25804820EDAC}">
                        <c15:formulaRef>
                          <c15:sqref>"radix"</c15:sqref>
                        </c15:formulaRef>
                      </c:ext>
                    </c:extLst>
                    <c:strCache>
                      <c:ptCount val="1"/>
                      <c:pt idx="0">
                        <c:v>radix</c:v>
                      </c:pt>
                    </c:strCache>
                  </c:strRef>
                </c:tx>
                <c:spPr>
                  <a:ln w="22225" cap="rnd">
                    <a:solidFill>
                      <a:schemeClr val="accent4"/>
                    </a:solidFill>
                  </a:ln>
                  <a:effectLst>
                    <a:glow rad="139700">
                      <a:schemeClr val="accent4">
                        <a:satMod val="175000"/>
                        <a:alpha val="14000"/>
                      </a:schemeClr>
                    </a:glow>
                  </a:effectLst>
                </c:spPr>
                <c:marker>
                  <c:symbol val="none"/>
                </c:marker>
                <c:dLbls>
                  <c:numFmt formatCode="General" sourceLinked="1"/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0" vertOverflow="ellipsis" vert="horz" wrap="square" lIns="38100" tIns="19050" rIns="38100" bIns="19050" anchor="ctr" anchorCtr="1"/>
                    <a:lstStyle/>
                    <a:p>
                      <a:pPr>
                        <a:defRPr lang="en-US" sz="900" b="0" i="0" u="none" strike="noStrike" kern="1200" baseline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</a:p>
                  </c:txPr>
                  <c:dLblPos val="t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xmlns:c15="http://schemas.microsoft.com/office/drawing/2012/chart" uri="{CE6537A1-D6FC-4f65-9D91-7224C49458BB}">
                      <c15:layout/>
                      <c15:showLeaderLines val="1"/>
                      <c15:leaderLines>
                        <c:spPr>
                          <a:ln w="9525">
                            <a:solidFill>
                              <a:schemeClr val="lt1">
                                <a:lumMod val="50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multiLvlStrRef>
                    <c:extLst>
                      <c:ext uri="{02D57815-91ED-43cb-92C2-25804820EDAC}">
                        <c15:fullRef>
                          <c15:sqref/>
                        </c15:fullRef>
                        <c15:formulaRef>
                          <c15:sqref>[Book1]Sheet1!$A$22:$B$51</c15:sqref>
                        </c15:formulaRef>
                      </c:ext>
                    </c:extLst>
                    <c:multiLvlStrCache>
                      <c:ptCount val="30"/>
                      <c:lvl>
                        <c:pt idx="0">
                          <c:v>1000</c:v>
                        </c:pt>
                        <c:pt idx="1">
                          <c:v>1000</c:v>
                        </c:pt>
                        <c:pt idx="2">
                          <c:v>1000</c:v>
                        </c:pt>
                        <c:pt idx="3">
                          <c:v>1000</c:v>
                        </c:pt>
                        <c:pt idx="4">
                          <c:v>1000</c:v>
                        </c:pt>
                        <c:pt idx="5">
                          <c:v>1000</c:v>
                        </c:pt>
                        <c:pt idx="6">
                          <c:v>10000</c:v>
                        </c:pt>
                        <c:pt idx="7">
                          <c:v>10000</c:v>
                        </c:pt>
                        <c:pt idx="8">
                          <c:v>10000</c:v>
                        </c:pt>
                        <c:pt idx="9">
                          <c:v>10000</c:v>
                        </c:pt>
                        <c:pt idx="10">
                          <c:v>10000</c:v>
                        </c:pt>
                        <c:pt idx="11">
                          <c:v>10000</c:v>
                        </c:pt>
                        <c:pt idx="12">
                          <c:v>100000</c:v>
                        </c:pt>
                        <c:pt idx="13">
                          <c:v>100000</c:v>
                        </c:pt>
                        <c:pt idx="14">
                          <c:v>100000</c:v>
                        </c:pt>
                        <c:pt idx="15">
                          <c:v>100000</c:v>
                        </c:pt>
                        <c:pt idx="16">
                          <c:v>100000</c:v>
                        </c:pt>
                        <c:pt idx="17">
                          <c:v>100000</c:v>
                        </c:pt>
                        <c:pt idx="18">
                          <c:v>1000000</c:v>
                        </c:pt>
                        <c:pt idx="19">
                          <c:v>1000000</c:v>
                        </c:pt>
                        <c:pt idx="20">
                          <c:v>1000000</c:v>
                        </c:pt>
                        <c:pt idx="21">
                          <c:v>1000000</c:v>
                        </c:pt>
                        <c:pt idx="22">
                          <c:v>1000000</c:v>
                        </c:pt>
                        <c:pt idx="23">
                          <c:v>1000000</c:v>
                        </c:pt>
                        <c:pt idx="24">
                          <c:v>10000000</c:v>
                        </c:pt>
                        <c:pt idx="25">
                          <c:v>10000000</c:v>
                        </c:pt>
                        <c:pt idx="26">
                          <c:v>10000000</c:v>
                        </c:pt>
                        <c:pt idx="27">
                          <c:v>10000000</c:v>
                        </c:pt>
                        <c:pt idx="28">
                          <c:v>10000000</c:v>
                        </c:pt>
                        <c:pt idx="29">
                          <c:v>10000000</c:v>
                        </c:pt>
                      </c:lvl>
                      <c:lvl>
                        <c:pt idx="0">
                          <c:v>1000</c:v>
                        </c:pt>
                        <c:pt idx="1">
                          <c:v>10000</c:v>
                        </c:pt>
                        <c:pt idx="2">
                          <c:v>100000</c:v>
                        </c:pt>
                        <c:pt idx="3">
                          <c:v>1000000</c:v>
                        </c:pt>
                        <c:pt idx="4">
                          <c:v>10000000</c:v>
                        </c:pt>
                        <c:pt idx="5">
                          <c:v>100000000</c:v>
                        </c:pt>
                        <c:pt idx="6">
                          <c:v>1000</c:v>
                        </c:pt>
                        <c:pt idx="7">
                          <c:v>10000</c:v>
                        </c:pt>
                        <c:pt idx="8">
                          <c:v>100000</c:v>
                        </c:pt>
                        <c:pt idx="9">
                          <c:v>1000000</c:v>
                        </c:pt>
                        <c:pt idx="10">
                          <c:v>10000000</c:v>
                        </c:pt>
                        <c:pt idx="11">
                          <c:v>100000000</c:v>
                        </c:pt>
                        <c:pt idx="12">
                          <c:v>1000</c:v>
                        </c:pt>
                        <c:pt idx="13">
                          <c:v>10000</c:v>
                        </c:pt>
                        <c:pt idx="14">
                          <c:v>100000</c:v>
                        </c:pt>
                        <c:pt idx="15">
                          <c:v>1000000</c:v>
                        </c:pt>
                        <c:pt idx="16">
                          <c:v>10000000</c:v>
                        </c:pt>
                        <c:pt idx="17">
                          <c:v>100000000</c:v>
                        </c:pt>
                        <c:pt idx="18">
                          <c:v>1000</c:v>
                        </c:pt>
                        <c:pt idx="19">
                          <c:v>10000</c:v>
                        </c:pt>
                        <c:pt idx="20">
                          <c:v>100000</c:v>
                        </c:pt>
                        <c:pt idx="21">
                          <c:v>1000000</c:v>
                        </c:pt>
                        <c:pt idx="22">
                          <c:v>10000000</c:v>
                        </c:pt>
                        <c:pt idx="23">
                          <c:v>100000000</c:v>
                        </c:pt>
                        <c:pt idx="24">
                          <c:v>1000</c:v>
                        </c:pt>
                        <c:pt idx="25">
                          <c:v>10000</c:v>
                        </c:pt>
                        <c:pt idx="26">
                          <c:v>100000</c:v>
                        </c:pt>
                        <c:pt idx="27">
                          <c:v>1000000</c:v>
                        </c:pt>
                        <c:pt idx="28">
                          <c:v>10000000</c:v>
                        </c:pt>
                        <c:pt idx="29">
                          <c:v>100000000</c:v>
                        </c:pt>
                      </c:lvl>
                    </c:multiLvlStrCache>
                  </c:multiLvlStrRef>
                </c:cat>
                <c:val>
                  <c:numRef>
                    <c:extLst>
                      <c:ext uri="{02D57815-91ED-43cb-92C2-25804820EDAC}">
                        <c15:formulaRef>
                          <c15:sqref>{0,1,0,0,0,1,2,2,2,3,2,2,21,23,23,22,22,22,212,232,232,232,232,232,2147,2171,2353,2354,2364,2352}</c15:sqref>
                        </c15:formulaRef>
                      </c:ext>
                    </c:extLst>
                    <c:numCache>
                      <c:formatCode>General</c:formatCode>
                      <c:ptCount val="30"/>
                      <c:pt idx="0">
                        <c:v>0</c:v>
                      </c:pt>
                      <c:pt idx="1">
                        <c:v>1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1</c:v>
                      </c:pt>
                      <c:pt idx="6">
                        <c:v>2</c:v>
                      </c:pt>
                      <c:pt idx="7">
                        <c:v>2</c:v>
                      </c:pt>
                      <c:pt idx="8">
                        <c:v>2</c:v>
                      </c:pt>
                      <c:pt idx="9">
                        <c:v>3</c:v>
                      </c:pt>
                      <c:pt idx="10">
                        <c:v>2</c:v>
                      </c:pt>
                      <c:pt idx="11">
                        <c:v>2</c:v>
                      </c:pt>
                      <c:pt idx="12">
                        <c:v>21</c:v>
                      </c:pt>
                      <c:pt idx="13">
                        <c:v>23</c:v>
                      </c:pt>
                      <c:pt idx="14">
                        <c:v>23</c:v>
                      </c:pt>
                      <c:pt idx="15">
                        <c:v>22</c:v>
                      </c:pt>
                      <c:pt idx="16">
                        <c:v>22</c:v>
                      </c:pt>
                      <c:pt idx="17">
                        <c:v>22</c:v>
                      </c:pt>
                      <c:pt idx="18">
                        <c:v>212</c:v>
                      </c:pt>
                      <c:pt idx="19">
                        <c:v>232</c:v>
                      </c:pt>
                      <c:pt idx="20">
                        <c:v>232</c:v>
                      </c:pt>
                      <c:pt idx="21">
                        <c:v>232</c:v>
                      </c:pt>
                      <c:pt idx="22">
                        <c:v>232</c:v>
                      </c:pt>
                      <c:pt idx="23">
                        <c:v>232</c:v>
                      </c:pt>
                      <c:pt idx="24">
                        <c:v>2147</c:v>
                      </c:pt>
                      <c:pt idx="25">
                        <c:v>2171</c:v>
                      </c:pt>
                      <c:pt idx="26">
                        <c:v>2353</c:v>
                      </c:pt>
                      <c:pt idx="27">
                        <c:v>2354</c:v>
                      </c:pt>
                      <c:pt idx="28">
                        <c:v>2364</c:v>
                      </c:pt>
                      <c:pt idx="29">
                        <c:v>2352</c:v>
                      </c:pt>
                    </c:numCache>
                  </c:numRef>
                </c:val>
                <c:smooth val="0"/>
              </c15:ser>
            </c15:filteredLineSeries>
            <c15:filteredLineSeries>
              <c15:ser>
                <c:idx val="4"/>
                <c:order val="4"/>
                <c:tx>
                  <c:strRef>
                    <c:extLst>
                      <c:ext uri="{02D57815-91ED-43cb-92C2-25804820EDAC}">
                        <c15:formulaRef>
                          <c15:sqref>"shell"</c15:sqref>
                        </c15:formulaRef>
                      </c:ext>
                    </c:extLst>
                    <c:strCache>
                      <c:ptCount val="1"/>
                      <c:pt idx="0">
                        <c:v>shell</c:v>
                      </c:pt>
                    </c:strCache>
                  </c:strRef>
                </c:tx>
                <c:spPr>
                  <a:ln w="22225" cap="rnd">
                    <a:solidFill>
                      <a:schemeClr val="accent5"/>
                    </a:solidFill>
                  </a:ln>
                  <a:effectLst>
                    <a:glow rad="139700">
                      <a:schemeClr val="accent5">
                        <a:satMod val="175000"/>
                        <a:alpha val="14000"/>
                      </a:schemeClr>
                    </a:glow>
                  </a:effectLst>
                </c:spPr>
                <c:marker>
                  <c:symbol val="none"/>
                </c:marker>
                <c:dLbls>
                  <c:numFmt formatCode="General" sourceLinked="1"/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0" vertOverflow="ellipsis" vert="horz" wrap="square" lIns="38100" tIns="19050" rIns="38100" bIns="19050" anchor="ctr" anchorCtr="1"/>
                    <a:lstStyle/>
                    <a:p>
                      <a:pPr>
                        <a:defRPr lang="en-US" sz="900" b="0" i="0" u="none" strike="noStrike" kern="1200" baseline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</a:p>
                  </c:txPr>
                  <c:dLblPos val="t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xmlns:c15="http://schemas.microsoft.com/office/drawing/2012/chart" uri="{CE6537A1-D6FC-4f65-9D91-7224C49458BB}">
                      <c15:layout/>
                      <c15:showLeaderLines val="1"/>
                      <c15:leaderLines>
                        <c:spPr>
                          <a:ln w="9525">
                            <a:solidFill>
                              <a:schemeClr val="lt1">
                                <a:lumMod val="50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multiLvlStrRef>
                    <c:extLst>
                      <c:ext uri="{02D57815-91ED-43cb-92C2-25804820EDAC}">
                        <c15:fullRef>
                          <c15:sqref/>
                        </c15:fullRef>
                        <c15:formulaRef>
                          <c15:sqref>[Book1]Sheet1!$A$22:$B$51</c15:sqref>
                        </c15:formulaRef>
                      </c:ext>
                    </c:extLst>
                    <c:multiLvlStrCache>
                      <c:ptCount val="30"/>
                      <c:lvl>
                        <c:pt idx="0">
                          <c:v>1000</c:v>
                        </c:pt>
                        <c:pt idx="1">
                          <c:v>1000</c:v>
                        </c:pt>
                        <c:pt idx="2">
                          <c:v>1000</c:v>
                        </c:pt>
                        <c:pt idx="3">
                          <c:v>1000</c:v>
                        </c:pt>
                        <c:pt idx="4">
                          <c:v>1000</c:v>
                        </c:pt>
                        <c:pt idx="5">
                          <c:v>1000</c:v>
                        </c:pt>
                        <c:pt idx="6">
                          <c:v>10000</c:v>
                        </c:pt>
                        <c:pt idx="7">
                          <c:v>10000</c:v>
                        </c:pt>
                        <c:pt idx="8">
                          <c:v>10000</c:v>
                        </c:pt>
                        <c:pt idx="9">
                          <c:v>10000</c:v>
                        </c:pt>
                        <c:pt idx="10">
                          <c:v>10000</c:v>
                        </c:pt>
                        <c:pt idx="11">
                          <c:v>10000</c:v>
                        </c:pt>
                        <c:pt idx="12">
                          <c:v>100000</c:v>
                        </c:pt>
                        <c:pt idx="13">
                          <c:v>100000</c:v>
                        </c:pt>
                        <c:pt idx="14">
                          <c:v>100000</c:v>
                        </c:pt>
                        <c:pt idx="15">
                          <c:v>100000</c:v>
                        </c:pt>
                        <c:pt idx="16">
                          <c:v>100000</c:v>
                        </c:pt>
                        <c:pt idx="17">
                          <c:v>100000</c:v>
                        </c:pt>
                        <c:pt idx="18">
                          <c:v>1000000</c:v>
                        </c:pt>
                        <c:pt idx="19">
                          <c:v>1000000</c:v>
                        </c:pt>
                        <c:pt idx="20">
                          <c:v>1000000</c:v>
                        </c:pt>
                        <c:pt idx="21">
                          <c:v>1000000</c:v>
                        </c:pt>
                        <c:pt idx="22">
                          <c:v>1000000</c:v>
                        </c:pt>
                        <c:pt idx="23">
                          <c:v>1000000</c:v>
                        </c:pt>
                        <c:pt idx="24">
                          <c:v>10000000</c:v>
                        </c:pt>
                        <c:pt idx="25">
                          <c:v>10000000</c:v>
                        </c:pt>
                        <c:pt idx="26">
                          <c:v>10000000</c:v>
                        </c:pt>
                        <c:pt idx="27">
                          <c:v>10000000</c:v>
                        </c:pt>
                        <c:pt idx="28">
                          <c:v>10000000</c:v>
                        </c:pt>
                        <c:pt idx="29">
                          <c:v>10000000</c:v>
                        </c:pt>
                      </c:lvl>
                      <c:lvl>
                        <c:pt idx="0">
                          <c:v>1000</c:v>
                        </c:pt>
                        <c:pt idx="1">
                          <c:v>10000</c:v>
                        </c:pt>
                        <c:pt idx="2">
                          <c:v>100000</c:v>
                        </c:pt>
                        <c:pt idx="3">
                          <c:v>1000000</c:v>
                        </c:pt>
                        <c:pt idx="4">
                          <c:v>10000000</c:v>
                        </c:pt>
                        <c:pt idx="5">
                          <c:v>100000000</c:v>
                        </c:pt>
                        <c:pt idx="6">
                          <c:v>1000</c:v>
                        </c:pt>
                        <c:pt idx="7">
                          <c:v>10000</c:v>
                        </c:pt>
                        <c:pt idx="8">
                          <c:v>100000</c:v>
                        </c:pt>
                        <c:pt idx="9">
                          <c:v>1000000</c:v>
                        </c:pt>
                        <c:pt idx="10">
                          <c:v>10000000</c:v>
                        </c:pt>
                        <c:pt idx="11">
                          <c:v>100000000</c:v>
                        </c:pt>
                        <c:pt idx="12">
                          <c:v>1000</c:v>
                        </c:pt>
                        <c:pt idx="13">
                          <c:v>10000</c:v>
                        </c:pt>
                        <c:pt idx="14">
                          <c:v>100000</c:v>
                        </c:pt>
                        <c:pt idx="15">
                          <c:v>1000000</c:v>
                        </c:pt>
                        <c:pt idx="16">
                          <c:v>10000000</c:v>
                        </c:pt>
                        <c:pt idx="17">
                          <c:v>100000000</c:v>
                        </c:pt>
                        <c:pt idx="18">
                          <c:v>1000</c:v>
                        </c:pt>
                        <c:pt idx="19">
                          <c:v>10000</c:v>
                        </c:pt>
                        <c:pt idx="20">
                          <c:v>100000</c:v>
                        </c:pt>
                        <c:pt idx="21">
                          <c:v>1000000</c:v>
                        </c:pt>
                        <c:pt idx="22">
                          <c:v>10000000</c:v>
                        </c:pt>
                        <c:pt idx="23">
                          <c:v>100000000</c:v>
                        </c:pt>
                        <c:pt idx="24">
                          <c:v>1000</c:v>
                        </c:pt>
                        <c:pt idx="25">
                          <c:v>10000</c:v>
                        </c:pt>
                        <c:pt idx="26">
                          <c:v>100000</c:v>
                        </c:pt>
                        <c:pt idx="27">
                          <c:v>1000000</c:v>
                        </c:pt>
                        <c:pt idx="28">
                          <c:v>10000000</c:v>
                        </c:pt>
                        <c:pt idx="29">
                          <c:v>100000000</c:v>
                        </c:pt>
                      </c:lvl>
                    </c:multiLvlStrCache>
                  </c:multiLvlStrRef>
                </c:cat>
                <c:val>
                  <c:numRef>
                    <c:extLst>
                      <c:ext uri="{02D57815-91ED-43cb-92C2-25804820EDAC}">
                        <c15:formulaRef>
                          <c15:sqref>{1,0,0,0,1,0,1,1,1,1,1,0,9,11,10,11,11,10,140,173,180,191,194,183,1754,2455,2557,2686,2569,2632}</c15:sqref>
                        </c15:formulaRef>
                      </c:ext>
                    </c:extLst>
                    <c:numCache>
                      <c:formatCode>General</c:formatCode>
                      <c:ptCount val="30"/>
                      <c:pt idx="0">
                        <c:v>1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1</c:v>
                      </c:pt>
                      <c:pt idx="5">
                        <c:v>0</c:v>
                      </c:pt>
                      <c:pt idx="6">
                        <c:v>1</c:v>
                      </c:pt>
                      <c:pt idx="7">
                        <c:v>1</c:v>
                      </c:pt>
                      <c:pt idx="8">
                        <c:v>1</c:v>
                      </c:pt>
                      <c:pt idx="9">
                        <c:v>1</c:v>
                      </c:pt>
                      <c:pt idx="10">
                        <c:v>1</c:v>
                      </c:pt>
                      <c:pt idx="11">
                        <c:v>0</c:v>
                      </c:pt>
                      <c:pt idx="12">
                        <c:v>9</c:v>
                      </c:pt>
                      <c:pt idx="13">
                        <c:v>11</c:v>
                      </c:pt>
                      <c:pt idx="14">
                        <c:v>10</c:v>
                      </c:pt>
                      <c:pt idx="15">
                        <c:v>11</c:v>
                      </c:pt>
                      <c:pt idx="16">
                        <c:v>11</c:v>
                      </c:pt>
                      <c:pt idx="17">
                        <c:v>10</c:v>
                      </c:pt>
                      <c:pt idx="18">
                        <c:v>140</c:v>
                      </c:pt>
                      <c:pt idx="19">
                        <c:v>173</c:v>
                      </c:pt>
                      <c:pt idx="20">
                        <c:v>180</c:v>
                      </c:pt>
                      <c:pt idx="21">
                        <c:v>191</c:v>
                      </c:pt>
                      <c:pt idx="22">
                        <c:v>194</c:v>
                      </c:pt>
                      <c:pt idx="23">
                        <c:v>183</c:v>
                      </c:pt>
                      <c:pt idx="24">
                        <c:v>1754</c:v>
                      </c:pt>
                      <c:pt idx="25">
                        <c:v>2455</c:v>
                      </c:pt>
                      <c:pt idx="26">
                        <c:v>2557</c:v>
                      </c:pt>
                      <c:pt idx="27">
                        <c:v>2686</c:v>
                      </c:pt>
                      <c:pt idx="28">
                        <c:v>2569</c:v>
                      </c:pt>
                      <c:pt idx="29">
                        <c:v>2632</c:v>
                      </c:pt>
                    </c:numCache>
                  </c:numRef>
                </c:val>
                <c:smooth val="0"/>
              </c15:ser>
            </c15:filteredLineSeries>
          </c:ext>
        </c:extLst>
      </c:lineChart>
      <c:catAx>
        <c:axId val="984490930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</a:p>
        </c:txPr>
        <c:crossAx val="229068649"/>
        <c:crosses val="autoZero"/>
        <c:auto val="1"/>
        <c:lblAlgn val="ctr"/>
        <c:lblOffset val="100"/>
        <c:noMultiLvlLbl val="0"/>
      </c:catAx>
      <c:valAx>
        <c:axId val="229068649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</a:p>
        </c:txPr>
        <c:crossAx val="98449093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 anchor="ctr"/>
    <a:lstStyle/>
    <a:p>
      <a:pPr>
        <a:defRPr lang="en-US">
          <a:solidFill>
            <a:schemeClr val="bg1"/>
          </a:solidFill>
        </a:defRPr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6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10.xml><?xml version="1.0" encoding="utf-8"?>
<cs:chartStyle xmlns:cs="http://schemas.microsoft.com/office/drawing/2012/chartStyle" xmlns:a="http://schemas.openxmlformats.org/drawingml/2006/main" id="236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11.xml><?xml version="1.0" encoding="utf-8"?>
<cs:chartStyle xmlns:cs="http://schemas.microsoft.com/office/drawing/2012/chartStyle" xmlns:a="http://schemas.openxmlformats.org/drawingml/2006/main" id="236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12.xml><?xml version="1.0" encoding="utf-8"?>
<cs:chartStyle xmlns:cs="http://schemas.microsoft.com/office/drawing/2012/chartStyle" xmlns:a="http://schemas.openxmlformats.org/drawingml/2006/main" id="236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13.xml><?xml version="1.0" encoding="utf-8"?>
<cs:chartStyle xmlns:cs="http://schemas.microsoft.com/office/drawing/2012/chartStyle" xmlns:a="http://schemas.openxmlformats.org/drawingml/2006/main" id="236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14.xml><?xml version="1.0" encoding="utf-8"?>
<cs:chartStyle xmlns:cs="http://schemas.microsoft.com/office/drawing/2012/chartStyle" xmlns:a="http://schemas.openxmlformats.org/drawingml/2006/main" id="236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15.xml><?xml version="1.0" encoding="utf-8"?>
<cs:chartStyle xmlns:cs="http://schemas.microsoft.com/office/drawing/2012/chartStyle" xmlns:a="http://schemas.openxmlformats.org/drawingml/2006/main" id="236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1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36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18.xml><?xml version="1.0" encoding="utf-8"?>
<cs:chartStyle xmlns:cs="http://schemas.microsoft.com/office/drawing/2012/chartStyle" xmlns:a="http://schemas.openxmlformats.org/drawingml/2006/main" id="236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19.xml><?xml version="1.0" encoding="utf-8"?>
<cs:chartStyle xmlns:cs="http://schemas.microsoft.com/office/drawing/2012/chartStyle" xmlns:a="http://schemas.openxmlformats.org/drawingml/2006/main" id="236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36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0.xml><?xml version="1.0" encoding="utf-8"?>
<cs:chartStyle xmlns:cs="http://schemas.microsoft.com/office/drawing/2012/chartStyle" xmlns:a="http://schemas.openxmlformats.org/drawingml/2006/main" id="236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36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36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36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36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36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236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236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8794a74c9d_0_247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8794a74c9d_0_247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148faeedd56_0_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148faeedd56_0_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148faeedd56_0_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148faeedd56_0_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148faeedd56_0_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148faeedd56_0_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148faeedd56_0_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148faeedd56_0_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148faeedd56_0_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148faeedd56_0_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148faeedd56_0_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148faeedd56_0_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148faeedd56_0_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148faeedd56_0_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148faeedd56_0_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148faeedd56_0_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148faeedd56_0_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148faeedd56_0_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148faeedd56_0_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148faeedd56_0_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148faeedd56_0_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148faeedd56_0_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148faeedd56_0_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148faeedd56_0_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148faeedd56_0_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148faeedd56_0_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g148216e8c82_0_48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4" name="Google Shape;524;g148216e8c82_0_48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148faeedd56_0_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148faeedd56_0_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148faeedd56_0_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148faeedd56_0_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148faeedd56_0_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148faeedd56_0_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148faeedd56_0_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148faeedd56_0_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148faeedd56_0_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148faeedd56_0_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148faeedd56_0_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148faeedd56_0_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23" y="-113"/>
            <a:ext cx="9143957" cy="5143800"/>
            <a:chOff x="-23" y="-113"/>
            <a:chExt cx="9143957" cy="5143800"/>
          </a:xfrm>
        </p:grpSpPr>
        <p:grpSp>
          <p:nvGrpSpPr>
            <p:cNvPr id="10" name="Google Shape;10;p2"/>
            <p:cNvGrpSpPr/>
            <p:nvPr/>
          </p:nvGrpSpPr>
          <p:grpSpPr>
            <a:xfrm>
              <a:off x="-23" y="428816"/>
              <a:ext cx="9143957" cy="4285892"/>
              <a:chOff x="1498200" y="758458"/>
              <a:chExt cx="4352400" cy="3626580"/>
            </a:xfrm>
          </p:grpSpPr>
          <p:cxnSp>
            <p:nvCxnSpPr>
              <p:cNvPr id="11" name="Google Shape;11;p2"/>
              <p:cNvCxnSpPr/>
              <p:nvPr/>
            </p:nvCxnSpPr>
            <p:spPr>
              <a:xfrm>
                <a:off x="1498200" y="758458"/>
                <a:ext cx="43524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1D1D1D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" name="Google Shape;12;p2"/>
              <p:cNvCxnSpPr/>
              <p:nvPr/>
            </p:nvCxnSpPr>
            <p:spPr>
              <a:xfrm>
                <a:off x="1498200" y="1121116"/>
                <a:ext cx="43524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1D1D1D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" name="Google Shape;13;p2"/>
              <p:cNvCxnSpPr/>
              <p:nvPr/>
            </p:nvCxnSpPr>
            <p:spPr>
              <a:xfrm>
                <a:off x="1498200" y="1483774"/>
                <a:ext cx="43524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1D1D1D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" name="Google Shape;14;p2"/>
              <p:cNvCxnSpPr/>
              <p:nvPr/>
            </p:nvCxnSpPr>
            <p:spPr>
              <a:xfrm>
                <a:off x="1498200" y="1846432"/>
                <a:ext cx="43524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1D1D1D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" name="Google Shape;15;p2"/>
              <p:cNvCxnSpPr/>
              <p:nvPr/>
            </p:nvCxnSpPr>
            <p:spPr>
              <a:xfrm>
                <a:off x="1498200" y="2209090"/>
                <a:ext cx="43524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1D1D1D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" name="Google Shape;16;p2"/>
              <p:cNvCxnSpPr/>
              <p:nvPr/>
            </p:nvCxnSpPr>
            <p:spPr>
              <a:xfrm>
                <a:off x="1498200" y="2571748"/>
                <a:ext cx="43524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1D1D1D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" name="Google Shape;17;p2"/>
              <p:cNvCxnSpPr/>
              <p:nvPr/>
            </p:nvCxnSpPr>
            <p:spPr>
              <a:xfrm>
                <a:off x="1498200" y="2934406"/>
                <a:ext cx="43524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1D1D1D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" name="Google Shape;18;p2"/>
              <p:cNvCxnSpPr/>
              <p:nvPr/>
            </p:nvCxnSpPr>
            <p:spPr>
              <a:xfrm>
                <a:off x="1498200" y="3297064"/>
                <a:ext cx="43524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1D1D1D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" name="Google Shape;19;p2"/>
              <p:cNvCxnSpPr/>
              <p:nvPr/>
            </p:nvCxnSpPr>
            <p:spPr>
              <a:xfrm>
                <a:off x="1498200" y="3659722"/>
                <a:ext cx="43524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1D1D1D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" name="Google Shape;20;p2"/>
              <p:cNvCxnSpPr/>
              <p:nvPr/>
            </p:nvCxnSpPr>
            <p:spPr>
              <a:xfrm>
                <a:off x="1498200" y="4022380"/>
                <a:ext cx="43524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1D1D1D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" name="Google Shape;21;p2"/>
              <p:cNvCxnSpPr/>
              <p:nvPr/>
            </p:nvCxnSpPr>
            <p:spPr>
              <a:xfrm>
                <a:off x="1498200" y="4385038"/>
                <a:ext cx="43524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1D1D1D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2" name="Google Shape;22;p2"/>
            <p:cNvGrpSpPr/>
            <p:nvPr/>
          </p:nvGrpSpPr>
          <p:grpSpPr>
            <a:xfrm>
              <a:off x="435719" y="-113"/>
              <a:ext cx="8272799" cy="5143800"/>
              <a:chOff x="435719" y="-113"/>
              <a:chExt cx="8272799" cy="5143800"/>
            </a:xfrm>
          </p:grpSpPr>
          <p:cxnSp>
            <p:nvCxnSpPr>
              <p:cNvPr id="23" name="Google Shape;23;p2"/>
              <p:cNvCxnSpPr/>
              <p:nvPr/>
            </p:nvCxnSpPr>
            <p:spPr>
              <a:xfrm rot="5400000">
                <a:off x="2653334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1D1D1D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" name="Google Shape;24;p2"/>
              <p:cNvCxnSpPr/>
              <p:nvPr/>
            </p:nvCxnSpPr>
            <p:spPr>
              <a:xfrm rot="5400000">
                <a:off x="2217924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1D1D1D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" name="Google Shape;25;p2"/>
              <p:cNvCxnSpPr/>
              <p:nvPr/>
            </p:nvCxnSpPr>
            <p:spPr>
              <a:xfrm rot="5400000">
                <a:off x="1782513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1D1D1D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" name="Google Shape;26;p2"/>
              <p:cNvCxnSpPr/>
              <p:nvPr/>
            </p:nvCxnSpPr>
            <p:spPr>
              <a:xfrm rot="5400000">
                <a:off x="1347103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1D1D1D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" name="Google Shape;27;p2"/>
              <p:cNvCxnSpPr/>
              <p:nvPr/>
            </p:nvCxnSpPr>
            <p:spPr>
              <a:xfrm rot="5400000">
                <a:off x="911692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1D1D1D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" name="Google Shape;28;p2"/>
              <p:cNvCxnSpPr/>
              <p:nvPr/>
            </p:nvCxnSpPr>
            <p:spPr>
              <a:xfrm rot="5400000">
                <a:off x="476282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1D1D1D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" name="Google Shape;29;p2"/>
              <p:cNvCxnSpPr/>
              <p:nvPr/>
            </p:nvCxnSpPr>
            <p:spPr>
              <a:xfrm rot="5400000">
                <a:off x="40871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1D1D1D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" name="Google Shape;30;p2"/>
              <p:cNvCxnSpPr/>
              <p:nvPr/>
            </p:nvCxnSpPr>
            <p:spPr>
              <a:xfrm rot="5400000">
                <a:off x="-394539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1D1D1D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" name="Google Shape;31;p2"/>
              <p:cNvCxnSpPr/>
              <p:nvPr/>
            </p:nvCxnSpPr>
            <p:spPr>
              <a:xfrm rot="5400000">
                <a:off x="-829950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1D1D1D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" name="Google Shape;32;p2"/>
              <p:cNvCxnSpPr/>
              <p:nvPr/>
            </p:nvCxnSpPr>
            <p:spPr>
              <a:xfrm rot="5400000">
                <a:off x="-1265360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1D1D1D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" name="Google Shape;33;p2"/>
              <p:cNvCxnSpPr/>
              <p:nvPr/>
            </p:nvCxnSpPr>
            <p:spPr>
              <a:xfrm rot="5400000">
                <a:off x="-1700771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1D1D1D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" name="Google Shape;34;p2"/>
              <p:cNvCxnSpPr/>
              <p:nvPr/>
            </p:nvCxnSpPr>
            <p:spPr>
              <a:xfrm rot="5400000">
                <a:off x="-2136181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1D1D1D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" name="Google Shape;35;p2"/>
              <p:cNvCxnSpPr/>
              <p:nvPr/>
            </p:nvCxnSpPr>
            <p:spPr>
              <a:xfrm rot="5400000">
                <a:off x="6136618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1D1D1D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" name="Google Shape;36;p2"/>
              <p:cNvCxnSpPr/>
              <p:nvPr/>
            </p:nvCxnSpPr>
            <p:spPr>
              <a:xfrm rot="5400000">
                <a:off x="5701208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1D1D1D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" name="Google Shape;37;p2"/>
              <p:cNvCxnSpPr/>
              <p:nvPr/>
            </p:nvCxnSpPr>
            <p:spPr>
              <a:xfrm rot="5400000">
                <a:off x="5265797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1D1D1D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8" name="Google Shape;38;p2"/>
              <p:cNvCxnSpPr/>
              <p:nvPr/>
            </p:nvCxnSpPr>
            <p:spPr>
              <a:xfrm rot="5400000">
                <a:off x="4830387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1D1D1D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9" name="Google Shape;39;p2"/>
              <p:cNvCxnSpPr/>
              <p:nvPr/>
            </p:nvCxnSpPr>
            <p:spPr>
              <a:xfrm rot="5400000">
                <a:off x="4394976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1D1D1D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0" name="Google Shape;40;p2"/>
              <p:cNvCxnSpPr/>
              <p:nvPr/>
            </p:nvCxnSpPr>
            <p:spPr>
              <a:xfrm rot="5400000">
                <a:off x="3959566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1D1D1D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" name="Google Shape;41;p2"/>
              <p:cNvCxnSpPr/>
              <p:nvPr/>
            </p:nvCxnSpPr>
            <p:spPr>
              <a:xfrm rot="5400000">
                <a:off x="3524155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1D1D1D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" name="Google Shape;42;p2"/>
              <p:cNvCxnSpPr/>
              <p:nvPr/>
            </p:nvCxnSpPr>
            <p:spPr>
              <a:xfrm rot="5400000">
                <a:off x="3088745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1D1D1D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43" name="Google Shape;43;p2"/>
          <p:cNvGrpSpPr/>
          <p:nvPr/>
        </p:nvGrpSpPr>
        <p:grpSpPr>
          <a:xfrm>
            <a:off x="-23" y="-113"/>
            <a:ext cx="9143957" cy="5143800"/>
            <a:chOff x="-23" y="-113"/>
            <a:chExt cx="9143957" cy="5143800"/>
          </a:xfrm>
        </p:grpSpPr>
        <p:grpSp>
          <p:nvGrpSpPr>
            <p:cNvPr id="44" name="Google Shape;44;p2"/>
            <p:cNvGrpSpPr/>
            <p:nvPr/>
          </p:nvGrpSpPr>
          <p:grpSpPr>
            <a:xfrm>
              <a:off x="-23" y="428816"/>
              <a:ext cx="9143957" cy="4285892"/>
              <a:chOff x="1498200" y="758458"/>
              <a:chExt cx="4352400" cy="3626580"/>
            </a:xfrm>
          </p:grpSpPr>
          <p:cxnSp>
            <p:nvCxnSpPr>
              <p:cNvPr id="45" name="Google Shape;45;p2"/>
              <p:cNvCxnSpPr/>
              <p:nvPr/>
            </p:nvCxnSpPr>
            <p:spPr>
              <a:xfrm>
                <a:off x="1498200" y="758458"/>
                <a:ext cx="4352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" name="Google Shape;46;p2"/>
              <p:cNvCxnSpPr/>
              <p:nvPr/>
            </p:nvCxnSpPr>
            <p:spPr>
              <a:xfrm>
                <a:off x="1498200" y="1121116"/>
                <a:ext cx="4352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" name="Google Shape;47;p2"/>
              <p:cNvCxnSpPr/>
              <p:nvPr/>
            </p:nvCxnSpPr>
            <p:spPr>
              <a:xfrm>
                <a:off x="1498200" y="1483774"/>
                <a:ext cx="4352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" name="Google Shape;48;p2"/>
              <p:cNvCxnSpPr/>
              <p:nvPr/>
            </p:nvCxnSpPr>
            <p:spPr>
              <a:xfrm>
                <a:off x="1498200" y="1846432"/>
                <a:ext cx="4352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" name="Google Shape;49;p2"/>
              <p:cNvCxnSpPr/>
              <p:nvPr/>
            </p:nvCxnSpPr>
            <p:spPr>
              <a:xfrm>
                <a:off x="1498200" y="2209090"/>
                <a:ext cx="4352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" name="Google Shape;50;p2"/>
              <p:cNvCxnSpPr/>
              <p:nvPr/>
            </p:nvCxnSpPr>
            <p:spPr>
              <a:xfrm>
                <a:off x="1498200" y="2571748"/>
                <a:ext cx="4352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" name="Google Shape;51;p2"/>
              <p:cNvCxnSpPr/>
              <p:nvPr/>
            </p:nvCxnSpPr>
            <p:spPr>
              <a:xfrm>
                <a:off x="1498200" y="2934406"/>
                <a:ext cx="4352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2" name="Google Shape;52;p2"/>
              <p:cNvCxnSpPr/>
              <p:nvPr/>
            </p:nvCxnSpPr>
            <p:spPr>
              <a:xfrm>
                <a:off x="1498200" y="3297064"/>
                <a:ext cx="4352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" name="Google Shape;53;p2"/>
              <p:cNvCxnSpPr/>
              <p:nvPr/>
            </p:nvCxnSpPr>
            <p:spPr>
              <a:xfrm>
                <a:off x="1498200" y="3659722"/>
                <a:ext cx="4352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4" name="Google Shape;54;p2"/>
              <p:cNvCxnSpPr/>
              <p:nvPr/>
            </p:nvCxnSpPr>
            <p:spPr>
              <a:xfrm>
                <a:off x="1498200" y="4022380"/>
                <a:ext cx="4352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5" name="Google Shape;55;p2"/>
              <p:cNvCxnSpPr/>
              <p:nvPr/>
            </p:nvCxnSpPr>
            <p:spPr>
              <a:xfrm>
                <a:off x="1498200" y="4385038"/>
                <a:ext cx="4352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56" name="Google Shape;56;p2"/>
            <p:cNvGrpSpPr/>
            <p:nvPr/>
          </p:nvGrpSpPr>
          <p:grpSpPr>
            <a:xfrm>
              <a:off x="435719" y="-113"/>
              <a:ext cx="8272799" cy="5143800"/>
              <a:chOff x="435719" y="-113"/>
              <a:chExt cx="8272799" cy="5143800"/>
            </a:xfrm>
          </p:grpSpPr>
          <p:cxnSp>
            <p:nvCxnSpPr>
              <p:cNvPr id="57" name="Google Shape;57;p2"/>
              <p:cNvCxnSpPr/>
              <p:nvPr/>
            </p:nvCxnSpPr>
            <p:spPr>
              <a:xfrm rot="5400000">
                <a:off x="2653334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8" name="Google Shape;58;p2"/>
              <p:cNvCxnSpPr/>
              <p:nvPr/>
            </p:nvCxnSpPr>
            <p:spPr>
              <a:xfrm rot="5400000">
                <a:off x="2217924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" name="Google Shape;59;p2"/>
              <p:cNvCxnSpPr/>
              <p:nvPr/>
            </p:nvCxnSpPr>
            <p:spPr>
              <a:xfrm rot="5400000">
                <a:off x="1782513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" name="Google Shape;60;p2"/>
              <p:cNvCxnSpPr/>
              <p:nvPr/>
            </p:nvCxnSpPr>
            <p:spPr>
              <a:xfrm rot="5400000">
                <a:off x="1347103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1" name="Google Shape;61;p2"/>
              <p:cNvCxnSpPr/>
              <p:nvPr/>
            </p:nvCxnSpPr>
            <p:spPr>
              <a:xfrm rot="5400000">
                <a:off x="911692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" name="Google Shape;62;p2"/>
              <p:cNvCxnSpPr/>
              <p:nvPr/>
            </p:nvCxnSpPr>
            <p:spPr>
              <a:xfrm rot="5400000">
                <a:off x="476282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3" name="Google Shape;63;p2"/>
              <p:cNvCxnSpPr/>
              <p:nvPr/>
            </p:nvCxnSpPr>
            <p:spPr>
              <a:xfrm rot="5400000">
                <a:off x="40871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" name="Google Shape;64;p2"/>
              <p:cNvCxnSpPr/>
              <p:nvPr/>
            </p:nvCxnSpPr>
            <p:spPr>
              <a:xfrm rot="5400000">
                <a:off x="-394539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" name="Google Shape;65;p2"/>
              <p:cNvCxnSpPr/>
              <p:nvPr/>
            </p:nvCxnSpPr>
            <p:spPr>
              <a:xfrm rot="5400000">
                <a:off x="-829950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" name="Google Shape;66;p2"/>
              <p:cNvCxnSpPr/>
              <p:nvPr/>
            </p:nvCxnSpPr>
            <p:spPr>
              <a:xfrm rot="5400000">
                <a:off x="-1265360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7" name="Google Shape;67;p2"/>
              <p:cNvCxnSpPr/>
              <p:nvPr/>
            </p:nvCxnSpPr>
            <p:spPr>
              <a:xfrm rot="5400000">
                <a:off x="-1700771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" name="Google Shape;68;p2"/>
              <p:cNvCxnSpPr/>
              <p:nvPr/>
            </p:nvCxnSpPr>
            <p:spPr>
              <a:xfrm rot="5400000">
                <a:off x="-2136181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" name="Google Shape;69;p2"/>
              <p:cNvCxnSpPr/>
              <p:nvPr/>
            </p:nvCxnSpPr>
            <p:spPr>
              <a:xfrm rot="5400000">
                <a:off x="6136618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0" name="Google Shape;70;p2"/>
              <p:cNvCxnSpPr/>
              <p:nvPr/>
            </p:nvCxnSpPr>
            <p:spPr>
              <a:xfrm rot="5400000">
                <a:off x="5701208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1" name="Google Shape;71;p2"/>
              <p:cNvCxnSpPr/>
              <p:nvPr/>
            </p:nvCxnSpPr>
            <p:spPr>
              <a:xfrm rot="5400000">
                <a:off x="5265797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2" name="Google Shape;72;p2"/>
              <p:cNvCxnSpPr/>
              <p:nvPr/>
            </p:nvCxnSpPr>
            <p:spPr>
              <a:xfrm rot="5400000">
                <a:off x="4830387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3" name="Google Shape;73;p2"/>
              <p:cNvCxnSpPr/>
              <p:nvPr/>
            </p:nvCxnSpPr>
            <p:spPr>
              <a:xfrm rot="5400000">
                <a:off x="4394976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4" name="Google Shape;74;p2"/>
              <p:cNvCxnSpPr/>
              <p:nvPr/>
            </p:nvCxnSpPr>
            <p:spPr>
              <a:xfrm rot="5400000">
                <a:off x="3959566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5" name="Google Shape;75;p2"/>
              <p:cNvCxnSpPr/>
              <p:nvPr/>
            </p:nvCxnSpPr>
            <p:spPr>
              <a:xfrm rot="5400000">
                <a:off x="3524155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" name="Google Shape;76;p2"/>
              <p:cNvCxnSpPr/>
              <p:nvPr/>
            </p:nvCxnSpPr>
            <p:spPr>
              <a:xfrm rot="5400000">
                <a:off x="3088745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77" name="Google Shape;77;p2"/>
          <p:cNvSpPr txBox="1"/>
          <p:nvPr>
            <p:ph type="ctrTitle"/>
          </p:nvPr>
        </p:nvSpPr>
        <p:spPr>
          <a:xfrm>
            <a:off x="722400" y="799575"/>
            <a:ext cx="4586700" cy="238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78" name="Google Shape;78;p2"/>
          <p:cNvSpPr txBox="1"/>
          <p:nvPr>
            <p:ph type="subTitle" idx="1"/>
          </p:nvPr>
        </p:nvSpPr>
        <p:spPr>
          <a:xfrm>
            <a:off x="722400" y="3897634"/>
            <a:ext cx="4586700" cy="46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79" name="Google Shape;79;p2"/>
          <p:cNvSpPr txBox="1"/>
          <p:nvPr>
            <p:ph type="ctrTitle" idx="2"/>
          </p:nvPr>
        </p:nvSpPr>
        <p:spPr>
          <a:xfrm>
            <a:off x="722400" y="3106202"/>
            <a:ext cx="4586700" cy="55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3" name="Google Shape;413;p11"/>
          <p:cNvGrpSpPr/>
          <p:nvPr/>
        </p:nvGrpSpPr>
        <p:grpSpPr>
          <a:xfrm>
            <a:off x="-23" y="-113"/>
            <a:ext cx="9143957" cy="5143800"/>
            <a:chOff x="-23" y="-113"/>
            <a:chExt cx="9143957" cy="5143800"/>
          </a:xfrm>
        </p:grpSpPr>
        <p:grpSp>
          <p:nvGrpSpPr>
            <p:cNvPr id="414" name="Google Shape;414;p11"/>
            <p:cNvGrpSpPr/>
            <p:nvPr/>
          </p:nvGrpSpPr>
          <p:grpSpPr>
            <a:xfrm>
              <a:off x="-23" y="428816"/>
              <a:ext cx="9143957" cy="4285892"/>
              <a:chOff x="1498200" y="758458"/>
              <a:chExt cx="4352400" cy="3626580"/>
            </a:xfrm>
          </p:grpSpPr>
          <p:cxnSp>
            <p:nvCxnSpPr>
              <p:cNvPr id="415" name="Google Shape;415;p11"/>
              <p:cNvCxnSpPr/>
              <p:nvPr/>
            </p:nvCxnSpPr>
            <p:spPr>
              <a:xfrm>
                <a:off x="1498200" y="758458"/>
                <a:ext cx="4352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6" name="Google Shape;416;p11"/>
              <p:cNvCxnSpPr/>
              <p:nvPr/>
            </p:nvCxnSpPr>
            <p:spPr>
              <a:xfrm>
                <a:off x="1498200" y="1121116"/>
                <a:ext cx="4352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7" name="Google Shape;417;p11"/>
              <p:cNvCxnSpPr/>
              <p:nvPr/>
            </p:nvCxnSpPr>
            <p:spPr>
              <a:xfrm>
                <a:off x="1498200" y="1483774"/>
                <a:ext cx="4352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8" name="Google Shape;418;p11"/>
              <p:cNvCxnSpPr/>
              <p:nvPr/>
            </p:nvCxnSpPr>
            <p:spPr>
              <a:xfrm>
                <a:off x="1498200" y="1846432"/>
                <a:ext cx="4352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9" name="Google Shape;419;p11"/>
              <p:cNvCxnSpPr/>
              <p:nvPr/>
            </p:nvCxnSpPr>
            <p:spPr>
              <a:xfrm>
                <a:off x="1498200" y="2209090"/>
                <a:ext cx="4352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0" name="Google Shape;420;p11"/>
              <p:cNvCxnSpPr/>
              <p:nvPr/>
            </p:nvCxnSpPr>
            <p:spPr>
              <a:xfrm>
                <a:off x="1498200" y="2571748"/>
                <a:ext cx="4352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1" name="Google Shape;421;p11"/>
              <p:cNvCxnSpPr/>
              <p:nvPr/>
            </p:nvCxnSpPr>
            <p:spPr>
              <a:xfrm>
                <a:off x="1498200" y="2934406"/>
                <a:ext cx="4352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2" name="Google Shape;422;p11"/>
              <p:cNvCxnSpPr/>
              <p:nvPr/>
            </p:nvCxnSpPr>
            <p:spPr>
              <a:xfrm>
                <a:off x="1498200" y="3297064"/>
                <a:ext cx="4352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3" name="Google Shape;423;p11"/>
              <p:cNvCxnSpPr/>
              <p:nvPr/>
            </p:nvCxnSpPr>
            <p:spPr>
              <a:xfrm>
                <a:off x="1498200" y="3659722"/>
                <a:ext cx="4352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4" name="Google Shape;424;p11"/>
              <p:cNvCxnSpPr/>
              <p:nvPr/>
            </p:nvCxnSpPr>
            <p:spPr>
              <a:xfrm>
                <a:off x="1498200" y="4022380"/>
                <a:ext cx="4352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5" name="Google Shape;425;p11"/>
              <p:cNvCxnSpPr/>
              <p:nvPr/>
            </p:nvCxnSpPr>
            <p:spPr>
              <a:xfrm>
                <a:off x="1498200" y="4385038"/>
                <a:ext cx="4352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426" name="Google Shape;426;p11"/>
            <p:cNvGrpSpPr/>
            <p:nvPr/>
          </p:nvGrpSpPr>
          <p:grpSpPr>
            <a:xfrm>
              <a:off x="435719" y="-113"/>
              <a:ext cx="8272799" cy="5143800"/>
              <a:chOff x="435719" y="-113"/>
              <a:chExt cx="8272799" cy="5143800"/>
            </a:xfrm>
          </p:grpSpPr>
          <p:cxnSp>
            <p:nvCxnSpPr>
              <p:cNvPr id="427" name="Google Shape;427;p11"/>
              <p:cNvCxnSpPr/>
              <p:nvPr/>
            </p:nvCxnSpPr>
            <p:spPr>
              <a:xfrm rot="5400000">
                <a:off x="2653334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8" name="Google Shape;428;p11"/>
              <p:cNvCxnSpPr/>
              <p:nvPr/>
            </p:nvCxnSpPr>
            <p:spPr>
              <a:xfrm rot="5400000">
                <a:off x="2217924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9" name="Google Shape;429;p11"/>
              <p:cNvCxnSpPr/>
              <p:nvPr/>
            </p:nvCxnSpPr>
            <p:spPr>
              <a:xfrm rot="5400000">
                <a:off x="1782513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0" name="Google Shape;430;p11"/>
              <p:cNvCxnSpPr/>
              <p:nvPr/>
            </p:nvCxnSpPr>
            <p:spPr>
              <a:xfrm rot="5400000">
                <a:off x="1347103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1" name="Google Shape;431;p11"/>
              <p:cNvCxnSpPr/>
              <p:nvPr/>
            </p:nvCxnSpPr>
            <p:spPr>
              <a:xfrm rot="5400000">
                <a:off x="911692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2" name="Google Shape;432;p11"/>
              <p:cNvCxnSpPr/>
              <p:nvPr/>
            </p:nvCxnSpPr>
            <p:spPr>
              <a:xfrm rot="5400000">
                <a:off x="476282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3" name="Google Shape;433;p11"/>
              <p:cNvCxnSpPr/>
              <p:nvPr/>
            </p:nvCxnSpPr>
            <p:spPr>
              <a:xfrm rot="5400000">
                <a:off x="40871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4" name="Google Shape;434;p11"/>
              <p:cNvCxnSpPr/>
              <p:nvPr/>
            </p:nvCxnSpPr>
            <p:spPr>
              <a:xfrm rot="5400000">
                <a:off x="-394539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5" name="Google Shape;435;p11"/>
              <p:cNvCxnSpPr/>
              <p:nvPr/>
            </p:nvCxnSpPr>
            <p:spPr>
              <a:xfrm rot="5400000">
                <a:off x="-829950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6" name="Google Shape;436;p11"/>
              <p:cNvCxnSpPr/>
              <p:nvPr/>
            </p:nvCxnSpPr>
            <p:spPr>
              <a:xfrm rot="5400000">
                <a:off x="-1265360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7" name="Google Shape;437;p11"/>
              <p:cNvCxnSpPr/>
              <p:nvPr/>
            </p:nvCxnSpPr>
            <p:spPr>
              <a:xfrm rot="5400000">
                <a:off x="-1700771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8" name="Google Shape;438;p11"/>
              <p:cNvCxnSpPr/>
              <p:nvPr/>
            </p:nvCxnSpPr>
            <p:spPr>
              <a:xfrm rot="5400000">
                <a:off x="-2136181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9" name="Google Shape;439;p11"/>
              <p:cNvCxnSpPr/>
              <p:nvPr/>
            </p:nvCxnSpPr>
            <p:spPr>
              <a:xfrm rot="5400000">
                <a:off x="6136618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0" name="Google Shape;440;p11"/>
              <p:cNvCxnSpPr/>
              <p:nvPr/>
            </p:nvCxnSpPr>
            <p:spPr>
              <a:xfrm rot="5400000">
                <a:off x="5701208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1" name="Google Shape;441;p11"/>
              <p:cNvCxnSpPr/>
              <p:nvPr/>
            </p:nvCxnSpPr>
            <p:spPr>
              <a:xfrm rot="5400000">
                <a:off x="5265797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2" name="Google Shape;442;p11"/>
              <p:cNvCxnSpPr/>
              <p:nvPr/>
            </p:nvCxnSpPr>
            <p:spPr>
              <a:xfrm rot="5400000">
                <a:off x="4830387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3" name="Google Shape;443;p11"/>
              <p:cNvCxnSpPr/>
              <p:nvPr/>
            </p:nvCxnSpPr>
            <p:spPr>
              <a:xfrm rot="5400000">
                <a:off x="4394976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4" name="Google Shape;444;p11"/>
              <p:cNvCxnSpPr/>
              <p:nvPr/>
            </p:nvCxnSpPr>
            <p:spPr>
              <a:xfrm rot="5400000">
                <a:off x="3959566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5" name="Google Shape;445;p11"/>
              <p:cNvCxnSpPr/>
              <p:nvPr/>
            </p:nvCxnSpPr>
            <p:spPr>
              <a:xfrm rot="5400000">
                <a:off x="3524155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6" name="Google Shape;446;p11"/>
              <p:cNvCxnSpPr/>
              <p:nvPr/>
            </p:nvCxnSpPr>
            <p:spPr>
              <a:xfrm rot="5400000">
                <a:off x="3088745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447" name="Google Shape;447;p11"/>
          <p:cNvSpPr txBox="1"/>
          <p:nvPr>
            <p:ph type="title" hasCustomPrompt="1"/>
          </p:nvPr>
        </p:nvSpPr>
        <p:spPr>
          <a:xfrm>
            <a:off x="1095213" y="1612069"/>
            <a:ext cx="6953700" cy="125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448" name="Google Shape;448;p11"/>
          <p:cNvSpPr txBox="1"/>
          <p:nvPr>
            <p:ph type="subTitle" idx="1"/>
          </p:nvPr>
        </p:nvSpPr>
        <p:spPr>
          <a:xfrm flipH="1">
            <a:off x="1095088" y="2982200"/>
            <a:ext cx="6953700" cy="39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bg>
      <p:bgPr>
        <a:noFill/>
        <a:effectLst/>
      </p:bgPr>
    </p:bg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20"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1" name="Google Shape;451;p13"/>
          <p:cNvGrpSpPr/>
          <p:nvPr/>
        </p:nvGrpSpPr>
        <p:grpSpPr>
          <a:xfrm>
            <a:off x="-23" y="-113"/>
            <a:ext cx="9143957" cy="5143800"/>
            <a:chOff x="-23" y="-113"/>
            <a:chExt cx="9143957" cy="5143800"/>
          </a:xfrm>
        </p:grpSpPr>
        <p:grpSp>
          <p:nvGrpSpPr>
            <p:cNvPr id="452" name="Google Shape;452;p13"/>
            <p:cNvGrpSpPr/>
            <p:nvPr/>
          </p:nvGrpSpPr>
          <p:grpSpPr>
            <a:xfrm>
              <a:off x="-23" y="428816"/>
              <a:ext cx="9143957" cy="4285892"/>
              <a:chOff x="1498200" y="758458"/>
              <a:chExt cx="4352400" cy="3626580"/>
            </a:xfrm>
          </p:grpSpPr>
          <p:cxnSp>
            <p:nvCxnSpPr>
              <p:cNvPr id="453" name="Google Shape;453;p13"/>
              <p:cNvCxnSpPr/>
              <p:nvPr/>
            </p:nvCxnSpPr>
            <p:spPr>
              <a:xfrm>
                <a:off x="1498200" y="758458"/>
                <a:ext cx="4352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4" name="Google Shape;454;p13"/>
              <p:cNvCxnSpPr/>
              <p:nvPr/>
            </p:nvCxnSpPr>
            <p:spPr>
              <a:xfrm>
                <a:off x="1498200" y="1121116"/>
                <a:ext cx="4352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5" name="Google Shape;455;p13"/>
              <p:cNvCxnSpPr/>
              <p:nvPr/>
            </p:nvCxnSpPr>
            <p:spPr>
              <a:xfrm>
                <a:off x="1498200" y="1483774"/>
                <a:ext cx="4352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6" name="Google Shape;456;p13"/>
              <p:cNvCxnSpPr/>
              <p:nvPr/>
            </p:nvCxnSpPr>
            <p:spPr>
              <a:xfrm>
                <a:off x="1498200" y="1846432"/>
                <a:ext cx="4352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7" name="Google Shape;457;p13"/>
              <p:cNvCxnSpPr/>
              <p:nvPr/>
            </p:nvCxnSpPr>
            <p:spPr>
              <a:xfrm>
                <a:off x="1498200" y="2209090"/>
                <a:ext cx="4352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8" name="Google Shape;458;p13"/>
              <p:cNvCxnSpPr/>
              <p:nvPr/>
            </p:nvCxnSpPr>
            <p:spPr>
              <a:xfrm>
                <a:off x="1498200" y="2571748"/>
                <a:ext cx="4352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9" name="Google Shape;459;p13"/>
              <p:cNvCxnSpPr/>
              <p:nvPr/>
            </p:nvCxnSpPr>
            <p:spPr>
              <a:xfrm>
                <a:off x="1498200" y="2934406"/>
                <a:ext cx="4352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0" name="Google Shape;460;p13"/>
              <p:cNvCxnSpPr/>
              <p:nvPr/>
            </p:nvCxnSpPr>
            <p:spPr>
              <a:xfrm>
                <a:off x="1498200" y="3297064"/>
                <a:ext cx="4352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1" name="Google Shape;461;p13"/>
              <p:cNvCxnSpPr/>
              <p:nvPr/>
            </p:nvCxnSpPr>
            <p:spPr>
              <a:xfrm>
                <a:off x="1498200" y="3659722"/>
                <a:ext cx="4352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2" name="Google Shape;462;p13"/>
              <p:cNvCxnSpPr/>
              <p:nvPr/>
            </p:nvCxnSpPr>
            <p:spPr>
              <a:xfrm>
                <a:off x="1498200" y="4022380"/>
                <a:ext cx="4352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3" name="Google Shape;463;p13"/>
              <p:cNvCxnSpPr/>
              <p:nvPr/>
            </p:nvCxnSpPr>
            <p:spPr>
              <a:xfrm>
                <a:off x="1498200" y="4385038"/>
                <a:ext cx="4352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464" name="Google Shape;464;p13"/>
            <p:cNvGrpSpPr/>
            <p:nvPr/>
          </p:nvGrpSpPr>
          <p:grpSpPr>
            <a:xfrm>
              <a:off x="435719" y="-113"/>
              <a:ext cx="8272799" cy="5143800"/>
              <a:chOff x="435719" y="-113"/>
              <a:chExt cx="8272799" cy="5143800"/>
            </a:xfrm>
          </p:grpSpPr>
          <p:cxnSp>
            <p:nvCxnSpPr>
              <p:cNvPr id="465" name="Google Shape;465;p13"/>
              <p:cNvCxnSpPr/>
              <p:nvPr/>
            </p:nvCxnSpPr>
            <p:spPr>
              <a:xfrm rot="5400000">
                <a:off x="2653334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6" name="Google Shape;466;p13"/>
              <p:cNvCxnSpPr/>
              <p:nvPr/>
            </p:nvCxnSpPr>
            <p:spPr>
              <a:xfrm rot="5400000">
                <a:off x="2217924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7" name="Google Shape;467;p13"/>
              <p:cNvCxnSpPr/>
              <p:nvPr/>
            </p:nvCxnSpPr>
            <p:spPr>
              <a:xfrm rot="5400000">
                <a:off x="1782513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8" name="Google Shape;468;p13"/>
              <p:cNvCxnSpPr/>
              <p:nvPr/>
            </p:nvCxnSpPr>
            <p:spPr>
              <a:xfrm rot="5400000">
                <a:off x="1347103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9" name="Google Shape;469;p13"/>
              <p:cNvCxnSpPr/>
              <p:nvPr/>
            </p:nvCxnSpPr>
            <p:spPr>
              <a:xfrm rot="5400000">
                <a:off x="911692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0" name="Google Shape;470;p13"/>
              <p:cNvCxnSpPr/>
              <p:nvPr/>
            </p:nvCxnSpPr>
            <p:spPr>
              <a:xfrm rot="5400000">
                <a:off x="476282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1" name="Google Shape;471;p13"/>
              <p:cNvCxnSpPr/>
              <p:nvPr/>
            </p:nvCxnSpPr>
            <p:spPr>
              <a:xfrm rot="5400000">
                <a:off x="40871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2" name="Google Shape;472;p13"/>
              <p:cNvCxnSpPr/>
              <p:nvPr/>
            </p:nvCxnSpPr>
            <p:spPr>
              <a:xfrm rot="5400000">
                <a:off x="-394539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3" name="Google Shape;473;p13"/>
              <p:cNvCxnSpPr/>
              <p:nvPr/>
            </p:nvCxnSpPr>
            <p:spPr>
              <a:xfrm rot="5400000">
                <a:off x="-829950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4" name="Google Shape;474;p13"/>
              <p:cNvCxnSpPr/>
              <p:nvPr/>
            </p:nvCxnSpPr>
            <p:spPr>
              <a:xfrm rot="5400000">
                <a:off x="-1265360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5" name="Google Shape;475;p13"/>
              <p:cNvCxnSpPr/>
              <p:nvPr/>
            </p:nvCxnSpPr>
            <p:spPr>
              <a:xfrm rot="5400000">
                <a:off x="-1700771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6" name="Google Shape;476;p13"/>
              <p:cNvCxnSpPr/>
              <p:nvPr/>
            </p:nvCxnSpPr>
            <p:spPr>
              <a:xfrm rot="5400000">
                <a:off x="-2136181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7" name="Google Shape;477;p13"/>
              <p:cNvCxnSpPr/>
              <p:nvPr/>
            </p:nvCxnSpPr>
            <p:spPr>
              <a:xfrm rot="5400000">
                <a:off x="6136618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8" name="Google Shape;478;p13"/>
              <p:cNvCxnSpPr/>
              <p:nvPr/>
            </p:nvCxnSpPr>
            <p:spPr>
              <a:xfrm rot="5400000">
                <a:off x="5701208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9" name="Google Shape;479;p13"/>
              <p:cNvCxnSpPr/>
              <p:nvPr/>
            </p:nvCxnSpPr>
            <p:spPr>
              <a:xfrm rot="5400000">
                <a:off x="5265797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0" name="Google Shape;480;p13"/>
              <p:cNvCxnSpPr/>
              <p:nvPr/>
            </p:nvCxnSpPr>
            <p:spPr>
              <a:xfrm rot="5400000">
                <a:off x="4830387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1" name="Google Shape;481;p13"/>
              <p:cNvCxnSpPr/>
              <p:nvPr/>
            </p:nvCxnSpPr>
            <p:spPr>
              <a:xfrm rot="5400000">
                <a:off x="4394976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2" name="Google Shape;482;p13"/>
              <p:cNvCxnSpPr/>
              <p:nvPr/>
            </p:nvCxnSpPr>
            <p:spPr>
              <a:xfrm rot="5400000">
                <a:off x="3959566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3" name="Google Shape;483;p13"/>
              <p:cNvCxnSpPr/>
              <p:nvPr/>
            </p:nvCxnSpPr>
            <p:spPr>
              <a:xfrm rot="5400000">
                <a:off x="3524155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4" name="Google Shape;484;p13"/>
              <p:cNvCxnSpPr/>
              <p:nvPr/>
            </p:nvCxnSpPr>
            <p:spPr>
              <a:xfrm rot="5400000">
                <a:off x="3088745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485" name="Google Shape;485;p13"/>
          <p:cNvSpPr txBox="1"/>
          <p:nvPr>
            <p:ph type="title"/>
          </p:nvPr>
        </p:nvSpPr>
        <p:spPr>
          <a:xfrm>
            <a:off x="709500" y="539500"/>
            <a:ext cx="7725000" cy="665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redoka One" panose="02000000000000000000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 panose="02000000000000000000"/>
              <a:buNone/>
              <a:defRPr sz="3600">
                <a:solidFill>
                  <a:schemeClr val="dk1"/>
                </a:solidFill>
                <a:latin typeface="Fredoka One" panose="02000000000000000000"/>
                <a:ea typeface="Fredoka One" panose="02000000000000000000"/>
                <a:cs typeface="Fredoka One" panose="02000000000000000000"/>
                <a:sym typeface="Fredoka One" panose="02000000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 panose="02000000000000000000"/>
              <a:buNone/>
              <a:defRPr sz="3600">
                <a:solidFill>
                  <a:schemeClr val="dk1"/>
                </a:solidFill>
                <a:latin typeface="Fredoka One" panose="02000000000000000000"/>
                <a:ea typeface="Fredoka One" panose="02000000000000000000"/>
                <a:cs typeface="Fredoka One" panose="02000000000000000000"/>
                <a:sym typeface="Fredoka One" panose="02000000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 panose="02000000000000000000"/>
              <a:buNone/>
              <a:defRPr sz="3600">
                <a:solidFill>
                  <a:schemeClr val="dk1"/>
                </a:solidFill>
                <a:latin typeface="Fredoka One" panose="02000000000000000000"/>
                <a:ea typeface="Fredoka One" panose="02000000000000000000"/>
                <a:cs typeface="Fredoka One" panose="02000000000000000000"/>
                <a:sym typeface="Fredoka One" panose="02000000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 panose="02000000000000000000"/>
              <a:buNone/>
              <a:defRPr sz="3600">
                <a:solidFill>
                  <a:schemeClr val="dk1"/>
                </a:solidFill>
                <a:latin typeface="Fredoka One" panose="02000000000000000000"/>
                <a:ea typeface="Fredoka One" panose="02000000000000000000"/>
                <a:cs typeface="Fredoka One" panose="02000000000000000000"/>
                <a:sym typeface="Fredoka One" panose="02000000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 panose="02000000000000000000"/>
              <a:buNone/>
              <a:defRPr sz="3600">
                <a:solidFill>
                  <a:schemeClr val="dk1"/>
                </a:solidFill>
                <a:latin typeface="Fredoka One" panose="02000000000000000000"/>
                <a:ea typeface="Fredoka One" panose="02000000000000000000"/>
                <a:cs typeface="Fredoka One" panose="02000000000000000000"/>
                <a:sym typeface="Fredoka One" panose="02000000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 panose="02000000000000000000"/>
              <a:buNone/>
              <a:defRPr sz="3600">
                <a:solidFill>
                  <a:schemeClr val="dk1"/>
                </a:solidFill>
                <a:latin typeface="Fredoka One" panose="02000000000000000000"/>
                <a:ea typeface="Fredoka One" panose="02000000000000000000"/>
                <a:cs typeface="Fredoka One" panose="02000000000000000000"/>
                <a:sym typeface="Fredoka One" panose="02000000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 panose="02000000000000000000"/>
              <a:buNone/>
              <a:defRPr sz="3600">
                <a:solidFill>
                  <a:schemeClr val="dk1"/>
                </a:solidFill>
                <a:latin typeface="Fredoka One" panose="02000000000000000000"/>
                <a:ea typeface="Fredoka One" panose="02000000000000000000"/>
                <a:cs typeface="Fredoka One" panose="02000000000000000000"/>
                <a:sym typeface="Fredoka One" panose="02000000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 panose="02000000000000000000"/>
              <a:buNone/>
              <a:defRPr sz="3600">
                <a:solidFill>
                  <a:schemeClr val="dk1"/>
                </a:solidFill>
                <a:latin typeface="Fredoka One" panose="02000000000000000000"/>
                <a:ea typeface="Fredoka One" panose="02000000000000000000"/>
                <a:cs typeface="Fredoka One" panose="02000000000000000000"/>
                <a:sym typeface="Fredoka One" panose="02000000000000000000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oogle Shape;81;p3"/>
          <p:cNvGrpSpPr/>
          <p:nvPr/>
        </p:nvGrpSpPr>
        <p:grpSpPr>
          <a:xfrm>
            <a:off x="-23" y="-113"/>
            <a:ext cx="9143957" cy="5143800"/>
            <a:chOff x="-23" y="-113"/>
            <a:chExt cx="9143957" cy="5143800"/>
          </a:xfrm>
        </p:grpSpPr>
        <p:grpSp>
          <p:nvGrpSpPr>
            <p:cNvPr id="82" name="Google Shape;82;p3"/>
            <p:cNvGrpSpPr/>
            <p:nvPr/>
          </p:nvGrpSpPr>
          <p:grpSpPr>
            <a:xfrm>
              <a:off x="-23" y="428816"/>
              <a:ext cx="9143957" cy="4285892"/>
              <a:chOff x="1498200" y="758458"/>
              <a:chExt cx="4352400" cy="3626580"/>
            </a:xfrm>
          </p:grpSpPr>
          <p:cxnSp>
            <p:nvCxnSpPr>
              <p:cNvPr id="83" name="Google Shape;83;p3"/>
              <p:cNvCxnSpPr/>
              <p:nvPr/>
            </p:nvCxnSpPr>
            <p:spPr>
              <a:xfrm>
                <a:off x="1498200" y="758458"/>
                <a:ext cx="4352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4" name="Google Shape;84;p3"/>
              <p:cNvCxnSpPr/>
              <p:nvPr/>
            </p:nvCxnSpPr>
            <p:spPr>
              <a:xfrm>
                <a:off x="1498200" y="1121116"/>
                <a:ext cx="4352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5" name="Google Shape;85;p3"/>
              <p:cNvCxnSpPr/>
              <p:nvPr/>
            </p:nvCxnSpPr>
            <p:spPr>
              <a:xfrm>
                <a:off x="1498200" y="1483774"/>
                <a:ext cx="4352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6" name="Google Shape;86;p3"/>
              <p:cNvCxnSpPr/>
              <p:nvPr/>
            </p:nvCxnSpPr>
            <p:spPr>
              <a:xfrm>
                <a:off x="1498200" y="1846432"/>
                <a:ext cx="4352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" name="Google Shape;87;p3"/>
              <p:cNvCxnSpPr/>
              <p:nvPr/>
            </p:nvCxnSpPr>
            <p:spPr>
              <a:xfrm>
                <a:off x="1498200" y="2209090"/>
                <a:ext cx="4352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8" name="Google Shape;88;p3"/>
              <p:cNvCxnSpPr/>
              <p:nvPr/>
            </p:nvCxnSpPr>
            <p:spPr>
              <a:xfrm>
                <a:off x="1498200" y="2571748"/>
                <a:ext cx="4352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9" name="Google Shape;89;p3"/>
              <p:cNvCxnSpPr/>
              <p:nvPr/>
            </p:nvCxnSpPr>
            <p:spPr>
              <a:xfrm>
                <a:off x="1498200" y="2934406"/>
                <a:ext cx="4352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" name="Google Shape;90;p3"/>
              <p:cNvCxnSpPr/>
              <p:nvPr/>
            </p:nvCxnSpPr>
            <p:spPr>
              <a:xfrm>
                <a:off x="1498200" y="3297064"/>
                <a:ext cx="4352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1" name="Google Shape;91;p3"/>
              <p:cNvCxnSpPr/>
              <p:nvPr/>
            </p:nvCxnSpPr>
            <p:spPr>
              <a:xfrm>
                <a:off x="1498200" y="3659722"/>
                <a:ext cx="4352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2" name="Google Shape;92;p3"/>
              <p:cNvCxnSpPr/>
              <p:nvPr/>
            </p:nvCxnSpPr>
            <p:spPr>
              <a:xfrm>
                <a:off x="1498200" y="4022380"/>
                <a:ext cx="4352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3" name="Google Shape;93;p3"/>
              <p:cNvCxnSpPr/>
              <p:nvPr/>
            </p:nvCxnSpPr>
            <p:spPr>
              <a:xfrm>
                <a:off x="1498200" y="4385038"/>
                <a:ext cx="4352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94" name="Google Shape;94;p3"/>
            <p:cNvGrpSpPr/>
            <p:nvPr/>
          </p:nvGrpSpPr>
          <p:grpSpPr>
            <a:xfrm>
              <a:off x="435719" y="-113"/>
              <a:ext cx="8272799" cy="5143800"/>
              <a:chOff x="435719" y="-113"/>
              <a:chExt cx="8272799" cy="5143800"/>
            </a:xfrm>
          </p:grpSpPr>
          <p:cxnSp>
            <p:nvCxnSpPr>
              <p:cNvPr id="95" name="Google Shape;95;p3"/>
              <p:cNvCxnSpPr/>
              <p:nvPr/>
            </p:nvCxnSpPr>
            <p:spPr>
              <a:xfrm rot="5400000">
                <a:off x="2653334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" name="Google Shape;96;p3"/>
              <p:cNvCxnSpPr/>
              <p:nvPr/>
            </p:nvCxnSpPr>
            <p:spPr>
              <a:xfrm rot="5400000">
                <a:off x="2217924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" name="Google Shape;97;p3"/>
              <p:cNvCxnSpPr/>
              <p:nvPr/>
            </p:nvCxnSpPr>
            <p:spPr>
              <a:xfrm rot="5400000">
                <a:off x="1782513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8" name="Google Shape;98;p3"/>
              <p:cNvCxnSpPr/>
              <p:nvPr/>
            </p:nvCxnSpPr>
            <p:spPr>
              <a:xfrm rot="5400000">
                <a:off x="1347103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9" name="Google Shape;99;p3"/>
              <p:cNvCxnSpPr/>
              <p:nvPr/>
            </p:nvCxnSpPr>
            <p:spPr>
              <a:xfrm rot="5400000">
                <a:off x="911692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0" name="Google Shape;100;p3"/>
              <p:cNvCxnSpPr/>
              <p:nvPr/>
            </p:nvCxnSpPr>
            <p:spPr>
              <a:xfrm rot="5400000">
                <a:off x="476282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" name="Google Shape;101;p3"/>
              <p:cNvCxnSpPr/>
              <p:nvPr/>
            </p:nvCxnSpPr>
            <p:spPr>
              <a:xfrm rot="5400000">
                <a:off x="40871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" name="Google Shape;102;p3"/>
              <p:cNvCxnSpPr/>
              <p:nvPr/>
            </p:nvCxnSpPr>
            <p:spPr>
              <a:xfrm rot="5400000">
                <a:off x="-394539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3" name="Google Shape;103;p3"/>
              <p:cNvCxnSpPr/>
              <p:nvPr/>
            </p:nvCxnSpPr>
            <p:spPr>
              <a:xfrm rot="5400000">
                <a:off x="-829950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4" name="Google Shape;104;p3"/>
              <p:cNvCxnSpPr/>
              <p:nvPr/>
            </p:nvCxnSpPr>
            <p:spPr>
              <a:xfrm rot="5400000">
                <a:off x="-1265360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5" name="Google Shape;105;p3"/>
              <p:cNvCxnSpPr/>
              <p:nvPr/>
            </p:nvCxnSpPr>
            <p:spPr>
              <a:xfrm rot="5400000">
                <a:off x="-1700771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6" name="Google Shape;106;p3"/>
              <p:cNvCxnSpPr/>
              <p:nvPr/>
            </p:nvCxnSpPr>
            <p:spPr>
              <a:xfrm rot="5400000">
                <a:off x="-2136181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7" name="Google Shape;107;p3"/>
              <p:cNvCxnSpPr/>
              <p:nvPr/>
            </p:nvCxnSpPr>
            <p:spPr>
              <a:xfrm rot="5400000">
                <a:off x="6136618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8" name="Google Shape;108;p3"/>
              <p:cNvCxnSpPr/>
              <p:nvPr/>
            </p:nvCxnSpPr>
            <p:spPr>
              <a:xfrm rot="5400000">
                <a:off x="5701208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9" name="Google Shape;109;p3"/>
              <p:cNvCxnSpPr/>
              <p:nvPr/>
            </p:nvCxnSpPr>
            <p:spPr>
              <a:xfrm rot="5400000">
                <a:off x="5265797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0" name="Google Shape;110;p3"/>
              <p:cNvCxnSpPr/>
              <p:nvPr/>
            </p:nvCxnSpPr>
            <p:spPr>
              <a:xfrm rot="5400000">
                <a:off x="4830387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1" name="Google Shape;111;p3"/>
              <p:cNvCxnSpPr/>
              <p:nvPr/>
            </p:nvCxnSpPr>
            <p:spPr>
              <a:xfrm rot="5400000">
                <a:off x="4394976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2" name="Google Shape;112;p3"/>
              <p:cNvCxnSpPr/>
              <p:nvPr/>
            </p:nvCxnSpPr>
            <p:spPr>
              <a:xfrm rot="5400000">
                <a:off x="3959566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3" name="Google Shape;113;p3"/>
              <p:cNvCxnSpPr/>
              <p:nvPr/>
            </p:nvCxnSpPr>
            <p:spPr>
              <a:xfrm rot="5400000">
                <a:off x="3524155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4" name="Google Shape;114;p3"/>
              <p:cNvCxnSpPr/>
              <p:nvPr/>
            </p:nvCxnSpPr>
            <p:spPr>
              <a:xfrm rot="5400000">
                <a:off x="3088745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15" name="Google Shape;115;p3"/>
          <p:cNvSpPr txBox="1"/>
          <p:nvPr>
            <p:ph type="title"/>
          </p:nvPr>
        </p:nvSpPr>
        <p:spPr>
          <a:xfrm>
            <a:off x="722375" y="2320150"/>
            <a:ext cx="4347600" cy="151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5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sp>
        <p:nvSpPr>
          <p:cNvPr id="116" name="Google Shape;116;p3"/>
          <p:cNvSpPr txBox="1"/>
          <p:nvPr>
            <p:ph type="title" idx="2" hasCustomPrompt="1"/>
          </p:nvPr>
        </p:nvSpPr>
        <p:spPr>
          <a:xfrm>
            <a:off x="821565" y="920388"/>
            <a:ext cx="1313100" cy="92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117" name="Google Shape;117;p3"/>
          <p:cNvSpPr txBox="1"/>
          <p:nvPr>
            <p:ph type="subTitle" idx="1"/>
          </p:nvPr>
        </p:nvSpPr>
        <p:spPr>
          <a:xfrm>
            <a:off x="722375" y="3859549"/>
            <a:ext cx="3003600" cy="69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Google Shape;119;p4"/>
          <p:cNvGrpSpPr/>
          <p:nvPr/>
        </p:nvGrpSpPr>
        <p:grpSpPr>
          <a:xfrm>
            <a:off x="-23" y="-113"/>
            <a:ext cx="9143957" cy="5143800"/>
            <a:chOff x="-23" y="-113"/>
            <a:chExt cx="9143957" cy="5143800"/>
          </a:xfrm>
        </p:grpSpPr>
        <p:grpSp>
          <p:nvGrpSpPr>
            <p:cNvPr id="120" name="Google Shape;120;p4"/>
            <p:cNvGrpSpPr/>
            <p:nvPr/>
          </p:nvGrpSpPr>
          <p:grpSpPr>
            <a:xfrm>
              <a:off x="-23" y="428816"/>
              <a:ext cx="9143957" cy="4285892"/>
              <a:chOff x="1498200" y="758458"/>
              <a:chExt cx="4352400" cy="3626580"/>
            </a:xfrm>
          </p:grpSpPr>
          <p:cxnSp>
            <p:nvCxnSpPr>
              <p:cNvPr id="121" name="Google Shape;121;p4"/>
              <p:cNvCxnSpPr/>
              <p:nvPr/>
            </p:nvCxnSpPr>
            <p:spPr>
              <a:xfrm>
                <a:off x="1498200" y="758458"/>
                <a:ext cx="4352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2" name="Google Shape;122;p4"/>
              <p:cNvCxnSpPr/>
              <p:nvPr/>
            </p:nvCxnSpPr>
            <p:spPr>
              <a:xfrm>
                <a:off x="1498200" y="1121116"/>
                <a:ext cx="4352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3" name="Google Shape;123;p4"/>
              <p:cNvCxnSpPr/>
              <p:nvPr/>
            </p:nvCxnSpPr>
            <p:spPr>
              <a:xfrm>
                <a:off x="1498200" y="1483774"/>
                <a:ext cx="4352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" name="Google Shape;124;p4"/>
              <p:cNvCxnSpPr/>
              <p:nvPr/>
            </p:nvCxnSpPr>
            <p:spPr>
              <a:xfrm>
                <a:off x="1498200" y="1846432"/>
                <a:ext cx="4352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5" name="Google Shape;125;p4"/>
              <p:cNvCxnSpPr/>
              <p:nvPr/>
            </p:nvCxnSpPr>
            <p:spPr>
              <a:xfrm>
                <a:off x="1498200" y="2209090"/>
                <a:ext cx="4352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6" name="Google Shape;126;p4"/>
              <p:cNvCxnSpPr/>
              <p:nvPr/>
            </p:nvCxnSpPr>
            <p:spPr>
              <a:xfrm>
                <a:off x="1498200" y="2571748"/>
                <a:ext cx="4352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7" name="Google Shape;127;p4"/>
              <p:cNvCxnSpPr/>
              <p:nvPr/>
            </p:nvCxnSpPr>
            <p:spPr>
              <a:xfrm>
                <a:off x="1498200" y="2934406"/>
                <a:ext cx="4352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8" name="Google Shape;128;p4"/>
              <p:cNvCxnSpPr/>
              <p:nvPr/>
            </p:nvCxnSpPr>
            <p:spPr>
              <a:xfrm>
                <a:off x="1498200" y="3297064"/>
                <a:ext cx="4352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9" name="Google Shape;129;p4"/>
              <p:cNvCxnSpPr/>
              <p:nvPr/>
            </p:nvCxnSpPr>
            <p:spPr>
              <a:xfrm>
                <a:off x="1498200" y="3659722"/>
                <a:ext cx="4352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0" name="Google Shape;130;p4"/>
              <p:cNvCxnSpPr/>
              <p:nvPr/>
            </p:nvCxnSpPr>
            <p:spPr>
              <a:xfrm>
                <a:off x="1498200" y="4022380"/>
                <a:ext cx="4352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1" name="Google Shape;131;p4"/>
              <p:cNvCxnSpPr/>
              <p:nvPr/>
            </p:nvCxnSpPr>
            <p:spPr>
              <a:xfrm>
                <a:off x="1498200" y="4385038"/>
                <a:ext cx="4352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32" name="Google Shape;132;p4"/>
            <p:cNvGrpSpPr/>
            <p:nvPr/>
          </p:nvGrpSpPr>
          <p:grpSpPr>
            <a:xfrm>
              <a:off x="435719" y="-113"/>
              <a:ext cx="8272799" cy="5143800"/>
              <a:chOff x="435719" y="-113"/>
              <a:chExt cx="8272799" cy="5143800"/>
            </a:xfrm>
          </p:grpSpPr>
          <p:cxnSp>
            <p:nvCxnSpPr>
              <p:cNvPr id="133" name="Google Shape;133;p4"/>
              <p:cNvCxnSpPr/>
              <p:nvPr/>
            </p:nvCxnSpPr>
            <p:spPr>
              <a:xfrm rot="5400000">
                <a:off x="2653334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4" name="Google Shape;134;p4"/>
              <p:cNvCxnSpPr/>
              <p:nvPr/>
            </p:nvCxnSpPr>
            <p:spPr>
              <a:xfrm rot="5400000">
                <a:off x="2217924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5" name="Google Shape;135;p4"/>
              <p:cNvCxnSpPr/>
              <p:nvPr/>
            </p:nvCxnSpPr>
            <p:spPr>
              <a:xfrm rot="5400000">
                <a:off x="1782513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6" name="Google Shape;136;p4"/>
              <p:cNvCxnSpPr/>
              <p:nvPr/>
            </p:nvCxnSpPr>
            <p:spPr>
              <a:xfrm rot="5400000">
                <a:off x="1347103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7" name="Google Shape;137;p4"/>
              <p:cNvCxnSpPr/>
              <p:nvPr/>
            </p:nvCxnSpPr>
            <p:spPr>
              <a:xfrm rot="5400000">
                <a:off x="911692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8" name="Google Shape;138;p4"/>
              <p:cNvCxnSpPr/>
              <p:nvPr/>
            </p:nvCxnSpPr>
            <p:spPr>
              <a:xfrm rot="5400000">
                <a:off x="476282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9" name="Google Shape;139;p4"/>
              <p:cNvCxnSpPr/>
              <p:nvPr/>
            </p:nvCxnSpPr>
            <p:spPr>
              <a:xfrm rot="5400000">
                <a:off x="40871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0" name="Google Shape;140;p4"/>
              <p:cNvCxnSpPr/>
              <p:nvPr/>
            </p:nvCxnSpPr>
            <p:spPr>
              <a:xfrm rot="5400000">
                <a:off x="-394539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1" name="Google Shape;141;p4"/>
              <p:cNvCxnSpPr/>
              <p:nvPr/>
            </p:nvCxnSpPr>
            <p:spPr>
              <a:xfrm rot="5400000">
                <a:off x="-829950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" name="Google Shape;142;p4"/>
              <p:cNvCxnSpPr/>
              <p:nvPr/>
            </p:nvCxnSpPr>
            <p:spPr>
              <a:xfrm rot="5400000">
                <a:off x="-1265360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" name="Google Shape;143;p4"/>
              <p:cNvCxnSpPr/>
              <p:nvPr/>
            </p:nvCxnSpPr>
            <p:spPr>
              <a:xfrm rot="5400000">
                <a:off x="-1700771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4" name="Google Shape;144;p4"/>
              <p:cNvCxnSpPr/>
              <p:nvPr/>
            </p:nvCxnSpPr>
            <p:spPr>
              <a:xfrm rot="5400000">
                <a:off x="-2136181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5" name="Google Shape;145;p4"/>
              <p:cNvCxnSpPr/>
              <p:nvPr/>
            </p:nvCxnSpPr>
            <p:spPr>
              <a:xfrm rot="5400000">
                <a:off x="6136618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6" name="Google Shape;146;p4"/>
              <p:cNvCxnSpPr/>
              <p:nvPr/>
            </p:nvCxnSpPr>
            <p:spPr>
              <a:xfrm rot="5400000">
                <a:off x="5701208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7" name="Google Shape;147;p4"/>
              <p:cNvCxnSpPr/>
              <p:nvPr/>
            </p:nvCxnSpPr>
            <p:spPr>
              <a:xfrm rot="5400000">
                <a:off x="5265797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8" name="Google Shape;148;p4"/>
              <p:cNvCxnSpPr/>
              <p:nvPr/>
            </p:nvCxnSpPr>
            <p:spPr>
              <a:xfrm rot="5400000">
                <a:off x="4830387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9" name="Google Shape;149;p4"/>
              <p:cNvCxnSpPr/>
              <p:nvPr/>
            </p:nvCxnSpPr>
            <p:spPr>
              <a:xfrm rot="5400000">
                <a:off x="4394976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0" name="Google Shape;150;p4"/>
              <p:cNvCxnSpPr/>
              <p:nvPr/>
            </p:nvCxnSpPr>
            <p:spPr>
              <a:xfrm rot="5400000">
                <a:off x="3959566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1" name="Google Shape;151;p4"/>
              <p:cNvCxnSpPr/>
              <p:nvPr/>
            </p:nvCxnSpPr>
            <p:spPr>
              <a:xfrm rot="5400000">
                <a:off x="3524155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2" name="Google Shape;152;p4"/>
              <p:cNvCxnSpPr/>
              <p:nvPr/>
            </p:nvCxnSpPr>
            <p:spPr>
              <a:xfrm rot="5400000">
                <a:off x="3088745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53" name="Google Shape;153;p4"/>
          <p:cNvSpPr txBox="1"/>
          <p:nvPr>
            <p:ph type="body" idx="1"/>
          </p:nvPr>
        </p:nvSpPr>
        <p:spPr>
          <a:xfrm>
            <a:off x="720000" y="1848375"/>
            <a:ext cx="7710900" cy="2760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Char char="●"/>
              <a:defRPr/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Roboto Condensed Light"/>
              <a:buChar char="○"/>
              <a:defRPr/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Roboto Condensed Light"/>
              <a:buChar char="■"/>
              <a:defRPr/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Roboto Condensed Light"/>
              <a:buChar char="●"/>
              <a:defRPr/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Roboto Condensed Light"/>
              <a:buChar char="○"/>
              <a:defRPr/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Roboto Condensed Light"/>
              <a:buChar char="■"/>
              <a:defRPr/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Roboto Condensed Light"/>
              <a:buChar char="●"/>
              <a:defRPr/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Roboto Condensed Light"/>
              <a:buChar char="○"/>
              <a:defRPr/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Roboto Condensed Light"/>
              <a:buChar char="■"/>
              <a:defRPr/>
            </a:lvl9pPr>
          </a:lstStyle>
          <a:p/>
        </p:txBody>
      </p:sp>
      <p:sp>
        <p:nvSpPr>
          <p:cNvPr id="154" name="Google Shape;154;p4"/>
          <p:cNvSpPr txBox="1"/>
          <p:nvPr>
            <p:ph type="title"/>
          </p:nvPr>
        </p:nvSpPr>
        <p:spPr>
          <a:xfrm>
            <a:off x="1760150" y="539500"/>
            <a:ext cx="5623800" cy="994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redoka One" panose="02000000000000000000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 panose="02000000000000000000"/>
              <a:buNone/>
              <a:defRPr sz="3600">
                <a:solidFill>
                  <a:schemeClr val="dk1"/>
                </a:solidFill>
                <a:latin typeface="Fredoka One" panose="02000000000000000000"/>
                <a:ea typeface="Fredoka One" panose="02000000000000000000"/>
                <a:cs typeface="Fredoka One" panose="02000000000000000000"/>
                <a:sym typeface="Fredoka One" panose="02000000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 panose="02000000000000000000"/>
              <a:buNone/>
              <a:defRPr sz="3600">
                <a:solidFill>
                  <a:schemeClr val="dk1"/>
                </a:solidFill>
                <a:latin typeface="Fredoka One" panose="02000000000000000000"/>
                <a:ea typeface="Fredoka One" panose="02000000000000000000"/>
                <a:cs typeface="Fredoka One" panose="02000000000000000000"/>
                <a:sym typeface="Fredoka One" panose="02000000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 panose="02000000000000000000"/>
              <a:buNone/>
              <a:defRPr sz="3600">
                <a:solidFill>
                  <a:schemeClr val="dk1"/>
                </a:solidFill>
                <a:latin typeface="Fredoka One" panose="02000000000000000000"/>
                <a:ea typeface="Fredoka One" panose="02000000000000000000"/>
                <a:cs typeface="Fredoka One" panose="02000000000000000000"/>
                <a:sym typeface="Fredoka One" panose="02000000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 panose="02000000000000000000"/>
              <a:buNone/>
              <a:defRPr sz="3600">
                <a:solidFill>
                  <a:schemeClr val="dk1"/>
                </a:solidFill>
                <a:latin typeface="Fredoka One" panose="02000000000000000000"/>
                <a:ea typeface="Fredoka One" panose="02000000000000000000"/>
                <a:cs typeface="Fredoka One" panose="02000000000000000000"/>
                <a:sym typeface="Fredoka One" panose="02000000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 panose="02000000000000000000"/>
              <a:buNone/>
              <a:defRPr sz="3600">
                <a:solidFill>
                  <a:schemeClr val="dk1"/>
                </a:solidFill>
                <a:latin typeface="Fredoka One" panose="02000000000000000000"/>
                <a:ea typeface="Fredoka One" panose="02000000000000000000"/>
                <a:cs typeface="Fredoka One" panose="02000000000000000000"/>
                <a:sym typeface="Fredoka One" panose="02000000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 panose="02000000000000000000"/>
              <a:buNone/>
              <a:defRPr sz="3600">
                <a:solidFill>
                  <a:schemeClr val="dk1"/>
                </a:solidFill>
                <a:latin typeface="Fredoka One" panose="02000000000000000000"/>
                <a:ea typeface="Fredoka One" panose="02000000000000000000"/>
                <a:cs typeface="Fredoka One" panose="02000000000000000000"/>
                <a:sym typeface="Fredoka One" panose="02000000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 panose="02000000000000000000"/>
              <a:buNone/>
              <a:defRPr sz="3600">
                <a:solidFill>
                  <a:schemeClr val="dk1"/>
                </a:solidFill>
                <a:latin typeface="Fredoka One" panose="02000000000000000000"/>
                <a:ea typeface="Fredoka One" panose="02000000000000000000"/>
                <a:cs typeface="Fredoka One" panose="02000000000000000000"/>
                <a:sym typeface="Fredoka One" panose="02000000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 panose="02000000000000000000"/>
              <a:buNone/>
              <a:defRPr sz="3600">
                <a:solidFill>
                  <a:schemeClr val="dk1"/>
                </a:solidFill>
                <a:latin typeface="Fredoka One" panose="02000000000000000000"/>
                <a:ea typeface="Fredoka One" panose="02000000000000000000"/>
                <a:cs typeface="Fredoka One" panose="02000000000000000000"/>
                <a:sym typeface="Fredoka One" panose="02000000000000000000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Google Shape;156;p5"/>
          <p:cNvGrpSpPr/>
          <p:nvPr/>
        </p:nvGrpSpPr>
        <p:grpSpPr>
          <a:xfrm>
            <a:off x="-23" y="-113"/>
            <a:ext cx="9143957" cy="5143800"/>
            <a:chOff x="-23" y="-113"/>
            <a:chExt cx="9143957" cy="5143800"/>
          </a:xfrm>
        </p:grpSpPr>
        <p:grpSp>
          <p:nvGrpSpPr>
            <p:cNvPr id="157" name="Google Shape;157;p5"/>
            <p:cNvGrpSpPr/>
            <p:nvPr/>
          </p:nvGrpSpPr>
          <p:grpSpPr>
            <a:xfrm>
              <a:off x="-23" y="428816"/>
              <a:ext cx="9143957" cy="4285892"/>
              <a:chOff x="1498200" y="758458"/>
              <a:chExt cx="4352400" cy="3626580"/>
            </a:xfrm>
          </p:grpSpPr>
          <p:cxnSp>
            <p:nvCxnSpPr>
              <p:cNvPr id="158" name="Google Shape;158;p5"/>
              <p:cNvCxnSpPr/>
              <p:nvPr/>
            </p:nvCxnSpPr>
            <p:spPr>
              <a:xfrm>
                <a:off x="1498200" y="758458"/>
                <a:ext cx="4352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9" name="Google Shape;159;p5"/>
              <p:cNvCxnSpPr/>
              <p:nvPr/>
            </p:nvCxnSpPr>
            <p:spPr>
              <a:xfrm>
                <a:off x="1498200" y="1121116"/>
                <a:ext cx="4352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0" name="Google Shape;160;p5"/>
              <p:cNvCxnSpPr/>
              <p:nvPr/>
            </p:nvCxnSpPr>
            <p:spPr>
              <a:xfrm>
                <a:off x="1498200" y="1483774"/>
                <a:ext cx="4352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1" name="Google Shape;161;p5"/>
              <p:cNvCxnSpPr/>
              <p:nvPr/>
            </p:nvCxnSpPr>
            <p:spPr>
              <a:xfrm>
                <a:off x="1498200" y="1846432"/>
                <a:ext cx="4352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2" name="Google Shape;162;p5"/>
              <p:cNvCxnSpPr/>
              <p:nvPr/>
            </p:nvCxnSpPr>
            <p:spPr>
              <a:xfrm>
                <a:off x="1498200" y="2209090"/>
                <a:ext cx="4352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3" name="Google Shape;163;p5"/>
              <p:cNvCxnSpPr/>
              <p:nvPr/>
            </p:nvCxnSpPr>
            <p:spPr>
              <a:xfrm>
                <a:off x="1498200" y="2571748"/>
                <a:ext cx="4352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4" name="Google Shape;164;p5"/>
              <p:cNvCxnSpPr/>
              <p:nvPr/>
            </p:nvCxnSpPr>
            <p:spPr>
              <a:xfrm>
                <a:off x="1498200" y="2934406"/>
                <a:ext cx="4352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5" name="Google Shape;165;p5"/>
              <p:cNvCxnSpPr/>
              <p:nvPr/>
            </p:nvCxnSpPr>
            <p:spPr>
              <a:xfrm>
                <a:off x="1498200" y="3297064"/>
                <a:ext cx="4352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6" name="Google Shape;166;p5"/>
              <p:cNvCxnSpPr/>
              <p:nvPr/>
            </p:nvCxnSpPr>
            <p:spPr>
              <a:xfrm>
                <a:off x="1498200" y="3659722"/>
                <a:ext cx="4352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7" name="Google Shape;167;p5"/>
              <p:cNvCxnSpPr/>
              <p:nvPr/>
            </p:nvCxnSpPr>
            <p:spPr>
              <a:xfrm>
                <a:off x="1498200" y="4022380"/>
                <a:ext cx="4352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8" name="Google Shape;168;p5"/>
              <p:cNvCxnSpPr/>
              <p:nvPr/>
            </p:nvCxnSpPr>
            <p:spPr>
              <a:xfrm>
                <a:off x="1498200" y="4385038"/>
                <a:ext cx="4352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69" name="Google Shape;169;p5"/>
            <p:cNvGrpSpPr/>
            <p:nvPr/>
          </p:nvGrpSpPr>
          <p:grpSpPr>
            <a:xfrm>
              <a:off x="435719" y="-113"/>
              <a:ext cx="8272799" cy="5143800"/>
              <a:chOff x="435719" y="-113"/>
              <a:chExt cx="8272799" cy="5143800"/>
            </a:xfrm>
          </p:grpSpPr>
          <p:cxnSp>
            <p:nvCxnSpPr>
              <p:cNvPr id="170" name="Google Shape;170;p5"/>
              <p:cNvCxnSpPr/>
              <p:nvPr/>
            </p:nvCxnSpPr>
            <p:spPr>
              <a:xfrm rot="5400000">
                <a:off x="2653334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1" name="Google Shape;171;p5"/>
              <p:cNvCxnSpPr/>
              <p:nvPr/>
            </p:nvCxnSpPr>
            <p:spPr>
              <a:xfrm rot="5400000">
                <a:off x="2217924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2" name="Google Shape;172;p5"/>
              <p:cNvCxnSpPr/>
              <p:nvPr/>
            </p:nvCxnSpPr>
            <p:spPr>
              <a:xfrm rot="5400000">
                <a:off x="1782513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3" name="Google Shape;173;p5"/>
              <p:cNvCxnSpPr/>
              <p:nvPr/>
            </p:nvCxnSpPr>
            <p:spPr>
              <a:xfrm rot="5400000">
                <a:off x="1347103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4" name="Google Shape;174;p5"/>
              <p:cNvCxnSpPr/>
              <p:nvPr/>
            </p:nvCxnSpPr>
            <p:spPr>
              <a:xfrm rot="5400000">
                <a:off x="911692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5" name="Google Shape;175;p5"/>
              <p:cNvCxnSpPr/>
              <p:nvPr/>
            </p:nvCxnSpPr>
            <p:spPr>
              <a:xfrm rot="5400000">
                <a:off x="476282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6" name="Google Shape;176;p5"/>
              <p:cNvCxnSpPr/>
              <p:nvPr/>
            </p:nvCxnSpPr>
            <p:spPr>
              <a:xfrm rot="5400000">
                <a:off x="40871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7" name="Google Shape;177;p5"/>
              <p:cNvCxnSpPr/>
              <p:nvPr/>
            </p:nvCxnSpPr>
            <p:spPr>
              <a:xfrm rot="5400000">
                <a:off x="-394539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8" name="Google Shape;178;p5"/>
              <p:cNvCxnSpPr/>
              <p:nvPr/>
            </p:nvCxnSpPr>
            <p:spPr>
              <a:xfrm rot="5400000">
                <a:off x="-829950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9" name="Google Shape;179;p5"/>
              <p:cNvCxnSpPr/>
              <p:nvPr/>
            </p:nvCxnSpPr>
            <p:spPr>
              <a:xfrm rot="5400000">
                <a:off x="-1265360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0" name="Google Shape;180;p5"/>
              <p:cNvCxnSpPr/>
              <p:nvPr/>
            </p:nvCxnSpPr>
            <p:spPr>
              <a:xfrm rot="5400000">
                <a:off x="-1700771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1" name="Google Shape;181;p5"/>
              <p:cNvCxnSpPr/>
              <p:nvPr/>
            </p:nvCxnSpPr>
            <p:spPr>
              <a:xfrm rot="5400000">
                <a:off x="-2136181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2" name="Google Shape;182;p5"/>
              <p:cNvCxnSpPr/>
              <p:nvPr/>
            </p:nvCxnSpPr>
            <p:spPr>
              <a:xfrm rot="5400000">
                <a:off x="6136618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3" name="Google Shape;183;p5"/>
              <p:cNvCxnSpPr/>
              <p:nvPr/>
            </p:nvCxnSpPr>
            <p:spPr>
              <a:xfrm rot="5400000">
                <a:off x="5701208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4" name="Google Shape;184;p5"/>
              <p:cNvCxnSpPr/>
              <p:nvPr/>
            </p:nvCxnSpPr>
            <p:spPr>
              <a:xfrm rot="5400000">
                <a:off x="5265797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5" name="Google Shape;185;p5"/>
              <p:cNvCxnSpPr/>
              <p:nvPr/>
            </p:nvCxnSpPr>
            <p:spPr>
              <a:xfrm rot="5400000">
                <a:off x="4830387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6" name="Google Shape;186;p5"/>
              <p:cNvCxnSpPr/>
              <p:nvPr/>
            </p:nvCxnSpPr>
            <p:spPr>
              <a:xfrm rot="5400000">
                <a:off x="4394976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7" name="Google Shape;187;p5"/>
              <p:cNvCxnSpPr/>
              <p:nvPr/>
            </p:nvCxnSpPr>
            <p:spPr>
              <a:xfrm rot="5400000">
                <a:off x="3959566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8" name="Google Shape;188;p5"/>
              <p:cNvCxnSpPr/>
              <p:nvPr/>
            </p:nvCxnSpPr>
            <p:spPr>
              <a:xfrm rot="5400000">
                <a:off x="3524155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9" name="Google Shape;189;p5"/>
              <p:cNvCxnSpPr/>
              <p:nvPr/>
            </p:nvCxnSpPr>
            <p:spPr>
              <a:xfrm rot="5400000">
                <a:off x="3088745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90" name="Google Shape;190;p5"/>
          <p:cNvSpPr txBox="1"/>
          <p:nvPr>
            <p:ph type="subTitle" idx="1"/>
          </p:nvPr>
        </p:nvSpPr>
        <p:spPr>
          <a:xfrm>
            <a:off x="1131269" y="2638450"/>
            <a:ext cx="30132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Chivo Black"/>
                <a:ea typeface="Chivo Black"/>
                <a:cs typeface="Chivo Black"/>
                <a:sym typeface="Chivo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Chivo Black"/>
                <a:ea typeface="Chivo Black"/>
                <a:cs typeface="Chivo Black"/>
                <a:sym typeface="Chivo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Chivo Black"/>
                <a:ea typeface="Chivo Black"/>
                <a:cs typeface="Chivo Black"/>
                <a:sym typeface="Chivo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Chivo Black"/>
                <a:ea typeface="Chivo Black"/>
                <a:cs typeface="Chivo Black"/>
                <a:sym typeface="Chivo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Chivo Black"/>
                <a:ea typeface="Chivo Black"/>
                <a:cs typeface="Chivo Black"/>
                <a:sym typeface="Chivo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Chivo Black"/>
                <a:ea typeface="Chivo Black"/>
                <a:cs typeface="Chivo Black"/>
                <a:sym typeface="Chivo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Chivo Black"/>
                <a:ea typeface="Chivo Black"/>
                <a:cs typeface="Chivo Black"/>
                <a:sym typeface="Chivo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Chivo Black"/>
                <a:ea typeface="Chivo Black"/>
                <a:cs typeface="Chivo Black"/>
                <a:sym typeface="Chivo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Chivo Black"/>
                <a:ea typeface="Chivo Black"/>
                <a:cs typeface="Chivo Black"/>
                <a:sym typeface="Chivo Black"/>
              </a:defRPr>
            </a:lvl9pPr>
          </a:lstStyle>
          <a:p/>
        </p:txBody>
      </p:sp>
      <p:sp>
        <p:nvSpPr>
          <p:cNvPr id="191" name="Google Shape;191;p5"/>
          <p:cNvSpPr txBox="1"/>
          <p:nvPr>
            <p:ph type="subTitle" idx="2"/>
          </p:nvPr>
        </p:nvSpPr>
        <p:spPr>
          <a:xfrm>
            <a:off x="1131269" y="3009850"/>
            <a:ext cx="3013200" cy="8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92" name="Google Shape;192;p5"/>
          <p:cNvSpPr txBox="1"/>
          <p:nvPr>
            <p:ph type="subTitle" idx="3"/>
          </p:nvPr>
        </p:nvSpPr>
        <p:spPr>
          <a:xfrm>
            <a:off x="4999531" y="2638450"/>
            <a:ext cx="30132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Chivo Black"/>
                <a:ea typeface="Chivo Black"/>
                <a:cs typeface="Chivo Black"/>
                <a:sym typeface="Chivo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Chivo Black"/>
                <a:ea typeface="Chivo Black"/>
                <a:cs typeface="Chivo Black"/>
                <a:sym typeface="Chivo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Chivo Black"/>
                <a:ea typeface="Chivo Black"/>
                <a:cs typeface="Chivo Black"/>
                <a:sym typeface="Chivo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Chivo Black"/>
                <a:ea typeface="Chivo Black"/>
                <a:cs typeface="Chivo Black"/>
                <a:sym typeface="Chivo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Chivo Black"/>
                <a:ea typeface="Chivo Black"/>
                <a:cs typeface="Chivo Black"/>
                <a:sym typeface="Chivo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Chivo Black"/>
                <a:ea typeface="Chivo Black"/>
                <a:cs typeface="Chivo Black"/>
                <a:sym typeface="Chivo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Chivo Black"/>
                <a:ea typeface="Chivo Black"/>
                <a:cs typeface="Chivo Black"/>
                <a:sym typeface="Chivo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Chivo Black"/>
                <a:ea typeface="Chivo Black"/>
                <a:cs typeface="Chivo Black"/>
                <a:sym typeface="Chivo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Chivo Black"/>
                <a:ea typeface="Chivo Black"/>
                <a:cs typeface="Chivo Black"/>
                <a:sym typeface="Chivo Black"/>
              </a:defRPr>
            </a:lvl9pPr>
          </a:lstStyle>
          <a:p/>
        </p:txBody>
      </p:sp>
      <p:sp>
        <p:nvSpPr>
          <p:cNvPr id="193" name="Google Shape;193;p5"/>
          <p:cNvSpPr txBox="1"/>
          <p:nvPr>
            <p:ph type="subTitle" idx="4"/>
          </p:nvPr>
        </p:nvSpPr>
        <p:spPr>
          <a:xfrm>
            <a:off x="4999531" y="3009850"/>
            <a:ext cx="3013200" cy="8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94" name="Google Shape;194;p5"/>
          <p:cNvSpPr txBox="1"/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redoka One" panose="02000000000000000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 panose="02000000000000000000"/>
              <a:buNone/>
              <a:defRPr sz="3600">
                <a:solidFill>
                  <a:schemeClr val="dk1"/>
                </a:solidFill>
                <a:latin typeface="Fredoka One" panose="02000000000000000000"/>
                <a:ea typeface="Fredoka One" panose="02000000000000000000"/>
                <a:cs typeface="Fredoka One" panose="02000000000000000000"/>
                <a:sym typeface="Fredoka One" panose="02000000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 panose="02000000000000000000"/>
              <a:buNone/>
              <a:defRPr sz="3600">
                <a:solidFill>
                  <a:schemeClr val="dk1"/>
                </a:solidFill>
                <a:latin typeface="Fredoka One" panose="02000000000000000000"/>
                <a:ea typeface="Fredoka One" panose="02000000000000000000"/>
                <a:cs typeface="Fredoka One" panose="02000000000000000000"/>
                <a:sym typeface="Fredoka One" panose="02000000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 panose="02000000000000000000"/>
              <a:buNone/>
              <a:defRPr sz="3600">
                <a:solidFill>
                  <a:schemeClr val="dk1"/>
                </a:solidFill>
                <a:latin typeface="Fredoka One" panose="02000000000000000000"/>
                <a:ea typeface="Fredoka One" panose="02000000000000000000"/>
                <a:cs typeface="Fredoka One" panose="02000000000000000000"/>
                <a:sym typeface="Fredoka One" panose="02000000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 panose="02000000000000000000"/>
              <a:buNone/>
              <a:defRPr sz="3600">
                <a:solidFill>
                  <a:schemeClr val="dk1"/>
                </a:solidFill>
                <a:latin typeface="Fredoka One" panose="02000000000000000000"/>
                <a:ea typeface="Fredoka One" panose="02000000000000000000"/>
                <a:cs typeface="Fredoka One" panose="02000000000000000000"/>
                <a:sym typeface="Fredoka One" panose="02000000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 panose="02000000000000000000"/>
              <a:buNone/>
              <a:defRPr sz="3600">
                <a:solidFill>
                  <a:schemeClr val="dk1"/>
                </a:solidFill>
                <a:latin typeface="Fredoka One" panose="02000000000000000000"/>
                <a:ea typeface="Fredoka One" panose="02000000000000000000"/>
                <a:cs typeface="Fredoka One" panose="02000000000000000000"/>
                <a:sym typeface="Fredoka One" panose="02000000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 panose="02000000000000000000"/>
              <a:buNone/>
              <a:defRPr sz="3600">
                <a:solidFill>
                  <a:schemeClr val="dk1"/>
                </a:solidFill>
                <a:latin typeface="Fredoka One" panose="02000000000000000000"/>
                <a:ea typeface="Fredoka One" panose="02000000000000000000"/>
                <a:cs typeface="Fredoka One" panose="02000000000000000000"/>
                <a:sym typeface="Fredoka One" panose="02000000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 panose="02000000000000000000"/>
              <a:buNone/>
              <a:defRPr sz="3600">
                <a:solidFill>
                  <a:schemeClr val="dk1"/>
                </a:solidFill>
                <a:latin typeface="Fredoka One" panose="02000000000000000000"/>
                <a:ea typeface="Fredoka One" panose="02000000000000000000"/>
                <a:cs typeface="Fredoka One" panose="02000000000000000000"/>
                <a:sym typeface="Fredoka One" panose="02000000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 panose="02000000000000000000"/>
              <a:buNone/>
              <a:defRPr sz="3600">
                <a:solidFill>
                  <a:schemeClr val="dk1"/>
                </a:solidFill>
                <a:latin typeface="Fredoka One" panose="02000000000000000000"/>
                <a:ea typeface="Fredoka One" panose="02000000000000000000"/>
                <a:cs typeface="Fredoka One" panose="02000000000000000000"/>
                <a:sym typeface="Fredoka One" panose="02000000000000000000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6" name="Google Shape;196;p6"/>
          <p:cNvGrpSpPr/>
          <p:nvPr/>
        </p:nvGrpSpPr>
        <p:grpSpPr>
          <a:xfrm>
            <a:off x="-23" y="-113"/>
            <a:ext cx="9143957" cy="5143800"/>
            <a:chOff x="-23" y="-113"/>
            <a:chExt cx="9143957" cy="5143800"/>
          </a:xfrm>
        </p:grpSpPr>
        <p:grpSp>
          <p:nvGrpSpPr>
            <p:cNvPr id="197" name="Google Shape;197;p6"/>
            <p:cNvGrpSpPr/>
            <p:nvPr/>
          </p:nvGrpSpPr>
          <p:grpSpPr>
            <a:xfrm>
              <a:off x="-23" y="428816"/>
              <a:ext cx="9143957" cy="4285892"/>
              <a:chOff x="1498200" y="758458"/>
              <a:chExt cx="4352400" cy="3626580"/>
            </a:xfrm>
          </p:grpSpPr>
          <p:cxnSp>
            <p:nvCxnSpPr>
              <p:cNvPr id="198" name="Google Shape;198;p6"/>
              <p:cNvCxnSpPr/>
              <p:nvPr/>
            </p:nvCxnSpPr>
            <p:spPr>
              <a:xfrm>
                <a:off x="1498200" y="758458"/>
                <a:ext cx="4352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9" name="Google Shape;199;p6"/>
              <p:cNvCxnSpPr/>
              <p:nvPr/>
            </p:nvCxnSpPr>
            <p:spPr>
              <a:xfrm>
                <a:off x="1498200" y="1121116"/>
                <a:ext cx="4352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0" name="Google Shape;200;p6"/>
              <p:cNvCxnSpPr/>
              <p:nvPr/>
            </p:nvCxnSpPr>
            <p:spPr>
              <a:xfrm>
                <a:off x="1498200" y="1483774"/>
                <a:ext cx="4352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1" name="Google Shape;201;p6"/>
              <p:cNvCxnSpPr/>
              <p:nvPr/>
            </p:nvCxnSpPr>
            <p:spPr>
              <a:xfrm>
                <a:off x="1498200" y="1846432"/>
                <a:ext cx="4352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2" name="Google Shape;202;p6"/>
              <p:cNvCxnSpPr/>
              <p:nvPr/>
            </p:nvCxnSpPr>
            <p:spPr>
              <a:xfrm>
                <a:off x="1498200" y="2209090"/>
                <a:ext cx="4352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3" name="Google Shape;203;p6"/>
              <p:cNvCxnSpPr/>
              <p:nvPr/>
            </p:nvCxnSpPr>
            <p:spPr>
              <a:xfrm>
                <a:off x="1498200" y="2571748"/>
                <a:ext cx="4352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4" name="Google Shape;204;p6"/>
              <p:cNvCxnSpPr/>
              <p:nvPr/>
            </p:nvCxnSpPr>
            <p:spPr>
              <a:xfrm>
                <a:off x="1498200" y="2934406"/>
                <a:ext cx="4352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5" name="Google Shape;205;p6"/>
              <p:cNvCxnSpPr/>
              <p:nvPr/>
            </p:nvCxnSpPr>
            <p:spPr>
              <a:xfrm>
                <a:off x="1498200" y="3297064"/>
                <a:ext cx="4352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6" name="Google Shape;206;p6"/>
              <p:cNvCxnSpPr/>
              <p:nvPr/>
            </p:nvCxnSpPr>
            <p:spPr>
              <a:xfrm>
                <a:off x="1498200" y="3659722"/>
                <a:ext cx="4352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7" name="Google Shape;207;p6"/>
              <p:cNvCxnSpPr/>
              <p:nvPr/>
            </p:nvCxnSpPr>
            <p:spPr>
              <a:xfrm>
                <a:off x="1498200" y="4022380"/>
                <a:ext cx="4352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8" name="Google Shape;208;p6"/>
              <p:cNvCxnSpPr/>
              <p:nvPr/>
            </p:nvCxnSpPr>
            <p:spPr>
              <a:xfrm>
                <a:off x="1498200" y="4385038"/>
                <a:ext cx="4352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09" name="Google Shape;209;p6"/>
            <p:cNvGrpSpPr/>
            <p:nvPr/>
          </p:nvGrpSpPr>
          <p:grpSpPr>
            <a:xfrm>
              <a:off x="435719" y="-113"/>
              <a:ext cx="8272799" cy="5143800"/>
              <a:chOff x="435719" y="-113"/>
              <a:chExt cx="8272799" cy="5143800"/>
            </a:xfrm>
          </p:grpSpPr>
          <p:cxnSp>
            <p:nvCxnSpPr>
              <p:cNvPr id="210" name="Google Shape;210;p6"/>
              <p:cNvCxnSpPr/>
              <p:nvPr/>
            </p:nvCxnSpPr>
            <p:spPr>
              <a:xfrm rot="5400000">
                <a:off x="2653334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1" name="Google Shape;211;p6"/>
              <p:cNvCxnSpPr/>
              <p:nvPr/>
            </p:nvCxnSpPr>
            <p:spPr>
              <a:xfrm rot="5400000">
                <a:off x="2217924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2" name="Google Shape;212;p6"/>
              <p:cNvCxnSpPr/>
              <p:nvPr/>
            </p:nvCxnSpPr>
            <p:spPr>
              <a:xfrm rot="5400000">
                <a:off x="1782513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3" name="Google Shape;213;p6"/>
              <p:cNvCxnSpPr/>
              <p:nvPr/>
            </p:nvCxnSpPr>
            <p:spPr>
              <a:xfrm rot="5400000">
                <a:off x="1347103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4" name="Google Shape;214;p6"/>
              <p:cNvCxnSpPr/>
              <p:nvPr/>
            </p:nvCxnSpPr>
            <p:spPr>
              <a:xfrm rot="5400000">
                <a:off x="911692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5" name="Google Shape;215;p6"/>
              <p:cNvCxnSpPr/>
              <p:nvPr/>
            </p:nvCxnSpPr>
            <p:spPr>
              <a:xfrm rot="5400000">
                <a:off x="476282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6" name="Google Shape;216;p6"/>
              <p:cNvCxnSpPr/>
              <p:nvPr/>
            </p:nvCxnSpPr>
            <p:spPr>
              <a:xfrm rot="5400000">
                <a:off x="40871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7" name="Google Shape;217;p6"/>
              <p:cNvCxnSpPr/>
              <p:nvPr/>
            </p:nvCxnSpPr>
            <p:spPr>
              <a:xfrm rot="5400000">
                <a:off x="-394539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8" name="Google Shape;218;p6"/>
              <p:cNvCxnSpPr/>
              <p:nvPr/>
            </p:nvCxnSpPr>
            <p:spPr>
              <a:xfrm rot="5400000">
                <a:off x="-829950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9" name="Google Shape;219;p6"/>
              <p:cNvCxnSpPr/>
              <p:nvPr/>
            </p:nvCxnSpPr>
            <p:spPr>
              <a:xfrm rot="5400000">
                <a:off x="-1265360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0" name="Google Shape;220;p6"/>
              <p:cNvCxnSpPr/>
              <p:nvPr/>
            </p:nvCxnSpPr>
            <p:spPr>
              <a:xfrm rot="5400000">
                <a:off x="-1700771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1" name="Google Shape;221;p6"/>
              <p:cNvCxnSpPr/>
              <p:nvPr/>
            </p:nvCxnSpPr>
            <p:spPr>
              <a:xfrm rot="5400000">
                <a:off x="-2136181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2" name="Google Shape;222;p6"/>
              <p:cNvCxnSpPr/>
              <p:nvPr/>
            </p:nvCxnSpPr>
            <p:spPr>
              <a:xfrm rot="5400000">
                <a:off x="6136618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3" name="Google Shape;223;p6"/>
              <p:cNvCxnSpPr/>
              <p:nvPr/>
            </p:nvCxnSpPr>
            <p:spPr>
              <a:xfrm rot="5400000">
                <a:off x="5701208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4" name="Google Shape;224;p6"/>
              <p:cNvCxnSpPr/>
              <p:nvPr/>
            </p:nvCxnSpPr>
            <p:spPr>
              <a:xfrm rot="5400000">
                <a:off x="5265797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5" name="Google Shape;225;p6"/>
              <p:cNvCxnSpPr/>
              <p:nvPr/>
            </p:nvCxnSpPr>
            <p:spPr>
              <a:xfrm rot="5400000">
                <a:off x="4830387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6" name="Google Shape;226;p6"/>
              <p:cNvCxnSpPr/>
              <p:nvPr/>
            </p:nvCxnSpPr>
            <p:spPr>
              <a:xfrm rot="5400000">
                <a:off x="4394976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7" name="Google Shape;227;p6"/>
              <p:cNvCxnSpPr/>
              <p:nvPr/>
            </p:nvCxnSpPr>
            <p:spPr>
              <a:xfrm rot="5400000">
                <a:off x="3959566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8" name="Google Shape;228;p6"/>
              <p:cNvCxnSpPr/>
              <p:nvPr/>
            </p:nvCxnSpPr>
            <p:spPr>
              <a:xfrm rot="5400000">
                <a:off x="3524155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9" name="Google Shape;229;p6"/>
              <p:cNvCxnSpPr/>
              <p:nvPr/>
            </p:nvCxnSpPr>
            <p:spPr>
              <a:xfrm rot="5400000">
                <a:off x="3088745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230" name="Google Shape;230;p6"/>
          <p:cNvSpPr txBox="1"/>
          <p:nvPr>
            <p:ph type="title"/>
          </p:nvPr>
        </p:nvSpPr>
        <p:spPr>
          <a:xfrm>
            <a:off x="709500" y="539500"/>
            <a:ext cx="7725000" cy="665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redoka One" panose="02000000000000000000"/>
              <a:buNone/>
              <a:defRPr sz="2700"/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 panose="02000000000000000000"/>
              <a:buNone/>
              <a:defRPr sz="3600">
                <a:solidFill>
                  <a:schemeClr val="dk1"/>
                </a:solidFill>
                <a:latin typeface="Fredoka One" panose="02000000000000000000"/>
                <a:ea typeface="Fredoka One" panose="02000000000000000000"/>
                <a:cs typeface="Fredoka One" panose="02000000000000000000"/>
                <a:sym typeface="Fredoka One" panose="02000000000000000000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 panose="02000000000000000000"/>
              <a:buNone/>
              <a:defRPr sz="3600">
                <a:solidFill>
                  <a:schemeClr val="dk1"/>
                </a:solidFill>
                <a:latin typeface="Fredoka One" panose="02000000000000000000"/>
                <a:ea typeface="Fredoka One" panose="02000000000000000000"/>
                <a:cs typeface="Fredoka One" panose="02000000000000000000"/>
                <a:sym typeface="Fredoka One" panose="02000000000000000000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 panose="02000000000000000000"/>
              <a:buNone/>
              <a:defRPr sz="3600">
                <a:solidFill>
                  <a:schemeClr val="dk1"/>
                </a:solidFill>
                <a:latin typeface="Fredoka One" panose="02000000000000000000"/>
                <a:ea typeface="Fredoka One" panose="02000000000000000000"/>
                <a:cs typeface="Fredoka One" panose="02000000000000000000"/>
                <a:sym typeface="Fredoka One" panose="02000000000000000000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 panose="02000000000000000000"/>
              <a:buNone/>
              <a:defRPr sz="3600">
                <a:solidFill>
                  <a:schemeClr val="dk1"/>
                </a:solidFill>
                <a:latin typeface="Fredoka One" panose="02000000000000000000"/>
                <a:ea typeface="Fredoka One" panose="02000000000000000000"/>
                <a:cs typeface="Fredoka One" panose="02000000000000000000"/>
                <a:sym typeface="Fredoka One" panose="02000000000000000000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 panose="02000000000000000000"/>
              <a:buNone/>
              <a:defRPr sz="3600">
                <a:solidFill>
                  <a:schemeClr val="dk1"/>
                </a:solidFill>
                <a:latin typeface="Fredoka One" panose="02000000000000000000"/>
                <a:ea typeface="Fredoka One" panose="02000000000000000000"/>
                <a:cs typeface="Fredoka One" panose="02000000000000000000"/>
                <a:sym typeface="Fredoka One" panose="02000000000000000000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 panose="02000000000000000000"/>
              <a:buNone/>
              <a:defRPr sz="3600">
                <a:solidFill>
                  <a:schemeClr val="dk1"/>
                </a:solidFill>
                <a:latin typeface="Fredoka One" panose="02000000000000000000"/>
                <a:ea typeface="Fredoka One" panose="02000000000000000000"/>
                <a:cs typeface="Fredoka One" panose="02000000000000000000"/>
                <a:sym typeface="Fredoka One" panose="02000000000000000000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 panose="02000000000000000000"/>
              <a:buNone/>
              <a:defRPr sz="3600">
                <a:solidFill>
                  <a:schemeClr val="dk1"/>
                </a:solidFill>
                <a:latin typeface="Fredoka One" panose="02000000000000000000"/>
                <a:ea typeface="Fredoka One" panose="02000000000000000000"/>
                <a:cs typeface="Fredoka One" panose="02000000000000000000"/>
                <a:sym typeface="Fredoka One" panose="02000000000000000000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 panose="02000000000000000000"/>
              <a:buNone/>
              <a:defRPr sz="3600">
                <a:solidFill>
                  <a:schemeClr val="dk1"/>
                </a:solidFill>
                <a:latin typeface="Fredoka One" panose="02000000000000000000"/>
                <a:ea typeface="Fredoka One" panose="02000000000000000000"/>
                <a:cs typeface="Fredoka One" panose="02000000000000000000"/>
                <a:sym typeface="Fredoka One" panose="02000000000000000000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2" name="Google Shape;232;p7"/>
          <p:cNvGrpSpPr/>
          <p:nvPr/>
        </p:nvGrpSpPr>
        <p:grpSpPr>
          <a:xfrm>
            <a:off x="-23" y="-113"/>
            <a:ext cx="9143957" cy="5143800"/>
            <a:chOff x="-23" y="-113"/>
            <a:chExt cx="9143957" cy="5143800"/>
          </a:xfrm>
        </p:grpSpPr>
        <p:grpSp>
          <p:nvGrpSpPr>
            <p:cNvPr id="233" name="Google Shape;233;p7"/>
            <p:cNvGrpSpPr/>
            <p:nvPr/>
          </p:nvGrpSpPr>
          <p:grpSpPr>
            <a:xfrm>
              <a:off x="-23" y="428816"/>
              <a:ext cx="9143957" cy="4285892"/>
              <a:chOff x="1498200" y="758458"/>
              <a:chExt cx="4352400" cy="3626580"/>
            </a:xfrm>
          </p:grpSpPr>
          <p:cxnSp>
            <p:nvCxnSpPr>
              <p:cNvPr id="234" name="Google Shape;234;p7"/>
              <p:cNvCxnSpPr/>
              <p:nvPr/>
            </p:nvCxnSpPr>
            <p:spPr>
              <a:xfrm>
                <a:off x="1498200" y="758458"/>
                <a:ext cx="4352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5" name="Google Shape;235;p7"/>
              <p:cNvCxnSpPr/>
              <p:nvPr/>
            </p:nvCxnSpPr>
            <p:spPr>
              <a:xfrm>
                <a:off x="1498200" y="1121116"/>
                <a:ext cx="4352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6" name="Google Shape;236;p7"/>
              <p:cNvCxnSpPr/>
              <p:nvPr/>
            </p:nvCxnSpPr>
            <p:spPr>
              <a:xfrm>
                <a:off x="1498200" y="1483774"/>
                <a:ext cx="4352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7" name="Google Shape;237;p7"/>
              <p:cNvCxnSpPr/>
              <p:nvPr/>
            </p:nvCxnSpPr>
            <p:spPr>
              <a:xfrm>
                <a:off x="1498200" y="1846432"/>
                <a:ext cx="4352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8" name="Google Shape;238;p7"/>
              <p:cNvCxnSpPr/>
              <p:nvPr/>
            </p:nvCxnSpPr>
            <p:spPr>
              <a:xfrm>
                <a:off x="1498200" y="2209090"/>
                <a:ext cx="4352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9" name="Google Shape;239;p7"/>
              <p:cNvCxnSpPr/>
              <p:nvPr/>
            </p:nvCxnSpPr>
            <p:spPr>
              <a:xfrm>
                <a:off x="1498200" y="2571748"/>
                <a:ext cx="4352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0" name="Google Shape;240;p7"/>
              <p:cNvCxnSpPr/>
              <p:nvPr/>
            </p:nvCxnSpPr>
            <p:spPr>
              <a:xfrm>
                <a:off x="1498200" y="2934406"/>
                <a:ext cx="4352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1" name="Google Shape;241;p7"/>
              <p:cNvCxnSpPr/>
              <p:nvPr/>
            </p:nvCxnSpPr>
            <p:spPr>
              <a:xfrm>
                <a:off x="1498200" y="3297064"/>
                <a:ext cx="4352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2" name="Google Shape;242;p7"/>
              <p:cNvCxnSpPr/>
              <p:nvPr/>
            </p:nvCxnSpPr>
            <p:spPr>
              <a:xfrm>
                <a:off x="1498200" y="3659722"/>
                <a:ext cx="4352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3" name="Google Shape;243;p7"/>
              <p:cNvCxnSpPr/>
              <p:nvPr/>
            </p:nvCxnSpPr>
            <p:spPr>
              <a:xfrm>
                <a:off x="1498200" y="4022380"/>
                <a:ext cx="4352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4" name="Google Shape;244;p7"/>
              <p:cNvCxnSpPr/>
              <p:nvPr/>
            </p:nvCxnSpPr>
            <p:spPr>
              <a:xfrm>
                <a:off x="1498200" y="4385038"/>
                <a:ext cx="4352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45" name="Google Shape;245;p7"/>
            <p:cNvGrpSpPr/>
            <p:nvPr/>
          </p:nvGrpSpPr>
          <p:grpSpPr>
            <a:xfrm>
              <a:off x="435719" y="-113"/>
              <a:ext cx="8272799" cy="5143800"/>
              <a:chOff x="435719" y="-113"/>
              <a:chExt cx="8272799" cy="5143800"/>
            </a:xfrm>
          </p:grpSpPr>
          <p:cxnSp>
            <p:nvCxnSpPr>
              <p:cNvPr id="246" name="Google Shape;246;p7"/>
              <p:cNvCxnSpPr/>
              <p:nvPr/>
            </p:nvCxnSpPr>
            <p:spPr>
              <a:xfrm rot="5400000">
                <a:off x="2653334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7" name="Google Shape;247;p7"/>
              <p:cNvCxnSpPr/>
              <p:nvPr/>
            </p:nvCxnSpPr>
            <p:spPr>
              <a:xfrm rot="5400000">
                <a:off x="2217924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8" name="Google Shape;248;p7"/>
              <p:cNvCxnSpPr/>
              <p:nvPr/>
            </p:nvCxnSpPr>
            <p:spPr>
              <a:xfrm rot="5400000">
                <a:off x="1782513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9" name="Google Shape;249;p7"/>
              <p:cNvCxnSpPr/>
              <p:nvPr/>
            </p:nvCxnSpPr>
            <p:spPr>
              <a:xfrm rot="5400000">
                <a:off x="1347103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0" name="Google Shape;250;p7"/>
              <p:cNvCxnSpPr/>
              <p:nvPr/>
            </p:nvCxnSpPr>
            <p:spPr>
              <a:xfrm rot="5400000">
                <a:off x="911692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1" name="Google Shape;251;p7"/>
              <p:cNvCxnSpPr/>
              <p:nvPr/>
            </p:nvCxnSpPr>
            <p:spPr>
              <a:xfrm rot="5400000">
                <a:off x="476282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2" name="Google Shape;252;p7"/>
              <p:cNvCxnSpPr/>
              <p:nvPr/>
            </p:nvCxnSpPr>
            <p:spPr>
              <a:xfrm rot="5400000">
                <a:off x="40871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3" name="Google Shape;253;p7"/>
              <p:cNvCxnSpPr/>
              <p:nvPr/>
            </p:nvCxnSpPr>
            <p:spPr>
              <a:xfrm rot="5400000">
                <a:off x="-394539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4" name="Google Shape;254;p7"/>
              <p:cNvCxnSpPr/>
              <p:nvPr/>
            </p:nvCxnSpPr>
            <p:spPr>
              <a:xfrm rot="5400000">
                <a:off x="-829950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5" name="Google Shape;255;p7"/>
              <p:cNvCxnSpPr/>
              <p:nvPr/>
            </p:nvCxnSpPr>
            <p:spPr>
              <a:xfrm rot="5400000">
                <a:off x="-1265360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6" name="Google Shape;256;p7"/>
              <p:cNvCxnSpPr/>
              <p:nvPr/>
            </p:nvCxnSpPr>
            <p:spPr>
              <a:xfrm rot="5400000">
                <a:off x="-1700771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7" name="Google Shape;257;p7"/>
              <p:cNvCxnSpPr/>
              <p:nvPr/>
            </p:nvCxnSpPr>
            <p:spPr>
              <a:xfrm rot="5400000">
                <a:off x="-2136181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8" name="Google Shape;258;p7"/>
              <p:cNvCxnSpPr/>
              <p:nvPr/>
            </p:nvCxnSpPr>
            <p:spPr>
              <a:xfrm rot="5400000">
                <a:off x="6136618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9" name="Google Shape;259;p7"/>
              <p:cNvCxnSpPr/>
              <p:nvPr/>
            </p:nvCxnSpPr>
            <p:spPr>
              <a:xfrm rot="5400000">
                <a:off x="5701208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0" name="Google Shape;260;p7"/>
              <p:cNvCxnSpPr/>
              <p:nvPr/>
            </p:nvCxnSpPr>
            <p:spPr>
              <a:xfrm rot="5400000">
                <a:off x="5265797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1" name="Google Shape;261;p7"/>
              <p:cNvCxnSpPr/>
              <p:nvPr/>
            </p:nvCxnSpPr>
            <p:spPr>
              <a:xfrm rot="5400000">
                <a:off x="4830387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2" name="Google Shape;262;p7"/>
              <p:cNvCxnSpPr/>
              <p:nvPr/>
            </p:nvCxnSpPr>
            <p:spPr>
              <a:xfrm rot="5400000">
                <a:off x="4394976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3" name="Google Shape;263;p7"/>
              <p:cNvCxnSpPr/>
              <p:nvPr/>
            </p:nvCxnSpPr>
            <p:spPr>
              <a:xfrm rot="5400000">
                <a:off x="3959566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4" name="Google Shape;264;p7"/>
              <p:cNvCxnSpPr/>
              <p:nvPr/>
            </p:nvCxnSpPr>
            <p:spPr>
              <a:xfrm rot="5400000">
                <a:off x="3524155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5" name="Google Shape;265;p7"/>
              <p:cNvCxnSpPr/>
              <p:nvPr/>
            </p:nvCxnSpPr>
            <p:spPr>
              <a:xfrm rot="5400000">
                <a:off x="3088745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266" name="Google Shape;266;p7"/>
          <p:cNvSpPr txBox="1"/>
          <p:nvPr>
            <p:ph type="subTitle" idx="1"/>
          </p:nvPr>
        </p:nvSpPr>
        <p:spPr>
          <a:xfrm>
            <a:off x="722375" y="2645973"/>
            <a:ext cx="2958900" cy="105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  <p:sp>
        <p:nvSpPr>
          <p:cNvPr id="267" name="Google Shape;267;p7"/>
          <p:cNvSpPr txBox="1"/>
          <p:nvPr>
            <p:ph type="title"/>
          </p:nvPr>
        </p:nvSpPr>
        <p:spPr>
          <a:xfrm>
            <a:off x="722375" y="1410051"/>
            <a:ext cx="2958900" cy="116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700"/>
              <a:buFont typeface="Palanquin Dark" panose="020B0004020203020204"/>
              <a:buNone/>
              <a:defRPr>
                <a:latin typeface="Palanquin Dark" panose="020B0004020203020204"/>
                <a:ea typeface="Palanquin Dark" panose="020B0004020203020204"/>
                <a:cs typeface="Palanquin Dark" panose="020B0004020203020204"/>
                <a:sym typeface="Palanquin Dark" panose="020B0004020203020204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700"/>
              <a:buFont typeface="Palanquin Dark" panose="020B0004020203020204"/>
              <a:buNone/>
              <a:defRPr>
                <a:latin typeface="Palanquin Dark" panose="020B0004020203020204"/>
                <a:ea typeface="Palanquin Dark" panose="020B0004020203020204"/>
                <a:cs typeface="Palanquin Dark" panose="020B0004020203020204"/>
                <a:sym typeface="Palanquin Dark" panose="020B0004020203020204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700"/>
              <a:buFont typeface="Palanquin Dark" panose="020B0004020203020204"/>
              <a:buNone/>
              <a:defRPr>
                <a:latin typeface="Palanquin Dark" panose="020B0004020203020204"/>
                <a:ea typeface="Palanquin Dark" panose="020B0004020203020204"/>
                <a:cs typeface="Palanquin Dark" panose="020B0004020203020204"/>
                <a:sym typeface="Palanquin Dark" panose="020B0004020203020204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700"/>
              <a:buFont typeface="Palanquin Dark" panose="020B0004020203020204"/>
              <a:buNone/>
              <a:defRPr>
                <a:latin typeface="Palanquin Dark" panose="020B0004020203020204"/>
                <a:ea typeface="Palanquin Dark" panose="020B0004020203020204"/>
                <a:cs typeface="Palanquin Dark" panose="020B0004020203020204"/>
                <a:sym typeface="Palanquin Dark" panose="020B0004020203020204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700"/>
              <a:buFont typeface="Palanquin Dark" panose="020B0004020203020204"/>
              <a:buNone/>
              <a:defRPr>
                <a:latin typeface="Palanquin Dark" panose="020B0004020203020204"/>
                <a:ea typeface="Palanquin Dark" panose="020B0004020203020204"/>
                <a:cs typeface="Palanquin Dark" panose="020B0004020203020204"/>
                <a:sym typeface="Palanquin Dark" panose="020B0004020203020204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700"/>
              <a:buFont typeface="Palanquin Dark" panose="020B0004020203020204"/>
              <a:buNone/>
              <a:defRPr>
                <a:latin typeface="Palanquin Dark" panose="020B0004020203020204"/>
                <a:ea typeface="Palanquin Dark" panose="020B0004020203020204"/>
                <a:cs typeface="Palanquin Dark" panose="020B0004020203020204"/>
                <a:sym typeface="Palanquin Dark" panose="020B0004020203020204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700"/>
              <a:buFont typeface="Palanquin Dark" panose="020B0004020203020204"/>
              <a:buNone/>
              <a:defRPr>
                <a:latin typeface="Palanquin Dark" panose="020B0004020203020204"/>
                <a:ea typeface="Palanquin Dark" panose="020B0004020203020204"/>
                <a:cs typeface="Palanquin Dark" panose="020B0004020203020204"/>
                <a:sym typeface="Palanquin Dark" panose="020B0004020203020204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700"/>
              <a:buFont typeface="Palanquin Dark" panose="020B0004020203020204"/>
              <a:buNone/>
              <a:defRPr>
                <a:latin typeface="Palanquin Dark" panose="020B0004020203020204"/>
                <a:ea typeface="Palanquin Dark" panose="020B0004020203020204"/>
                <a:cs typeface="Palanquin Dark" panose="020B0004020203020204"/>
                <a:sym typeface="Palanquin Dark" panose="020B0004020203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9" name="Google Shape;269;p8"/>
          <p:cNvGrpSpPr/>
          <p:nvPr/>
        </p:nvGrpSpPr>
        <p:grpSpPr>
          <a:xfrm>
            <a:off x="-23" y="-113"/>
            <a:ext cx="9143957" cy="5143800"/>
            <a:chOff x="-23" y="-113"/>
            <a:chExt cx="9143957" cy="5143800"/>
          </a:xfrm>
        </p:grpSpPr>
        <p:grpSp>
          <p:nvGrpSpPr>
            <p:cNvPr id="270" name="Google Shape;270;p8"/>
            <p:cNvGrpSpPr/>
            <p:nvPr/>
          </p:nvGrpSpPr>
          <p:grpSpPr>
            <a:xfrm>
              <a:off x="-23" y="428816"/>
              <a:ext cx="9143957" cy="4285892"/>
              <a:chOff x="1498200" y="758458"/>
              <a:chExt cx="4352400" cy="3626580"/>
            </a:xfrm>
          </p:grpSpPr>
          <p:cxnSp>
            <p:nvCxnSpPr>
              <p:cNvPr id="271" name="Google Shape;271;p8"/>
              <p:cNvCxnSpPr/>
              <p:nvPr/>
            </p:nvCxnSpPr>
            <p:spPr>
              <a:xfrm>
                <a:off x="1498200" y="758458"/>
                <a:ext cx="4352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2" name="Google Shape;272;p8"/>
              <p:cNvCxnSpPr/>
              <p:nvPr/>
            </p:nvCxnSpPr>
            <p:spPr>
              <a:xfrm>
                <a:off x="1498200" y="1121116"/>
                <a:ext cx="4352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3" name="Google Shape;273;p8"/>
              <p:cNvCxnSpPr/>
              <p:nvPr/>
            </p:nvCxnSpPr>
            <p:spPr>
              <a:xfrm>
                <a:off x="1498200" y="1483774"/>
                <a:ext cx="4352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4" name="Google Shape;274;p8"/>
              <p:cNvCxnSpPr/>
              <p:nvPr/>
            </p:nvCxnSpPr>
            <p:spPr>
              <a:xfrm>
                <a:off x="1498200" y="1846432"/>
                <a:ext cx="4352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5" name="Google Shape;275;p8"/>
              <p:cNvCxnSpPr/>
              <p:nvPr/>
            </p:nvCxnSpPr>
            <p:spPr>
              <a:xfrm>
                <a:off x="1498200" y="2209090"/>
                <a:ext cx="4352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6" name="Google Shape;276;p8"/>
              <p:cNvCxnSpPr/>
              <p:nvPr/>
            </p:nvCxnSpPr>
            <p:spPr>
              <a:xfrm>
                <a:off x="1498200" y="2571748"/>
                <a:ext cx="4352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7" name="Google Shape;277;p8"/>
              <p:cNvCxnSpPr/>
              <p:nvPr/>
            </p:nvCxnSpPr>
            <p:spPr>
              <a:xfrm>
                <a:off x="1498200" y="2934406"/>
                <a:ext cx="4352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8" name="Google Shape;278;p8"/>
              <p:cNvCxnSpPr/>
              <p:nvPr/>
            </p:nvCxnSpPr>
            <p:spPr>
              <a:xfrm>
                <a:off x="1498200" y="3297064"/>
                <a:ext cx="4352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9" name="Google Shape;279;p8"/>
              <p:cNvCxnSpPr/>
              <p:nvPr/>
            </p:nvCxnSpPr>
            <p:spPr>
              <a:xfrm>
                <a:off x="1498200" y="3659722"/>
                <a:ext cx="4352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0" name="Google Shape;280;p8"/>
              <p:cNvCxnSpPr/>
              <p:nvPr/>
            </p:nvCxnSpPr>
            <p:spPr>
              <a:xfrm>
                <a:off x="1498200" y="4022380"/>
                <a:ext cx="4352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1" name="Google Shape;281;p8"/>
              <p:cNvCxnSpPr/>
              <p:nvPr/>
            </p:nvCxnSpPr>
            <p:spPr>
              <a:xfrm>
                <a:off x="1498200" y="4385038"/>
                <a:ext cx="4352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82" name="Google Shape;282;p8"/>
            <p:cNvGrpSpPr/>
            <p:nvPr/>
          </p:nvGrpSpPr>
          <p:grpSpPr>
            <a:xfrm>
              <a:off x="435719" y="-113"/>
              <a:ext cx="8272799" cy="5143800"/>
              <a:chOff x="435719" y="-113"/>
              <a:chExt cx="8272799" cy="5143800"/>
            </a:xfrm>
          </p:grpSpPr>
          <p:cxnSp>
            <p:nvCxnSpPr>
              <p:cNvPr id="283" name="Google Shape;283;p8"/>
              <p:cNvCxnSpPr/>
              <p:nvPr/>
            </p:nvCxnSpPr>
            <p:spPr>
              <a:xfrm rot="5400000">
                <a:off x="2653334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4" name="Google Shape;284;p8"/>
              <p:cNvCxnSpPr/>
              <p:nvPr/>
            </p:nvCxnSpPr>
            <p:spPr>
              <a:xfrm rot="5400000">
                <a:off x="2217924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5" name="Google Shape;285;p8"/>
              <p:cNvCxnSpPr/>
              <p:nvPr/>
            </p:nvCxnSpPr>
            <p:spPr>
              <a:xfrm rot="5400000">
                <a:off x="1782513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6" name="Google Shape;286;p8"/>
              <p:cNvCxnSpPr/>
              <p:nvPr/>
            </p:nvCxnSpPr>
            <p:spPr>
              <a:xfrm rot="5400000">
                <a:off x="1347103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7" name="Google Shape;287;p8"/>
              <p:cNvCxnSpPr/>
              <p:nvPr/>
            </p:nvCxnSpPr>
            <p:spPr>
              <a:xfrm rot="5400000">
                <a:off x="911692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8" name="Google Shape;288;p8"/>
              <p:cNvCxnSpPr/>
              <p:nvPr/>
            </p:nvCxnSpPr>
            <p:spPr>
              <a:xfrm rot="5400000">
                <a:off x="476282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9" name="Google Shape;289;p8"/>
              <p:cNvCxnSpPr/>
              <p:nvPr/>
            </p:nvCxnSpPr>
            <p:spPr>
              <a:xfrm rot="5400000">
                <a:off x="40871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0" name="Google Shape;290;p8"/>
              <p:cNvCxnSpPr/>
              <p:nvPr/>
            </p:nvCxnSpPr>
            <p:spPr>
              <a:xfrm rot="5400000">
                <a:off x="-394539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1" name="Google Shape;291;p8"/>
              <p:cNvCxnSpPr/>
              <p:nvPr/>
            </p:nvCxnSpPr>
            <p:spPr>
              <a:xfrm rot="5400000">
                <a:off x="-829950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2" name="Google Shape;292;p8"/>
              <p:cNvCxnSpPr/>
              <p:nvPr/>
            </p:nvCxnSpPr>
            <p:spPr>
              <a:xfrm rot="5400000">
                <a:off x="-1265360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3" name="Google Shape;293;p8"/>
              <p:cNvCxnSpPr/>
              <p:nvPr/>
            </p:nvCxnSpPr>
            <p:spPr>
              <a:xfrm rot="5400000">
                <a:off x="-1700771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4" name="Google Shape;294;p8"/>
              <p:cNvCxnSpPr/>
              <p:nvPr/>
            </p:nvCxnSpPr>
            <p:spPr>
              <a:xfrm rot="5400000">
                <a:off x="-2136181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5" name="Google Shape;295;p8"/>
              <p:cNvCxnSpPr/>
              <p:nvPr/>
            </p:nvCxnSpPr>
            <p:spPr>
              <a:xfrm rot="5400000">
                <a:off x="6136618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6" name="Google Shape;296;p8"/>
              <p:cNvCxnSpPr/>
              <p:nvPr/>
            </p:nvCxnSpPr>
            <p:spPr>
              <a:xfrm rot="5400000">
                <a:off x="5701208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7" name="Google Shape;297;p8"/>
              <p:cNvCxnSpPr/>
              <p:nvPr/>
            </p:nvCxnSpPr>
            <p:spPr>
              <a:xfrm rot="5400000">
                <a:off x="5265797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8" name="Google Shape;298;p8"/>
              <p:cNvCxnSpPr/>
              <p:nvPr/>
            </p:nvCxnSpPr>
            <p:spPr>
              <a:xfrm rot="5400000">
                <a:off x="4830387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9" name="Google Shape;299;p8"/>
              <p:cNvCxnSpPr/>
              <p:nvPr/>
            </p:nvCxnSpPr>
            <p:spPr>
              <a:xfrm rot="5400000">
                <a:off x="4394976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0" name="Google Shape;300;p8"/>
              <p:cNvCxnSpPr/>
              <p:nvPr/>
            </p:nvCxnSpPr>
            <p:spPr>
              <a:xfrm rot="5400000">
                <a:off x="3959566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1" name="Google Shape;301;p8"/>
              <p:cNvCxnSpPr/>
              <p:nvPr/>
            </p:nvCxnSpPr>
            <p:spPr>
              <a:xfrm rot="5400000">
                <a:off x="3524155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2" name="Google Shape;302;p8"/>
              <p:cNvCxnSpPr/>
              <p:nvPr/>
            </p:nvCxnSpPr>
            <p:spPr>
              <a:xfrm rot="5400000">
                <a:off x="3088745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303" name="Google Shape;303;p8"/>
          <p:cNvSpPr txBox="1"/>
          <p:nvPr>
            <p:ph type="title"/>
          </p:nvPr>
        </p:nvSpPr>
        <p:spPr>
          <a:xfrm>
            <a:off x="1267800" y="1530079"/>
            <a:ext cx="6608400" cy="222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5" name="Google Shape;305;p9"/>
          <p:cNvGrpSpPr/>
          <p:nvPr/>
        </p:nvGrpSpPr>
        <p:grpSpPr>
          <a:xfrm>
            <a:off x="-23" y="-113"/>
            <a:ext cx="9143957" cy="5143800"/>
            <a:chOff x="-23" y="-113"/>
            <a:chExt cx="9143957" cy="5143800"/>
          </a:xfrm>
        </p:grpSpPr>
        <p:grpSp>
          <p:nvGrpSpPr>
            <p:cNvPr id="306" name="Google Shape;306;p9"/>
            <p:cNvGrpSpPr/>
            <p:nvPr/>
          </p:nvGrpSpPr>
          <p:grpSpPr>
            <a:xfrm>
              <a:off x="-23" y="428816"/>
              <a:ext cx="9143957" cy="4285892"/>
              <a:chOff x="1498200" y="758458"/>
              <a:chExt cx="4352400" cy="3626580"/>
            </a:xfrm>
          </p:grpSpPr>
          <p:cxnSp>
            <p:nvCxnSpPr>
              <p:cNvPr id="307" name="Google Shape;307;p9"/>
              <p:cNvCxnSpPr/>
              <p:nvPr/>
            </p:nvCxnSpPr>
            <p:spPr>
              <a:xfrm>
                <a:off x="1498200" y="758458"/>
                <a:ext cx="4352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8" name="Google Shape;308;p9"/>
              <p:cNvCxnSpPr/>
              <p:nvPr/>
            </p:nvCxnSpPr>
            <p:spPr>
              <a:xfrm>
                <a:off x="1498200" y="1121116"/>
                <a:ext cx="4352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9" name="Google Shape;309;p9"/>
              <p:cNvCxnSpPr/>
              <p:nvPr/>
            </p:nvCxnSpPr>
            <p:spPr>
              <a:xfrm>
                <a:off x="1498200" y="1483774"/>
                <a:ext cx="4352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0" name="Google Shape;310;p9"/>
              <p:cNvCxnSpPr/>
              <p:nvPr/>
            </p:nvCxnSpPr>
            <p:spPr>
              <a:xfrm>
                <a:off x="1498200" y="1846432"/>
                <a:ext cx="4352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1" name="Google Shape;311;p9"/>
              <p:cNvCxnSpPr/>
              <p:nvPr/>
            </p:nvCxnSpPr>
            <p:spPr>
              <a:xfrm>
                <a:off x="1498200" y="2209090"/>
                <a:ext cx="4352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2" name="Google Shape;312;p9"/>
              <p:cNvCxnSpPr/>
              <p:nvPr/>
            </p:nvCxnSpPr>
            <p:spPr>
              <a:xfrm>
                <a:off x="1498200" y="2571748"/>
                <a:ext cx="4352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3" name="Google Shape;313;p9"/>
              <p:cNvCxnSpPr/>
              <p:nvPr/>
            </p:nvCxnSpPr>
            <p:spPr>
              <a:xfrm>
                <a:off x="1498200" y="2934406"/>
                <a:ext cx="4352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4" name="Google Shape;314;p9"/>
              <p:cNvCxnSpPr/>
              <p:nvPr/>
            </p:nvCxnSpPr>
            <p:spPr>
              <a:xfrm>
                <a:off x="1498200" y="3297064"/>
                <a:ext cx="4352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5" name="Google Shape;315;p9"/>
              <p:cNvCxnSpPr/>
              <p:nvPr/>
            </p:nvCxnSpPr>
            <p:spPr>
              <a:xfrm>
                <a:off x="1498200" y="3659722"/>
                <a:ext cx="4352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6" name="Google Shape;316;p9"/>
              <p:cNvCxnSpPr/>
              <p:nvPr/>
            </p:nvCxnSpPr>
            <p:spPr>
              <a:xfrm>
                <a:off x="1498200" y="4022380"/>
                <a:ext cx="4352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7" name="Google Shape;317;p9"/>
              <p:cNvCxnSpPr/>
              <p:nvPr/>
            </p:nvCxnSpPr>
            <p:spPr>
              <a:xfrm>
                <a:off x="1498200" y="4385038"/>
                <a:ext cx="4352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318" name="Google Shape;318;p9"/>
            <p:cNvGrpSpPr/>
            <p:nvPr/>
          </p:nvGrpSpPr>
          <p:grpSpPr>
            <a:xfrm>
              <a:off x="435719" y="-113"/>
              <a:ext cx="8272799" cy="5143800"/>
              <a:chOff x="435719" y="-113"/>
              <a:chExt cx="8272799" cy="5143800"/>
            </a:xfrm>
          </p:grpSpPr>
          <p:cxnSp>
            <p:nvCxnSpPr>
              <p:cNvPr id="319" name="Google Shape;319;p9"/>
              <p:cNvCxnSpPr/>
              <p:nvPr/>
            </p:nvCxnSpPr>
            <p:spPr>
              <a:xfrm rot="5400000">
                <a:off x="2653334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0" name="Google Shape;320;p9"/>
              <p:cNvCxnSpPr/>
              <p:nvPr/>
            </p:nvCxnSpPr>
            <p:spPr>
              <a:xfrm rot="5400000">
                <a:off x="2217924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1" name="Google Shape;321;p9"/>
              <p:cNvCxnSpPr/>
              <p:nvPr/>
            </p:nvCxnSpPr>
            <p:spPr>
              <a:xfrm rot="5400000">
                <a:off x="1782513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2" name="Google Shape;322;p9"/>
              <p:cNvCxnSpPr/>
              <p:nvPr/>
            </p:nvCxnSpPr>
            <p:spPr>
              <a:xfrm rot="5400000">
                <a:off x="1347103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3" name="Google Shape;323;p9"/>
              <p:cNvCxnSpPr/>
              <p:nvPr/>
            </p:nvCxnSpPr>
            <p:spPr>
              <a:xfrm rot="5400000">
                <a:off x="911692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4" name="Google Shape;324;p9"/>
              <p:cNvCxnSpPr/>
              <p:nvPr/>
            </p:nvCxnSpPr>
            <p:spPr>
              <a:xfrm rot="5400000">
                <a:off x="476282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5" name="Google Shape;325;p9"/>
              <p:cNvCxnSpPr/>
              <p:nvPr/>
            </p:nvCxnSpPr>
            <p:spPr>
              <a:xfrm rot="5400000">
                <a:off x="40871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6" name="Google Shape;326;p9"/>
              <p:cNvCxnSpPr/>
              <p:nvPr/>
            </p:nvCxnSpPr>
            <p:spPr>
              <a:xfrm rot="5400000">
                <a:off x="-394539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7" name="Google Shape;327;p9"/>
              <p:cNvCxnSpPr/>
              <p:nvPr/>
            </p:nvCxnSpPr>
            <p:spPr>
              <a:xfrm rot="5400000">
                <a:off x="-829950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8" name="Google Shape;328;p9"/>
              <p:cNvCxnSpPr/>
              <p:nvPr/>
            </p:nvCxnSpPr>
            <p:spPr>
              <a:xfrm rot="5400000">
                <a:off x="-1265360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9" name="Google Shape;329;p9"/>
              <p:cNvCxnSpPr/>
              <p:nvPr/>
            </p:nvCxnSpPr>
            <p:spPr>
              <a:xfrm rot="5400000">
                <a:off x="-1700771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0" name="Google Shape;330;p9"/>
              <p:cNvCxnSpPr/>
              <p:nvPr/>
            </p:nvCxnSpPr>
            <p:spPr>
              <a:xfrm rot="5400000">
                <a:off x="-2136181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1" name="Google Shape;331;p9"/>
              <p:cNvCxnSpPr/>
              <p:nvPr/>
            </p:nvCxnSpPr>
            <p:spPr>
              <a:xfrm rot="5400000">
                <a:off x="6136618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2" name="Google Shape;332;p9"/>
              <p:cNvCxnSpPr/>
              <p:nvPr/>
            </p:nvCxnSpPr>
            <p:spPr>
              <a:xfrm rot="5400000">
                <a:off x="5701208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3" name="Google Shape;333;p9"/>
              <p:cNvCxnSpPr/>
              <p:nvPr/>
            </p:nvCxnSpPr>
            <p:spPr>
              <a:xfrm rot="5400000">
                <a:off x="5265797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4" name="Google Shape;334;p9"/>
              <p:cNvCxnSpPr/>
              <p:nvPr/>
            </p:nvCxnSpPr>
            <p:spPr>
              <a:xfrm rot="5400000">
                <a:off x="4830387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5" name="Google Shape;335;p9"/>
              <p:cNvCxnSpPr/>
              <p:nvPr/>
            </p:nvCxnSpPr>
            <p:spPr>
              <a:xfrm rot="5400000">
                <a:off x="4394976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6" name="Google Shape;336;p9"/>
              <p:cNvCxnSpPr/>
              <p:nvPr/>
            </p:nvCxnSpPr>
            <p:spPr>
              <a:xfrm rot="5400000">
                <a:off x="3959566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7" name="Google Shape;337;p9"/>
              <p:cNvCxnSpPr/>
              <p:nvPr/>
            </p:nvCxnSpPr>
            <p:spPr>
              <a:xfrm rot="5400000">
                <a:off x="3524155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8" name="Google Shape;338;p9"/>
              <p:cNvCxnSpPr/>
              <p:nvPr/>
            </p:nvCxnSpPr>
            <p:spPr>
              <a:xfrm rot="5400000">
                <a:off x="3088745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339" name="Google Shape;339;p9"/>
          <p:cNvSpPr txBox="1"/>
          <p:nvPr>
            <p:ph type="subTitle" idx="1"/>
          </p:nvPr>
        </p:nvSpPr>
        <p:spPr>
          <a:xfrm>
            <a:off x="722375" y="2157706"/>
            <a:ext cx="4209300" cy="150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340" name="Google Shape;340;p9"/>
          <p:cNvSpPr txBox="1"/>
          <p:nvPr>
            <p:ph type="title"/>
          </p:nvPr>
        </p:nvSpPr>
        <p:spPr>
          <a:xfrm>
            <a:off x="722499" y="1431860"/>
            <a:ext cx="4209300" cy="65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2700"/>
              <a:buFont typeface="Palanquin Dark" panose="020B0004020203020204"/>
              <a:buNone/>
              <a:defRPr>
                <a:latin typeface="Palanquin Dark" panose="020B0004020203020204"/>
                <a:ea typeface="Palanquin Dark" panose="020B0004020203020204"/>
                <a:cs typeface="Palanquin Dark" panose="020B0004020203020204"/>
                <a:sym typeface="Palanquin Dark" panose="020B0004020203020204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700"/>
              <a:buFont typeface="Palanquin Dark" panose="020B0004020203020204"/>
              <a:buNone/>
              <a:defRPr>
                <a:latin typeface="Palanquin Dark" panose="020B0004020203020204"/>
                <a:ea typeface="Palanquin Dark" panose="020B0004020203020204"/>
                <a:cs typeface="Palanquin Dark" panose="020B0004020203020204"/>
                <a:sym typeface="Palanquin Dark" panose="020B0004020203020204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700"/>
              <a:buFont typeface="Palanquin Dark" panose="020B0004020203020204"/>
              <a:buNone/>
              <a:defRPr>
                <a:latin typeface="Palanquin Dark" panose="020B0004020203020204"/>
                <a:ea typeface="Palanquin Dark" panose="020B0004020203020204"/>
                <a:cs typeface="Palanquin Dark" panose="020B0004020203020204"/>
                <a:sym typeface="Palanquin Dark" panose="020B0004020203020204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700"/>
              <a:buFont typeface="Palanquin Dark" panose="020B0004020203020204"/>
              <a:buNone/>
              <a:defRPr>
                <a:latin typeface="Palanquin Dark" panose="020B0004020203020204"/>
                <a:ea typeface="Palanquin Dark" panose="020B0004020203020204"/>
                <a:cs typeface="Palanquin Dark" panose="020B0004020203020204"/>
                <a:sym typeface="Palanquin Dark" panose="020B0004020203020204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700"/>
              <a:buFont typeface="Palanquin Dark" panose="020B0004020203020204"/>
              <a:buNone/>
              <a:defRPr>
                <a:latin typeface="Palanquin Dark" panose="020B0004020203020204"/>
                <a:ea typeface="Palanquin Dark" panose="020B0004020203020204"/>
                <a:cs typeface="Palanquin Dark" panose="020B0004020203020204"/>
                <a:sym typeface="Palanquin Dark" panose="020B0004020203020204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700"/>
              <a:buFont typeface="Palanquin Dark" panose="020B0004020203020204"/>
              <a:buNone/>
              <a:defRPr>
                <a:latin typeface="Palanquin Dark" panose="020B0004020203020204"/>
                <a:ea typeface="Palanquin Dark" panose="020B0004020203020204"/>
                <a:cs typeface="Palanquin Dark" panose="020B0004020203020204"/>
                <a:sym typeface="Palanquin Dark" panose="020B0004020203020204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700"/>
              <a:buFont typeface="Palanquin Dark" panose="020B0004020203020204"/>
              <a:buNone/>
              <a:defRPr>
                <a:latin typeface="Palanquin Dark" panose="020B0004020203020204"/>
                <a:ea typeface="Palanquin Dark" panose="020B0004020203020204"/>
                <a:cs typeface="Palanquin Dark" panose="020B0004020203020204"/>
                <a:sym typeface="Palanquin Dark" panose="020B0004020203020204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700"/>
              <a:buFont typeface="Palanquin Dark" panose="020B0004020203020204"/>
              <a:buNone/>
              <a:defRPr>
                <a:latin typeface="Palanquin Dark" panose="020B0004020203020204"/>
                <a:ea typeface="Palanquin Dark" panose="020B0004020203020204"/>
                <a:cs typeface="Palanquin Dark" panose="020B0004020203020204"/>
                <a:sym typeface="Palanquin Dark" panose="020B0004020203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noFill/>
        <a:effectLst/>
      </p:bgPr>
    </p:bg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10"/>
          <p:cNvSpPr txBox="1"/>
          <p:nvPr>
            <p:ph type="title"/>
          </p:nvPr>
        </p:nvSpPr>
        <p:spPr>
          <a:xfrm>
            <a:off x="5346575" y="1377900"/>
            <a:ext cx="2963400" cy="2387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redoka One" panose="020000000000000000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 panose="02000000000000000000"/>
              <a:buNone/>
              <a:defRPr sz="3600">
                <a:solidFill>
                  <a:schemeClr val="dk1"/>
                </a:solidFill>
                <a:latin typeface="Fredoka One" panose="02000000000000000000"/>
                <a:ea typeface="Fredoka One" panose="02000000000000000000"/>
                <a:cs typeface="Fredoka One" panose="02000000000000000000"/>
                <a:sym typeface="Fredoka One" panose="02000000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 panose="02000000000000000000"/>
              <a:buNone/>
              <a:defRPr sz="3600">
                <a:solidFill>
                  <a:schemeClr val="dk1"/>
                </a:solidFill>
                <a:latin typeface="Fredoka One" panose="02000000000000000000"/>
                <a:ea typeface="Fredoka One" panose="02000000000000000000"/>
                <a:cs typeface="Fredoka One" panose="02000000000000000000"/>
                <a:sym typeface="Fredoka One" panose="02000000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 panose="02000000000000000000"/>
              <a:buNone/>
              <a:defRPr sz="3600">
                <a:solidFill>
                  <a:schemeClr val="dk1"/>
                </a:solidFill>
                <a:latin typeface="Fredoka One" panose="02000000000000000000"/>
                <a:ea typeface="Fredoka One" panose="02000000000000000000"/>
                <a:cs typeface="Fredoka One" panose="02000000000000000000"/>
                <a:sym typeface="Fredoka One" panose="02000000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 panose="02000000000000000000"/>
              <a:buNone/>
              <a:defRPr sz="3600">
                <a:solidFill>
                  <a:schemeClr val="dk1"/>
                </a:solidFill>
                <a:latin typeface="Fredoka One" panose="02000000000000000000"/>
                <a:ea typeface="Fredoka One" panose="02000000000000000000"/>
                <a:cs typeface="Fredoka One" panose="02000000000000000000"/>
                <a:sym typeface="Fredoka One" panose="02000000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 panose="02000000000000000000"/>
              <a:buNone/>
              <a:defRPr sz="3600">
                <a:solidFill>
                  <a:schemeClr val="dk1"/>
                </a:solidFill>
                <a:latin typeface="Fredoka One" panose="02000000000000000000"/>
                <a:ea typeface="Fredoka One" panose="02000000000000000000"/>
                <a:cs typeface="Fredoka One" panose="02000000000000000000"/>
                <a:sym typeface="Fredoka One" panose="02000000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 panose="02000000000000000000"/>
              <a:buNone/>
              <a:defRPr sz="3600">
                <a:solidFill>
                  <a:schemeClr val="dk1"/>
                </a:solidFill>
                <a:latin typeface="Fredoka One" panose="02000000000000000000"/>
                <a:ea typeface="Fredoka One" panose="02000000000000000000"/>
                <a:cs typeface="Fredoka One" panose="02000000000000000000"/>
                <a:sym typeface="Fredoka One" panose="02000000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 panose="02000000000000000000"/>
              <a:buNone/>
              <a:defRPr sz="3600">
                <a:solidFill>
                  <a:schemeClr val="dk1"/>
                </a:solidFill>
                <a:latin typeface="Fredoka One" panose="02000000000000000000"/>
                <a:ea typeface="Fredoka One" panose="02000000000000000000"/>
                <a:cs typeface="Fredoka One" panose="02000000000000000000"/>
                <a:sym typeface="Fredoka One" panose="02000000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 panose="02000000000000000000"/>
              <a:buNone/>
              <a:defRPr sz="3600">
                <a:solidFill>
                  <a:schemeClr val="dk1"/>
                </a:solidFill>
                <a:latin typeface="Fredoka One" panose="02000000000000000000"/>
                <a:ea typeface="Fredoka One" panose="02000000000000000000"/>
                <a:cs typeface="Fredoka One" panose="02000000000000000000"/>
                <a:sym typeface="Fredoka One" panose="02000000000000000000"/>
              </a:defRPr>
            </a:lvl9pPr>
          </a:lstStyle>
          <a:p/>
        </p:txBody>
      </p:sp>
      <p:grpSp>
        <p:nvGrpSpPr>
          <p:cNvPr id="343" name="Google Shape;343;p10"/>
          <p:cNvGrpSpPr/>
          <p:nvPr/>
        </p:nvGrpSpPr>
        <p:grpSpPr>
          <a:xfrm>
            <a:off x="-50" y="-249"/>
            <a:ext cx="9144350" cy="5143953"/>
            <a:chOff x="-50" y="-249"/>
            <a:chExt cx="9144350" cy="5143953"/>
          </a:xfrm>
        </p:grpSpPr>
        <p:grpSp>
          <p:nvGrpSpPr>
            <p:cNvPr id="344" name="Google Shape;344;p10"/>
            <p:cNvGrpSpPr/>
            <p:nvPr/>
          </p:nvGrpSpPr>
          <p:grpSpPr>
            <a:xfrm>
              <a:off x="-50" y="-212"/>
              <a:ext cx="9144350" cy="5143738"/>
              <a:chOff x="-50" y="-212"/>
              <a:chExt cx="9144350" cy="5143738"/>
            </a:xfrm>
          </p:grpSpPr>
          <p:sp>
            <p:nvSpPr>
              <p:cNvPr id="345" name="Google Shape;345;p10"/>
              <p:cNvSpPr/>
              <p:nvPr/>
            </p:nvSpPr>
            <p:spPr>
              <a:xfrm>
                <a:off x="-25" y="0"/>
                <a:ext cx="9144000" cy="4290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46" name="Google Shape;346;p10"/>
              <p:cNvSpPr/>
              <p:nvPr/>
            </p:nvSpPr>
            <p:spPr>
              <a:xfrm>
                <a:off x="125" y="4714525"/>
                <a:ext cx="9144000" cy="4290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47" name="Google Shape;347;p10"/>
              <p:cNvSpPr/>
              <p:nvPr/>
            </p:nvSpPr>
            <p:spPr>
              <a:xfrm>
                <a:off x="-50" y="250"/>
                <a:ext cx="445200" cy="51432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48" name="Google Shape;348;p10"/>
              <p:cNvSpPr/>
              <p:nvPr/>
            </p:nvSpPr>
            <p:spPr>
              <a:xfrm>
                <a:off x="8699100" y="-212"/>
                <a:ext cx="445200" cy="51432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cxnSp>
          <p:nvCxnSpPr>
            <p:cNvPr id="349" name="Google Shape;349;p10"/>
            <p:cNvCxnSpPr/>
            <p:nvPr/>
          </p:nvCxnSpPr>
          <p:spPr>
            <a:xfrm>
              <a:off x="-23" y="428816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350" name="Google Shape;350;p10"/>
            <p:cNvGrpSpPr/>
            <p:nvPr/>
          </p:nvGrpSpPr>
          <p:grpSpPr>
            <a:xfrm>
              <a:off x="-25" y="857403"/>
              <a:ext cx="445313" cy="3428714"/>
              <a:chOff x="-23" y="857405"/>
              <a:chExt cx="9144000" cy="3428714"/>
            </a:xfrm>
          </p:grpSpPr>
          <p:cxnSp>
            <p:nvCxnSpPr>
              <p:cNvPr id="351" name="Google Shape;351;p10"/>
              <p:cNvCxnSpPr/>
              <p:nvPr/>
            </p:nvCxnSpPr>
            <p:spPr>
              <a:xfrm>
                <a:off x="-23" y="857405"/>
                <a:ext cx="9144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2" name="Google Shape;352;p10"/>
              <p:cNvCxnSpPr/>
              <p:nvPr/>
            </p:nvCxnSpPr>
            <p:spPr>
              <a:xfrm>
                <a:off x="-23" y="1285994"/>
                <a:ext cx="9144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3" name="Google Shape;353;p10"/>
              <p:cNvCxnSpPr/>
              <p:nvPr/>
            </p:nvCxnSpPr>
            <p:spPr>
              <a:xfrm>
                <a:off x="-23" y="1714584"/>
                <a:ext cx="9144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4" name="Google Shape;354;p10"/>
              <p:cNvCxnSpPr/>
              <p:nvPr/>
            </p:nvCxnSpPr>
            <p:spPr>
              <a:xfrm>
                <a:off x="-23" y="2143173"/>
                <a:ext cx="9144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5" name="Google Shape;355;p10"/>
              <p:cNvCxnSpPr/>
              <p:nvPr/>
            </p:nvCxnSpPr>
            <p:spPr>
              <a:xfrm>
                <a:off x="-23" y="2571762"/>
                <a:ext cx="9144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6" name="Google Shape;356;p10"/>
              <p:cNvCxnSpPr/>
              <p:nvPr/>
            </p:nvCxnSpPr>
            <p:spPr>
              <a:xfrm>
                <a:off x="-23" y="3000351"/>
                <a:ext cx="9144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7" name="Google Shape;357;p10"/>
              <p:cNvCxnSpPr/>
              <p:nvPr/>
            </p:nvCxnSpPr>
            <p:spPr>
              <a:xfrm>
                <a:off x="-23" y="3428941"/>
                <a:ext cx="9144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8" name="Google Shape;358;p10"/>
              <p:cNvCxnSpPr/>
              <p:nvPr/>
            </p:nvCxnSpPr>
            <p:spPr>
              <a:xfrm>
                <a:off x="-23" y="3857530"/>
                <a:ext cx="9144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9" name="Google Shape;359;p10"/>
              <p:cNvCxnSpPr/>
              <p:nvPr/>
            </p:nvCxnSpPr>
            <p:spPr>
              <a:xfrm>
                <a:off x="-23" y="4286119"/>
                <a:ext cx="9144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360" name="Google Shape;360;p10"/>
            <p:cNvCxnSpPr/>
            <p:nvPr/>
          </p:nvCxnSpPr>
          <p:spPr>
            <a:xfrm>
              <a:off x="-23" y="4714708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361" name="Google Shape;361;p10"/>
            <p:cNvGrpSpPr/>
            <p:nvPr/>
          </p:nvGrpSpPr>
          <p:grpSpPr>
            <a:xfrm>
              <a:off x="871135" y="-114"/>
              <a:ext cx="7401978" cy="428993"/>
              <a:chOff x="871129" y="-113"/>
              <a:chExt cx="7401978" cy="5143800"/>
            </a:xfrm>
          </p:grpSpPr>
          <p:cxnSp>
            <p:nvCxnSpPr>
              <p:cNvPr id="362" name="Google Shape;362;p10"/>
              <p:cNvCxnSpPr/>
              <p:nvPr/>
            </p:nvCxnSpPr>
            <p:spPr>
              <a:xfrm rot="5400000">
                <a:off x="2653334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3" name="Google Shape;363;p10"/>
              <p:cNvCxnSpPr/>
              <p:nvPr/>
            </p:nvCxnSpPr>
            <p:spPr>
              <a:xfrm rot="5400000">
                <a:off x="2217924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4" name="Google Shape;364;p10"/>
              <p:cNvCxnSpPr/>
              <p:nvPr/>
            </p:nvCxnSpPr>
            <p:spPr>
              <a:xfrm rot="5400000">
                <a:off x="1782513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5" name="Google Shape;365;p10"/>
              <p:cNvCxnSpPr/>
              <p:nvPr/>
            </p:nvCxnSpPr>
            <p:spPr>
              <a:xfrm rot="5400000">
                <a:off x="1347103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6" name="Google Shape;366;p10"/>
              <p:cNvCxnSpPr/>
              <p:nvPr/>
            </p:nvCxnSpPr>
            <p:spPr>
              <a:xfrm rot="5400000">
                <a:off x="911692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7" name="Google Shape;367;p10"/>
              <p:cNvCxnSpPr/>
              <p:nvPr/>
            </p:nvCxnSpPr>
            <p:spPr>
              <a:xfrm rot="5400000">
                <a:off x="476282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8" name="Google Shape;368;p10"/>
              <p:cNvCxnSpPr/>
              <p:nvPr/>
            </p:nvCxnSpPr>
            <p:spPr>
              <a:xfrm rot="5400000">
                <a:off x="40871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9" name="Google Shape;369;p10"/>
              <p:cNvCxnSpPr/>
              <p:nvPr/>
            </p:nvCxnSpPr>
            <p:spPr>
              <a:xfrm rot="5400000">
                <a:off x="-394539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0" name="Google Shape;370;p10"/>
              <p:cNvCxnSpPr/>
              <p:nvPr/>
            </p:nvCxnSpPr>
            <p:spPr>
              <a:xfrm rot="5400000">
                <a:off x="-829950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1" name="Google Shape;371;p10"/>
              <p:cNvCxnSpPr/>
              <p:nvPr/>
            </p:nvCxnSpPr>
            <p:spPr>
              <a:xfrm rot="5400000">
                <a:off x="-1265360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2" name="Google Shape;372;p10"/>
              <p:cNvCxnSpPr/>
              <p:nvPr/>
            </p:nvCxnSpPr>
            <p:spPr>
              <a:xfrm rot="5400000">
                <a:off x="-1700771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3" name="Google Shape;373;p10"/>
              <p:cNvCxnSpPr/>
              <p:nvPr/>
            </p:nvCxnSpPr>
            <p:spPr>
              <a:xfrm rot="5400000">
                <a:off x="5701208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4" name="Google Shape;374;p10"/>
              <p:cNvCxnSpPr/>
              <p:nvPr/>
            </p:nvCxnSpPr>
            <p:spPr>
              <a:xfrm rot="5400000">
                <a:off x="5265797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5" name="Google Shape;375;p10"/>
              <p:cNvCxnSpPr/>
              <p:nvPr/>
            </p:nvCxnSpPr>
            <p:spPr>
              <a:xfrm rot="5400000">
                <a:off x="4830387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6" name="Google Shape;376;p10"/>
              <p:cNvCxnSpPr/>
              <p:nvPr/>
            </p:nvCxnSpPr>
            <p:spPr>
              <a:xfrm rot="5400000">
                <a:off x="4394976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7" name="Google Shape;377;p10"/>
              <p:cNvCxnSpPr/>
              <p:nvPr/>
            </p:nvCxnSpPr>
            <p:spPr>
              <a:xfrm rot="5400000">
                <a:off x="3959566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8" name="Google Shape;378;p10"/>
              <p:cNvCxnSpPr/>
              <p:nvPr/>
            </p:nvCxnSpPr>
            <p:spPr>
              <a:xfrm rot="5400000">
                <a:off x="3524155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9" name="Google Shape;379;p10"/>
              <p:cNvCxnSpPr/>
              <p:nvPr/>
            </p:nvCxnSpPr>
            <p:spPr>
              <a:xfrm rot="5400000">
                <a:off x="3088745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380" name="Google Shape;380;p10"/>
            <p:cNvGrpSpPr/>
            <p:nvPr/>
          </p:nvGrpSpPr>
          <p:grpSpPr>
            <a:xfrm>
              <a:off x="871011" y="4714711"/>
              <a:ext cx="7401978" cy="428993"/>
              <a:chOff x="871129" y="-113"/>
              <a:chExt cx="7401978" cy="5143800"/>
            </a:xfrm>
          </p:grpSpPr>
          <p:cxnSp>
            <p:nvCxnSpPr>
              <p:cNvPr id="381" name="Google Shape;381;p10"/>
              <p:cNvCxnSpPr/>
              <p:nvPr/>
            </p:nvCxnSpPr>
            <p:spPr>
              <a:xfrm rot="5400000">
                <a:off x="2653334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82" name="Google Shape;382;p10"/>
              <p:cNvCxnSpPr/>
              <p:nvPr/>
            </p:nvCxnSpPr>
            <p:spPr>
              <a:xfrm rot="5400000">
                <a:off x="2217924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83" name="Google Shape;383;p10"/>
              <p:cNvCxnSpPr/>
              <p:nvPr/>
            </p:nvCxnSpPr>
            <p:spPr>
              <a:xfrm rot="5400000">
                <a:off x="1782513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84" name="Google Shape;384;p10"/>
              <p:cNvCxnSpPr/>
              <p:nvPr/>
            </p:nvCxnSpPr>
            <p:spPr>
              <a:xfrm rot="5400000">
                <a:off x="1347103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85" name="Google Shape;385;p10"/>
              <p:cNvCxnSpPr/>
              <p:nvPr/>
            </p:nvCxnSpPr>
            <p:spPr>
              <a:xfrm rot="5400000">
                <a:off x="911692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86" name="Google Shape;386;p10"/>
              <p:cNvCxnSpPr/>
              <p:nvPr/>
            </p:nvCxnSpPr>
            <p:spPr>
              <a:xfrm rot="5400000">
                <a:off x="476282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87" name="Google Shape;387;p10"/>
              <p:cNvCxnSpPr/>
              <p:nvPr/>
            </p:nvCxnSpPr>
            <p:spPr>
              <a:xfrm rot="5400000">
                <a:off x="40871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88" name="Google Shape;388;p10"/>
              <p:cNvCxnSpPr/>
              <p:nvPr/>
            </p:nvCxnSpPr>
            <p:spPr>
              <a:xfrm rot="5400000">
                <a:off x="-394539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89" name="Google Shape;389;p10"/>
              <p:cNvCxnSpPr/>
              <p:nvPr/>
            </p:nvCxnSpPr>
            <p:spPr>
              <a:xfrm rot="5400000">
                <a:off x="-829950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90" name="Google Shape;390;p10"/>
              <p:cNvCxnSpPr/>
              <p:nvPr/>
            </p:nvCxnSpPr>
            <p:spPr>
              <a:xfrm rot="5400000">
                <a:off x="-1265360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91" name="Google Shape;391;p10"/>
              <p:cNvCxnSpPr/>
              <p:nvPr/>
            </p:nvCxnSpPr>
            <p:spPr>
              <a:xfrm rot="5400000">
                <a:off x="-1700771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92" name="Google Shape;392;p10"/>
              <p:cNvCxnSpPr/>
              <p:nvPr/>
            </p:nvCxnSpPr>
            <p:spPr>
              <a:xfrm rot="5400000">
                <a:off x="5701208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93" name="Google Shape;393;p10"/>
              <p:cNvCxnSpPr/>
              <p:nvPr/>
            </p:nvCxnSpPr>
            <p:spPr>
              <a:xfrm rot="5400000">
                <a:off x="5265797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94" name="Google Shape;394;p10"/>
              <p:cNvCxnSpPr/>
              <p:nvPr/>
            </p:nvCxnSpPr>
            <p:spPr>
              <a:xfrm rot="5400000">
                <a:off x="4830387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95" name="Google Shape;395;p10"/>
              <p:cNvCxnSpPr/>
              <p:nvPr/>
            </p:nvCxnSpPr>
            <p:spPr>
              <a:xfrm rot="5400000">
                <a:off x="4394976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96" name="Google Shape;396;p10"/>
              <p:cNvCxnSpPr/>
              <p:nvPr/>
            </p:nvCxnSpPr>
            <p:spPr>
              <a:xfrm rot="5400000">
                <a:off x="3959566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97" name="Google Shape;397;p10"/>
              <p:cNvCxnSpPr/>
              <p:nvPr/>
            </p:nvCxnSpPr>
            <p:spPr>
              <a:xfrm rot="5400000">
                <a:off x="3524155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98" name="Google Shape;398;p10"/>
              <p:cNvCxnSpPr/>
              <p:nvPr/>
            </p:nvCxnSpPr>
            <p:spPr>
              <a:xfrm rot="5400000">
                <a:off x="3088745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399" name="Google Shape;399;p10"/>
            <p:cNvGrpSpPr/>
            <p:nvPr/>
          </p:nvGrpSpPr>
          <p:grpSpPr>
            <a:xfrm>
              <a:off x="435725" y="-249"/>
              <a:ext cx="8272799" cy="5143286"/>
              <a:chOff x="435719" y="-113"/>
              <a:chExt cx="8272799" cy="5143800"/>
            </a:xfrm>
          </p:grpSpPr>
          <p:cxnSp>
            <p:nvCxnSpPr>
              <p:cNvPr id="400" name="Google Shape;400;p10"/>
              <p:cNvCxnSpPr/>
              <p:nvPr/>
            </p:nvCxnSpPr>
            <p:spPr>
              <a:xfrm rot="5400000">
                <a:off x="-2136181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01" name="Google Shape;401;p10"/>
              <p:cNvCxnSpPr/>
              <p:nvPr/>
            </p:nvCxnSpPr>
            <p:spPr>
              <a:xfrm rot="5400000">
                <a:off x="6136618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402" name="Google Shape;402;p10"/>
            <p:cNvGrpSpPr/>
            <p:nvPr/>
          </p:nvGrpSpPr>
          <p:grpSpPr>
            <a:xfrm>
              <a:off x="8698622" y="857393"/>
              <a:ext cx="445313" cy="3428714"/>
              <a:chOff x="-23" y="857405"/>
              <a:chExt cx="9144000" cy="3428714"/>
            </a:xfrm>
          </p:grpSpPr>
          <p:cxnSp>
            <p:nvCxnSpPr>
              <p:cNvPr id="403" name="Google Shape;403;p10"/>
              <p:cNvCxnSpPr/>
              <p:nvPr/>
            </p:nvCxnSpPr>
            <p:spPr>
              <a:xfrm>
                <a:off x="-23" y="857405"/>
                <a:ext cx="9144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04" name="Google Shape;404;p10"/>
              <p:cNvCxnSpPr/>
              <p:nvPr/>
            </p:nvCxnSpPr>
            <p:spPr>
              <a:xfrm>
                <a:off x="-23" y="1285994"/>
                <a:ext cx="9144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05" name="Google Shape;405;p10"/>
              <p:cNvCxnSpPr/>
              <p:nvPr/>
            </p:nvCxnSpPr>
            <p:spPr>
              <a:xfrm>
                <a:off x="-23" y="1714584"/>
                <a:ext cx="9144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06" name="Google Shape;406;p10"/>
              <p:cNvCxnSpPr/>
              <p:nvPr/>
            </p:nvCxnSpPr>
            <p:spPr>
              <a:xfrm>
                <a:off x="-23" y="2143173"/>
                <a:ext cx="9144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07" name="Google Shape;407;p10"/>
              <p:cNvCxnSpPr/>
              <p:nvPr/>
            </p:nvCxnSpPr>
            <p:spPr>
              <a:xfrm>
                <a:off x="-23" y="2571762"/>
                <a:ext cx="9144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08" name="Google Shape;408;p10"/>
              <p:cNvCxnSpPr/>
              <p:nvPr/>
            </p:nvCxnSpPr>
            <p:spPr>
              <a:xfrm>
                <a:off x="-23" y="3000351"/>
                <a:ext cx="9144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09" name="Google Shape;409;p10"/>
              <p:cNvCxnSpPr/>
              <p:nvPr/>
            </p:nvCxnSpPr>
            <p:spPr>
              <a:xfrm>
                <a:off x="-23" y="3428941"/>
                <a:ext cx="9144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0" name="Google Shape;410;p10"/>
              <p:cNvCxnSpPr/>
              <p:nvPr/>
            </p:nvCxnSpPr>
            <p:spPr>
              <a:xfrm>
                <a:off x="-23" y="3857530"/>
                <a:ext cx="9144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1" name="Google Shape;411;p10"/>
              <p:cNvCxnSpPr/>
              <p:nvPr/>
            </p:nvCxnSpPr>
            <p:spPr>
              <a:xfrm>
                <a:off x="-23" y="4286119"/>
                <a:ext cx="9144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hivo Black"/>
              <a:buNone/>
              <a:defRPr sz="2700">
                <a:solidFill>
                  <a:schemeClr val="lt1"/>
                </a:solidFill>
                <a:latin typeface="Chivo Black"/>
                <a:ea typeface="Chivo Black"/>
                <a:cs typeface="Chivo Black"/>
                <a:sym typeface="Chiv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Fredoka One" panose="02000000000000000000"/>
              <a:buNone/>
              <a:defRPr sz="2700">
                <a:solidFill>
                  <a:schemeClr val="lt1"/>
                </a:solidFill>
                <a:latin typeface="Fredoka One" panose="02000000000000000000"/>
                <a:ea typeface="Fredoka One" panose="02000000000000000000"/>
                <a:cs typeface="Fredoka One" panose="02000000000000000000"/>
                <a:sym typeface="Fredoka One" panose="02000000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Fredoka One" panose="02000000000000000000"/>
              <a:buNone/>
              <a:defRPr sz="2700">
                <a:solidFill>
                  <a:schemeClr val="lt1"/>
                </a:solidFill>
                <a:latin typeface="Fredoka One" panose="02000000000000000000"/>
                <a:ea typeface="Fredoka One" panose="02000000000000000000"/>
                <a:cs typeface="Fredoka One" panose="02000000000000000000"/>
                <a:sym typeface="Fredoka One" panose="02000000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Fredoka One" panose="02000000000000000000"/>
              <a:buNone/>
              <a:defRPr sz="2700">
                <a:solidFill>
                  <a:schemeClr val="lt1"/>
                </a:solidFill>
                <a:latin typeface="Fredoka One" panose="02000000000000000000"/>
                <a:ea typeface="Fredoka One" panose="02000000000000000000"/>
                <a:cs typeface="Fredoka One" panose="02000000000000000000"/>
                <a:sym typeface="Fredoka One" panose="02000000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Fredoka One" panose="02000000000000000000"/>
              <a:buNone/>
              <a:defRPr sz="2700">
                <a:solidFill>
                  <a:schemeClr val="lt1"/>
                </a:solidFill>
                <a:latin typeface="Fredoka One" panose="02000000000000000000"/>
                <a:ea typeface="Fredoka One" panose="02000000000000000000"/>
                <a:cs typeface="Fredoka One" panose="02000000000000000000"/>
                <a:sym typeface="Fredoka One" panose="02000000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Fredoka One" panose="02000000000000000000"/>
              <a:buNone/>
              <a:defRPr sz="2700">
                <a:solidFill>
                  <a:schemeClr val="lt1"/>
                </a:solidFill>
                <a:latin typeface="Fredoka One" panose="02000000000000000000"/>
                <a:ea typeface="Fredoka One" panose="02000000000000000000"/>
                <a:cs typeface="Fredoka One" panose="02000000000000000000"/>
                <a:sym typeface="Fredoka One" panose="02000000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Fredoka One" panose="02000000000000000000"/>
              <a:buNone/>
              <a:defRPr sz="2700">
                <a:solidFill>
                  <a:schemeClr val="lt1"/>
                </a:solidFill>
                <a:latin typeface="Fredoka One" panose="02000000000000000000"/>
                <a:ea typeface="Fredoka One" panose="02000000000000000000"/>
                <a:cs typeface="Fredoka One" panose="02000000000000000000"/>
                <a:sym typeface="Fredoka One" panose="02000000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Fredoka One" panose="02000000000000000000"/>
              <a:buNone/>
              <a:defRPr sz="2700">
                <a:solidFill>
                  <a:schemeClr val="lt1"/>
                </a:solidFill>
                <a:latin typeface="Fredoka One" panose="02000000000000000000"/>
                <a:ea typeface="Fredoka One" panose="02000000000000000000"/>
                <a:cs typeface="Fredoka One" panose="02000000000000000000"/>
                <a:sym typeface="Fredoka One" panose="02000000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Fredoka One" panose="02000000000000000000"/>
              <a:buNone/>
              <a:defRPr sz="2700">
                <a:solidFill>
                  <a:schemeClr val="lt1"/>
                </a:solidFill>
                <a:latin typeface="Fredoka One" panose="02000000000000000000"/>
                <a:ea typeface="Fredoka One" panose="02000000000000000000"/>
                <a:cs typeface="Fredoka One" panose="02000000000000000000"/>
                <a:sym typeface="Fredoka One" panose="02000000000000000000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720000" y="1300850"/>
            <a:ext cx="7704000" cy="326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hivo"/>
              <a:buChar char="●"/>
              <a:defRPr sz="1600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hivo"/>
              <a:buChar char="○"/>
              <a:defRPr sz="1600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defRPr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hivo"/>
              <a:buChar char="■"/>
              <a:defRPr sz="1600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defRPr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hivo"/>
              <a:buChar char="●"/>
              <a:defRPr sz="1600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defRPr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hivo"/>
              <a:buChar char="○"/>
              <a:defRPr sz="1600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defRPr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hivo"/>
              <a:buChar char="■"/>
              <a:defRPr sz="1600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defRPr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hivo"/>
              <a:buChar char="●"/>
              <a:defRPr sz="1600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defRPr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hivo"/>
              <a:buChar char="○"/>
              <a:defRPr sz="1600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defRPr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hivo"/>
              <a:buChar char="■"/>
              <a:defRPr sz="1600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1" Type="http://schemas.openxmlformats.org/officeDocument/2006/relationships/hyperlink" Target="https://github.com/w-i-l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3.xml"/><Relationship Id="rId1" Type="http://schemas.openxmlformats.org/officeDocument/2006/relationships/chart" Target="../charts/char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3.xml"/><Relationship Id="rId2" Type="http://schemas.openxmlformats.org/officeDocument/2006/relationships/chart" Target="../charts/chart8.xml"/><Relationship Id="rId1" Type="http://schemas.openxmlformats.org/officeDocument/2006/relationships/chart" Target="../charts/char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3.xml"/><Relationship Id="rId1" Type="http://schemas.openxmlformats.org/officeDocument/2006/relationships/chart" Target="../charts/char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3.xml"/><Relationship Id="rId2" Type="http://schemas.openxmlformats.org/officeDocument/2006/relationships/chart" Target="../charts/chart11.xml"/><Relationship Id="rId1" Type="http://schemas.openxmlformats.org/officeDocument/2006/relationships/chart" Target="../charts/chart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3.xml"/><Relationship Id="rId1" Type="http://schemas.openxmlformats.org/officeDocument/2006/relationships/chart" Target="../charts/char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3.xml"/><Relationship Id="rId2" Type="http://schemas.openxmlformats.org/officeDocument/2006/relationships/chart" Target="../charts/chart14.xml"/><Relationship Id="rId1" Type="http://schemas.openxmlformats.org/officeDocument/2006/relationships/chart" Target="../charts/char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3.xml"/><Relationship Id="rId1" Type="http://schemas.openxmlformats.org/officeDocument/2006/relationships/chart" Target="../charts/char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chart" Target="../charts/chart1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0.xml"/><Relationship Id="rId3" Type="http://schemas.openxmlformats.org/officeDocument/2006/relationships/slideLayout" Target="../slideLayouts/slideLayout3.xml"/><Relationship Id="rId2" Type="http://schemas.openxmlformats.org/officeDocument/2006/relationships/chart" Target="../charts/chart18.xml"/><Relationship Id="rId1" Type="http://schemas.openxmlformats.org/officeDocument/2006/relationships/chart" Target="../charts/chart1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3.xml"/><Relationship Id="rId1" Type="http://schemas.openxmlformats.org/officeDocument/2006/relationships/chart" Target="../charts/chart1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chart" Target="../charts/chart2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6.xml"/><Relationship Id="rId8" Type="http://schemas.openxmlformats.org/officeDocument/2006/relationships/slide" Target="slide22.xml"/><Relationship Id="rId7" Type="http://schemas.openxmlformats.org/officeDocument/2006/relationships/slide" Target="slide25.xml"/><Relationship Id="rId6" Type="http://schemas.openxmlformats.org/officeDocument/2006/relationships/slide" Target="slide24.xml"/><Relationship Id="rId5" Type="http://schemas.openxmlformats.org/officeDocument/2006/relationships/slide" Target="slide6.xml"/><Relationship Id="rId4" Type="http://schemas.openxmlformats.org/officeDocument/2006/relationships/slide" Target="slide11.xml"/><Relationship Id="rId3" Type="http://schemas.openxmlformats.org/officeDocument/2006/relationships/slide" Target="slide8.xml"/><Relationship Id="rId2" Type="http://schemas.openxmlformats.org/officeDocument/2006/relationships/slide" Target="slide17.xml"/><Relationship Id="rId1" Type="http://schemas.openxmlformats.org/officeDocument/2006/relationships/slide" Target="slide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3.xml"/><Relationship Id="rId2" Type="http://schemas.openxmlformats.org/officeDocument/2006/relationships/chart" Target="../charts/chart2.xml"/><Relationship Id="rId1" Type="http://schemas.openxmlformats.org/officeDocument/2006/relationships/chart" Target="../charts/char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3.xml"/><Relationship Id="rId1" Type="http://schemas.openxmlformats.org/officeDocument/2006/relationships/chart" Target="../charts/char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3.xml"/><Relationship Id="rId2" Type="http://schemas.openxmlformats.org/officeDocument/2006/relationships/chart" Target="../charts/chart5.xml"/><Relationship Id="rId1" Type="http://schemas.openxmlformats.org/officeDocument/2006/relationships/chart" Target="../charts/char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16"/>
          <p:cNvSpPr txBox="1"/>
          <p:nvPr>
            <p:ph type="ctrTitle"/>
          </p:nvPr>
        </p:nvSpPr>
        <p:spPr>
          <a:xfrm>
            <a:off x="1475740" y="1779270"/>
            <a:ext cx="3065780" cy="98234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4000"/>
              <a:t>Sorting algorithms</a:t>
            </a:r>
            <a:endParaRPr lang="en-US" altLang="en-GB" sz="4000"/>
          </a:p>
        </p:txBody>
      </p:sp>
      <p:sp>
        <p:nvSpPr>
          <p:cNvPr id="496" name="Google Shape;496;p16"/>
          <p:cNvSpPr txBox="1"/>
          <p:nvPr>
            <p:ph type="subTitle" idx="1"/>
          </p:nvPr>
        </p:nvSpPr>
        <p:spPr>
          <a:xfrm>
            <a:off x="755420" y="2787654"/>
            <a:ext cx="4586700" cy="46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- a brief comparison -</a:t>
            </a:r>
            <a:endParaRPr lang="en-US" altLang="en-GB"/>
          </a:p>
        </p:txBody>
      </p:sp>
      <p:grpSp>
        <p:nvGrpSpPr>
          <p:cNvPr id="497" name="Google Shape;497;p16"/>
          <p:cNvGrpSpPr/>
          <p:nvPr/>
        </p:nvGrpSpPr>
        <p:grpSpPr>
          <a:xfrm>
            <a:off x="6949198" y="2190862"/>
            <a:ext cx="1331602" cy="925084"/>
            <a:chOff x="3118700" y="984401"/>
            <a:chExt cx="1294200" cy="899100"/>
          </a:xfrm>
        </p:grpSpPr>
        <p:sp>
          <p:nvSpPr>
            <p:cNvPr id="498" name="Google Shape;498;p16"/>
            <p:cNvSpPr/>
            <p:nvPr/>
          </p:nvSpPr>
          <p:spPr>
            <a:xfrm>
              <a:off x="3118700" y="984401"/>
              <a:ext cx="1294200" cy="899100"/>
            </a:xfrm>
            <a:prstGeom prst="roundRect">
              <a:avLst>
                <a:gd name="adj" fmla="val 933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499" name="Google Shape;499;p16"/>
            <p:cNvGrpSpPr/>
            <p:nvPr/>
          </p:nvGrpSpPr>
          <p:grpSpPr>
            <a:xfrm>
              <a:off x="3257748" y="1328407"/>
              <a:ext cx="1047919" cy="384198"/>
              <a:chOff x="3254295" y="1332689"/>
              <a:chExt cx="1047919" cy="384198"/>
            </a:xfrm>
          </p:grpSpPr>
          <p:sp>
            <p:nvSpPr>
              <p:cNvPr id="502" name="Google Shape;502;p16"/>
              <p:cNvSpPr/>
              <p:nvPr/>
            </p:nvSpPr>
            <p:spPr>
              <a:xfrm>
                <a:off x="3254295" y="1332689"/>
                <a:ext cx="784292" cy="18"/>
              </a:xfrm>
              <a:custGeom>
                <a:avLst/>
                <a:gdLst/>
                <a:ahLst/>
                <a:cxnLst/>
                <a:rect l="l" t="t" r="r" b="b"/>
                <a:pathLst>
                  <a:path w="44304" h="1" fill="none" extrusionOk="0">
                    <a:moveTo>
                      <a:pt x="0" y="0"/>
                    </a:moveTo>
                    <a:lnTo>
                      <a:pt x="44303" y="0"/>
                    </a:lnTo>
                  </a:path>
                </a:pathLst>
              </a:custGeom>
              <a:noFill/>
              <a:ln w="41350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05" name="Google Shape;505;p16"/>
              <p:cNvSpPr/>
              <p:nvPr/>
            </p:nvSpPr>
            <p:spPr>
              <a:xfrm>
                <a:off x="3674306" y="1551988"/>
                <a:ext cx="627908" cy="164899"/>
              </a:xfrm>
              <a:custGeom>
                <a:avLst/>
                <a:gdLst/>
                <a:ahLst/>
                <a:cxnLst/>
                <a:rect l="l" t="t" r="r" b="b"/>
                <a:pathLst>
                  <a:path w="35470" h="9315" extrusionOk="0">
                    <a:moveTo>
                      <a:pt x="1916" y="1"/>
                    </a:moveTo>
                    <a:lnTo>
                      <a:pt x="33554" y="1"/>
                    </a:lnTo>
                    <a:cubicBezTo>
                      <a:pt x="34599" y="1"/>
                      <a:pt x="35469" y="871"/>
                      <a:pt x="35469" y="1916"/>
                    </a:cubicBezTo>
                    <a:lnTo>
                      <a:pt x="35469" y="7356"/>
                    </a:lnTo>
                    <a:cubicBezTo>
                      <a:pt x="35469" y="8444"/>
                      <a:pt x="34599" y="9314"/>
                      <a:pt x="33554" y="9314"/>
                    </a:cubicBezTo>
                    <a:lnTo>
                      <a:pt x="1916" y="9314"/>
                    </a:lnTo>
                    <a:cubicBezTo>
                      <a:pt x="828" y="9314"/>
                      <a:pt x="1" y="8444"/>
                      <a:pt x="1" y="7356"/>
                    </a:cubicBezTo>
                    <a:lnTo>
                      <a:pt x="1" y="1916"/>
                    </a:lnTo>
                    <a:cubicBezTo>
                      <a:pt x="1" y="871"/>
                      <a:pt x="828" y="1"/>
                      <a:pt x="19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grpSp>
        <p:nvGrpSpPr>
          <p:cNvPr id="508" name="Google Shape;508;p16"/>
          <p:cNvGrpSpPr/>
          <p:nvPr/>
        </p:nvGrpSpPr>
        <p:grpSpPr>
          <a:xfrm>
            <a:off x="4986090" y="1371985"/>
            <a:ext cx="657000" cy="657000"/>
            <a:chOff x="5613707" y="890350"/>
            <a:chExt cx="657000" cy="657000"/>
          </a:xfrm>
        </p:grpSpPr>
        <p:sp>
          <p:nvSpPr>
            <p:cNvPr id="509" name="Google Shape;509;p16"/>
            <p:cNvSpPr/>
            <p:nvPr/>
          </p:nvSpPr>
          <p:spPr>
            <a:xfrm>
              <a:off x="5613707" y="890350"/>
              <a:ext cx="657000" cy="65700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0" name="Google Shape;510;p16"/>
            <p:cNvSpPr/>
            <p:nvPr/>
          </p:nvSpPr>
          <p:spPr>
            <a:xfrm>
              <a:off x="5848267" y="1081469"/>
              <a:ext cx="189652" cy="274141"/>
            </a:xfrm>
            <a:custGeom>
              <a:avLst/>
              <a:gdLst/>
              <a:ahLst/>
              <a:cxnLst/>
              <a:rect l="l" t="t" r="r" b="b"/>
              <a:pathLst>
                <a:path w="9183" h="13274" extrusionOk="0">
                  <a:moveTo>
                    <a:pt x="4570" y="0"/>
                  </a:moveTo>
                  <a:cubicBezTo>
                    <a:pt x="2046" y="0"/>
                    <a:pt x="0" y="2046"/>
                    <a:pt x="0" y="4570"/>
                  </a:cubicBezTo>
                  <a:cubicBezTo>
                    <a:pt x="0" y="9575"/>
                    <a:pt x="4570" y="13274"/>
                    <a:pt x="4570" y="13274"/>
                  </a:cubicBezTo>
                  <a:cubicBezTo>
                    <a:pt x="4570" y="13274"/>
                    <a:pt x="9183" y="9966"/>
                    <a:pt x="9183" y="4570"/>
                  </a:cubicBezTo>
                  <a:cubicBezTo>
                    <a:pt x="9183" y="2046"/>
                    <a:pt x="7138" y="0"/>
                    <a:pt x="4570" y="0"/>
                  </a:cubicBezTo>
                  <a:close/>
                  <a:moveTo>
                    <a:pt x="4570" y="7616"/>
                  </a:moveTo>
                  <a:cubicBezTo>
                    <a:pt x="1872" y="7616"/>
                    <a:pt x="523" y="4352"/>
                    <a:pt x="2437" y="2437"/>
                  </a:cubicBezTo>
                  <a:cubicBezTo>
                    <a:pt x="4352" y="523"/>
                    <a:pt x="7616" y="1872"/>
                    <a:pt x="7616" y="4570"/>
                  </a:cubicBezTo>
                  <a:cubicBezTo>
                    <a:pt x="7616" y="6267"/>
                    <a:pt x="6267" y="7616"/>
                    <a:pt x="4570" y="761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511" name="Google Shape;511;p16"/>
          <p:cNvGrpSpPr/>
          <p:nvPr/>
        </p:nvGrpSpPr>
        <p:grpSpPr>
          <a:xfrm>
            <a:off x="5799900" y="3456280"/>
            <a:ext cx="657000" cy="657000"/>
            <a:chOff x="1260850" y="1118325"/>
            <a:chExt cx="657000" cy="657000"/>
          </a:xfrm>
        </p:grpSpPr>
        <p:sp>
          <p:nvSpPr>
            <p:cNvPr id="512" name="Google Shape;512;p16"/>
            <p:cNvSpPr/>
            <p:nvPr/>
          </p:nvSpPr>
          <p:spPr>
            <a:xfrm>
              <a:off x="1260850" y="1118325"/>
              <a:ext cx="657000" cy="6570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3" name="Google Shape;513;p16"/>
            <p:cNvSpPr/>
            <p:nvPr/>
          </p:nvSpPr>
          <p:spPr>
            <a:xfrm>
              <a:off x="1472952" y="1314244"/>
              <a:ext cx="86307" cy="262473"/>
            </a:xfrm>
            <a:custGeom>
              <a:avLst/>
              <a:gdLst/>
              <a:ahLst/>
              <a:cxnLst/>
              <a:rect l="l" t="t" r="r" b="b"/>
              <a:pathLst>
                <a:path w="4179" h="12709" extrusionOk="0">
                  <a:moveTo>
                    <a:pt x="1089" y="10228"/>
                  </a:moveTo>
                  <a:lnTo>
                    <a:pt x="1089" y="9880"/>
                  </a:lnTo>
                  <a:cubicBezTo>
                    <a:pt x="1089" y="9706"/>
                    <a:pt x="1089" y="9488"/>
                    <a:pt x="1132" y="9314"/>
                  </a:cubicBezTo>
                  <a:cubicBezTo>
                    <a:pt x="1132" y="9097"/>
                    <a:pt x="1132" y="8879"/>
                    <a:pt x="1132" y="8705"/>
                  </a:cubicBezTo>
                  <a:cubicBezTo>
                    <a:pt x="1176" y="8531"/>
                    <a:pt x="1132" y="8400"/>
                    <a:pt x="1132" y="8270"/>
                  </a:cubicBezTo>
                  <a:cubicBezTo>
                    <a:pt x="1176" y="7878"/>
                    <a:pt x="1089" y="7486"/>
                    <a:pt x="915" y="7095"/>
                  </a:cubicBezTo>
                  <a:cubicBezTo>
                    <a:pt x="697" y="6746"/>
                    <a:pt x="392" y="6485"/>
                    <a:pt x="1" y="6311"/>
                  </a:cubicBezTo>
                  <a:cubicBezTo>
                    <a:pt x="218" y="6224"/>
                    <a:pt x="392" y="6094"/>
                    <a:pt x="566" y="5963"/>
                  </a:cubicBezTo>
                  <a:cubicBezTo>
                    <a:pt x="697" y="5833"/>
                    <a:pt x="828" y="5702"/>
                    <a:pt x="915" y="5528"/>
                  </a:cubicBezTo>
                  <a:cubicBezTo>
                    <a:pt x="1002" y="5354"/>
                    <a:pt x="1089" y="5180"/>
                    <a:pt x="1132" y="4962"/>
                  </a:cubicBezTo>
                  <a:cubicBezTo>
                    <a:pt x="1176" y="4745"/>
                    <a:pt x="1176" y="4527"/>
                    <a:pt x="1176" y="4266"/>
                  </a:cubicBezTo>
                  <a:lnTo>
                    <a:pt x="1176" y="3874"/>
                  </a:lnTo>
                  <a:cubicBezTo>
                    <a:pt x="1176" y="3657"/>
                    <a:pt x="1176" y="3482"/>
                    <a:pt x="1132" y="3265"/>
                  </a:cubicBezTo>
                  <a:cubicBezTo>
                    <a:pt x="1089" y="3047"/>
                    <a:pt x="1132" y="2873"/>
                    <a:pt x="1089" y="2743"/>
                  </a:cubicBezTo>
                  <a:cubicBezTo>
                    <a:pt x="1089" y="2569"/>
                    <a:pt x="1089" y="2438"/>
                    <a:pt x="1089" y="2351"/>
                  </a:cubicBezTo>
                  <a:cubicBezTo>
                    <a:pt x="1045" y="1698"/>
                    <a:pt x="1263" y="1045"/>
                    <a:pt x="1785" y="567"/>
                  </a:cubicBezTo>
                  <a:cubicBezTo>
                    <a:pt x="2264" y="175"/>
                    <a:pt x="3047" y="1"/>
                    <a:pt x="4179" y="1"/>
                  </a:cubicBezTo>
                  <a:lnTo>
                    <a:pt x="4179" y="1524"/>
                  </a:lnTo>
                  <a:lnTo>
                    <a:pt x="3874" y="1524"/>
                  </a:lnTo>
                  <a:cubicBezTo>
                    <a:pt x="3613" y="1524"/>
                    <a:pt x="3352" y="1568"/>
                    <a:pt x="3091" y="1611"/>
                  </a:cubicBezTo>
                  <a:cubicBezTo>
                    <a:pt x="2916" y="1655"/>
                    <a:pt x="2786" y="1742"/>
                    <a:pt x="2655" y="1916"/>
                  </a:cubicBezTo>
                  <a:cubicBezTo>
                    <a:pt x="2568" y="2046"/>
                    <a:pt x="2481" y="2220"/>
                    <a:pt x="2481" y="2395"/>
                  </a:cubicBezTo>
                  <a:cubicBezTo>
                    <a:pt x="2438" y="2656"/>
                    <a:pt x="2438" y="2873"/>
                    <a:pt x="2438" y="3134"/>
                  </a:cubicBezTo>
                  <a:lnTo>
                    <a:pt x="2438" y="3657"/>
                  </a:lnTo>
                  <a:lnTo>
                    <a:pt x="2438" y="4745"/>
                  </a:lnTo>
                  <a:cubicBezTo>
                    <a:pt x="2525" y="5354"/>
                    <a:pt x="2220" y="5963"/>
                    <a:pt x="1741" y="6311"/>
                  </a:cubicBezTo>
                  <a:cubicBezTo>
                    <a:pt x="2220" y="6616"/>
                    <a:pt x="2481" y="7182"/>
                    <a:pt x="2438" y="7791"/>
                  </a:cubicBezTo>
                  <a:lnTo>
                    <a:pt x="2438" y="8009"/>
                  </a:lnTo>
                  <a:lnTo>
                    <a:pt x="2438" y="8400"/>
                  </a:lnTo>
                  <a:lnTo>
                    <a:pt x="2438" y="8748"/>
                  </a:lnTo>
                  <a:lnTo>
                    <a:pt x="2438" y="9053"/>
                  </a:lnTo>
                  <a:lnTo>
                    <a:pt x="2438" y="9836"/>
                  </a:lnTo>
                  <a:cubicBezTo>
                    <a:pt x="2438" y="10010"/>
                    <a:pt x="2481" y="10228"/>
                    <a:pt x="2525" y="10402"/>
                  </a:cubicBezTo>
                  <a:cubicBezTo>
                    <a:pt x="2568" y="10576"/>
                    <a:pt x="2655" y="10707"/>
                    <a:pt x="2742" y="10794"/>
                  </a:cubicBezTo>
                  <a:cubicBezTo>
                    <a:pt x="2873" y="10881"/>
                    <a:pt x="3003" y="10968"/>
                    <a:pt x="3178" y="11011"/>
                  </a:cubicBezTo>
                  <a:cubicBezTo>
                    <a:pt x="3395" y="11055"/>
                    <a:pt x="3656" y="11055"/>
                    <a:pt x="3874" y="11055"/>
                  </a:cubicBezTo>
                  <a:lnTo>
                    <a:pt x="4004" y="11055"/>
                  </a:lnTo>
                  <a:lnTo>
                    <a:pt x="4135" y="11055"/>
                  </a:lnTo>
                  <a:lnTo>
                    <a:pt x="4135" y="12622"/>
                  </a:lnTo>
                  <a:cubicBezTo>
                    <a:pt x="3308" y="12709"/>
                    <a:pt x="2481" y="12491"/>
                    <a:pt x="1785" y="12056"/>
                  </a:cubicBezTo>
                  <a:cubicBezTo>
                    <a:pt x="1263" y="11621"/>
                    <a:pt x="1002" y="10924"/>
                    <a:pt x="1089" y="1022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4" name="Google Shape;514;p16"/>
            <p:cNvSpPr/>
            <p:nvPr/>
          </p:nvSpPr>
          <p:spPr>
            <a:xfrm>
              <a:off x="1624851" y="1314244"/>
              <a:ext cx="85398" cy="261585"/>
            </a:xfrm>
            <a:custGeom>
              <a:avLst/>
              <a:gdLst/>
              <a:ahLst/>
              <a:cxnLst/>
              <a:rect l="l" t="t" r="r" b="b"/>
              <a:pathLst>
                <a:path w="4135" h="12666" extrusionOk="0">
                  <a:moveTo>
                    <a:pt x="3090" y="10228"/>
                  </a:moveTo>
                  <a:cubicBezTo>
                    <a:pt x="3177" y="10924"/>
                    <a:pt x="2916" y="11577"/>
                    <a:pt x="2394" y="12012"/>
                  </a:cubicBezTo>
                  <a:cubicBezTo>
                    <a:pt x="1698" y="12448"/>
                    <a:pt x="827" y="12665"/>
                    <a:pt x="0" y="12578"/>
                  </a:cubicBezTo>
                  <a:lnTo>
                    <a:pt x="0" y="11055"/>
                  </a:lnTo>
                  <a:lnTo>
                    <a:pt x="131" y="11055"/>
                  </a:lnTo>
                  <a:lnTo>
                    <a:pt x="305" y="11055"/>
                  </a:lnTo>
                  <a:cubicBezTo>
                    <a:pt x="566" y="11055"/>
                    <a:pt x="871" y="11011"/>
                    <a:pt x="1132" y="10924"/>
                  </a:cubicBezTo>
                  <a:cubicBezTo>
                    <a:pt x="1350" y="10837"/>
                    <a:pt x="1480" y="10707"/>
                    <a:pt x="1567" y="10533"/>
                  </a:cubicBezTo>
                  <a:cubicBezTo>
                    <a:pt x="1654" y="10359"/>
                    <a:pt x="1698" y="10141"/>
                    <a:pt x="1698" y="9923"/>
                  </a:cubicBezTo>
                  <a:lnTo>
                    <a:pt x="1698" y="9009"/>
                  </a:lnTo>
                  <a:lnTo>
                    <a:pt x="1698" y="8705"/>
                  </a:lnTo>
                  <a:lnTo>
                    <a:pt x="1698" y="8357"/>
                  </a:lnTo>
                  <a:lnTo>
                    <a:pt x="1698" y="7965"/>
                  </a:lnTo>
                  <a:lnTo>
                    <a:pt x="1698" y="7747"/>
                  </a:lnTo>
                  <a:cubicBezTo>
                    <a:pt x="1654" y="7138"/>
                    <a:pt x="1959" y="6572"/>
                    <a:pt x="2438" y="6268"/>
                  </a:cubicBezTo>
                  <a:cubicBezTo>
                    <a:pt x="1915" y="5920"/>
                    <a:pt x="1654" y="5310"/>
                    <a:pt x="1698" y="4701"/>
                  </a:cubicBezTo>
                  <a:lnTo>
                    <a:pt x="1698" y="4440"/>
                  </a:lnTo>
                  <a:lnTo>
                    <a:pt x="1698" y="4092"/>
                  </a:lnTo>
                  <a:lnTo>
                    <a:pt x="1698" y="3744"/>
                  </a:lnTo>
                  <a:lnTo>
                    <a:pt x="1698" y="3526"/>
                  </a:lnTo>
                  <a:lnTo>
                    <a:pt x="1698" y="2569"/>
                  </a:lnTo>
                  <a:cubicBezTo>
                    <a:pt x="1698" y="2351"/>
                    <a:pt x="1654" y="2177"/>
                    <a:pt x="1567" y="1959"/>
                  </a:cubicBezTo>
                  <a:cubicBezTo>
                    <a:pt x="1480" y="1785"/>
                    <a:pt x="1306" y="1698"/>
                    <a:pt x="1132" y="1611"/>
                  </a:cubicBezTo>
                  <a:cubicBezTo>
                    <a:pt x="871" y="1524"/>
                    <a:pt x="566" y="1524"/>
                    <a:pt x="305" y="1524"/>
                  </a:cubicBezTo>
                  <a:lnTo>
                    <a:pt x="0" y="1524"/>
                  </a:lnTo>
                  <a:lnTo>
                    <a:pt x="0" y="1"/>
                  </a:lnTo>
                  <a:cubicBezTo>
                    <a:pt x="1132" y="1"/>
                    <a:pt x="1959" y="175"/>
                    <a:pt x="2394" y="567"/>
                  </a:cubicBezTo>
                  <a:cubicBezTo>
                    <a:pt x="2916" y="1002"/>
                    <a:pt x="3177" y="1655"/>
                    <a:pt x="3134" y="2307"/>
                  </a:cubicBezTo>
                  <a:lnTo>
                    <a:pt x="3134" y="2699"/>
                  </a:lnTo>
                  <a:cubicBezTo>
                    <a:pt x="3134" y="2873"/>
                    <a:pt x="3134" y="3047"/>
                    <a:pt x="3090" y="3265"/>
                  </a:cubicBezTo>
                  <a:cubicBezTo>
                    <a:pt x="3047" y="3439"/>
                    <a:pt x="3090" y="3657"/>
                    <a:pt x="3047" y="3831"/>
                  </a:cubicBezTo>
                  <a:cubicBezTo>
                    <a:pt x="3003" y="4048"/>
                    <a:pt x="3047" y="4179"/>
                    <a:pt x="3047" y="4266"/>
                  </a:cubicBezTo>
                  <a:cubicBezTo>
                    <a:pt x="3003" y="4483"/>
                    <a:pt x="3003" y="4745"/>
                    <a:pt x="3047" y="4962"/>
                  </a:cubicBezTo>
                  <a:cubicBezTo>
                    <a:pt x="3090" y="5180"/>
                    <a:pt x="3134" y="5354"/>
                    <a:pt x="3264" y="5528"/>
                  </a:cubicBezTo>
                  <a:cubicBezTo>
                    <a:pt x="3351" y="5658"/>
                    <a:pt x="3482" y="5833"/>
                    <a:pt x="3613" y="5963"/>
                  </a:cubicBezTo>
                  <a:cubicBezTo>
                    <a:pt x="3787" y="6094"/>
                    <a:pt x="3961" y="6181"/>
                    <a:pt x="4135" y="6311"/>
                  </a:cubicBezTo>
                  <a:cubicBezTo>
                    <a:pt x="3787" y="6485"/>
                    <a:pt x="3482" y="6746"/>
                    <a:pt x="3264" y="7095"/>
                  </a:cubicBezTo>
                  <a:cubicBezTo>
                    <a:pt x="3090" y="7486"/>
                    <a:pt x="3003" y="7878"/>
                    <a:pt x="3003" y="8313"/>
                  </a:cubicBezTo>
                  <a:lnTo>
                    <a:pt x="3003" y="8748"/>
                  </a:lnTo>
                  <a:cubicBezTo>
                    <a:pt x="3003" y="8922"/>
                    <a:pt x="3003" y="9140"/>
                    <a:pt x="3047" y="9314"/>
                  </a:cubicBezTo>
                  <a:cubicBezTo>
                    <a:pt x="3090" y="9532"/>
                    <a:pt x="3047" y="9706"/>
                    <a:pt x="3090" y="9923"/>
                  </a:cubicBezTo>
                  <a:cubicBezTo>
                    <a:pt x="3134" y="10097"/>
                    <a:pt x="3090" y="10185"/>
                    <a:pt x="3090" y="1022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" name="Text Box 1"/>
          <p:cNvSpPr txBox="1"/>
          <p:nvPr/>
        </p:nvSpPr>
        <p:spPr>
          <a:xfrm>
            <a:off x="6988810" y="2263140"/>
            <a:ext cx="125349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000" b="1">
                <a:solidFill>
                  <a:schemeClr val="accent6"/>
                </a:solidFill>
                <a:latin typeface="Chivo ExtraBold" charset="0"/>
                <a:cs typeface="Chivo ExtraBold" charset="0"/>
              </a:rPr>
              <a:t>Ocnaru Mihai</a:t>
            </a:r>
            <a:endParaRPr lang="en-US" sz="1000" b="1">
              <a:solidFill>
                <a:schemeClr val="accent6"/>
              </a:solidFill>
              <a:latin typeface="Chivo ExtraBold" charset="0"/>
              <a:cs typeface="Chivo ExtraBold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7529830" y="2733040"/>
            <a:ext cx="64071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000">
                <a:solidFill>
                  <a:schemeClr val="accent5"/>
                </a:solidFill>
                <a:latin typeface="Chivo Medium" charset="0"/>
                <a:cs typeface="Chivo Medium" charset="0"/>
                <a:hlinkClick r:id="rId1" action="ppaction://hlinkfile"/>
              </a:rPr>
              <a:t>GitHub</a:t>
            </a:r>
            <a:endParaRPr lang="en-US" sz="1000">
              <a:solidFill>
                <a:schemeClr val="accent5"/>
              </a:solidFill>
              <a:latin typeface="Chivo Medium" charset="0"/>
              <a:cs typeface="Chivo Medium" charset="0"/>
            </a:endParaRPr>
          </a:p>
        </p:txBody>
      </p:sp>
      <p:pic>
        <p:nvPicPr>
          <p:cNvPr id="3" name="Picture 2" descr="github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2315" y="2677795"/>
            <a:ext cx="354965" cy="35496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0A0A"/>
        </a:solidFill>
        <a:effectLst/>
      </p:bgPr>
    </p:bg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467360" y="613410"/>
            <a:ext cx="8134985" cy="3916045"/>
            <a:chOff x="736" y="966"/>
            <a:chExt cx="12811" cy="6167"/>
          </a:xfrm>
        </p:grpSpPr>
        <p:graphicFrame>
          <p:nvGraphicFramePr>
            <p:cNvPr id="4" name="Chart 3"/>
            <p:cNvGraphicFramePr/>
            <p:nvPr/>
          </p:nvGraphicFramePr>
          <p:xfrm>
            <a:off x="854" y="966"/>
            <a:ext cx="12693" cy="6167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"/>
            </a:graphicData>
          </a:graphic>
        </p:graphicFrame>
        <p:sp>
          <p:nvSpPr>
            <p:cNvPr id="5" name="Text Box 4"/>
            <p:cNvSpPr txBox="1"/>
            <p:nvPr/>
          </p:nvSpPr>
          <p:spPr>
            <a:xfrm>
              <a:off x="736" y="5411"/>
              <a:ext cx="1704" cy="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700" b="1">
                  <a:solidFill>
                    <a:schemeClr val="accent6"/>
                  </a:solidFill>
                </a:rPr>
                <a:t>no. of elements</a:t>
              </a:r>
              <a:endParaRPr lang="en-US" sz="700" b="1">
                <a:solidFill>
                  <a:schemeClr val="accent6"/>
                </a:solidFill>
              </a:endParaRPr>
            </a:p>
          </p:txBody>
        </p:sp>
        <p:sp>
          <p:nvSpPr>
            <p:cNvPr id="7" name="Text Box 6"/>
            <p:cNvSpPr txBox="1"/>
            <p:nvPr/>
          </p:nvSpPr>
          <p:spPr>
            <a:xfrm>
              <a:off x="850" y="6431"/>
              <a:ext cx="1394" cy="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700" b="1">
                  <a:solidFill>
                    <a:schemeClr val="accent6"/>
                  </a:solidFill>
                </a:rPr>
                <a:t>max-number</a:t>
              </a:r>
              <a:endParaRPr lang="en-US" sz="700" b="1">
                <a:solidFill>
                  <a:schemeClr val="accent6"/>
                </a:solidFill>
              </a:endParaRPr>
            </a:p>
          </p:txBody>
        </p:sp>
      </p:grpSp>
      <p:sp>
        <p:nvSpPr>
          <p:cNvPr id="15" name="Text Box 14"/>
          <p:cNvSpPr txBox="1"/>
          <p:nvPr/>
        </p:nvSpPr>
        <p:spPr>
          <a:xfrm rot="16200000">
            <a:off x="-83185" y="2116455"/>
            <a:ext cx="1480185" cy="2298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900" b="1">
                <a:solidFill>
                  <a:schemeClr val="accent6"/>
                </a:solidFill>
              </a:rPr>
              <a:t>milliseconds (ms)</a:t>
            </a:r>
            <a:endParaRPr lang="en-US" sz="900" b="1">
              <a:solidFill>
                <a:schemeClr val="accent6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0A0A"/>
        </a:solidFill>
        <a:effectLst/>
      </p:bgPr>
    </p:bg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17"/>
          <p:cNvSpPr txBox="1"/>
          <p:nvPr>
            <p:ph type="body" idx="1"/>
          </p:nvPr>
        </p:nvSpPr>
        <p:spPr>
          <a:xfrm>
            <a:off x="716825" y="1851550"/>
            <a:ext cx="7710900" cy="27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altLang="en-GB"/>
              <a:t>Based on counting, an very efficient algorithm for unsigned integer numbers. It can be modify to work with negative and floats too.</a:t>
            </a:r>
            <a:endParaRPr lang="en-US" altLang="en-GB"/>
          </a:p>
        </p:txBody>
      </p:sp>
      <p:sp>
        <p:nvSpPr>
          <p:cNvPr id="521" name="Google Shape;521;p17"/>
          <p:cNvSpPr txBox="1"/>
          <p:nvPr>
            <p:ph type="title"/>
          </p:nvPr>
        </p:nvSpPr>
        <p:spPr>
          <a:xfrm>
            <a:off x="1760150" y="539500"/>
            <a:ext cx="5623800" cy="99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Count sort</a:t>
            </a:r>
            <a:endParaRPr lang="en-US" altLang="en-GB"/>
          </a:p>
        </p:txBody>
      </p:sp>
      <p:graphicFrame>
        <p:nvGraphicFramePr>
          <p:cNvPr id="2" name="Table 1"/>
          <p:cNvGraphicFramePr/>
          <p:nvPr/>
        </p:nvGraphicFramePr>
        <p:xfrm>
          <a:off x="1403985" y="2835275"/>
          <a:ext cx="6397625" cy="7918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9525"/>
                <a:gridCol w="1393825"/>
                <a:gridCol w="1165225"/>
                <a:gridCol w="1279525"/>
                <a:gridCol w="1279525"/>
              </a:tblGrid>
              <a:tr h="41084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accent4">
                              <a:lumMod val="75000"/>
                              <a:lumOff val="25000"/>
                            </a:schemeClr>
                          </a:solidFill>
                          <a:latin typeface="Chivo" charset="0"/>
                          <a:cs typeface="Chivo" charset="0"/>
                        </a:rPr>
                        <a:t>Worst case</a:t>
                      </a:r>
                      <a:endParaRPr lang="en-US">
                        <a:solidFill>
                          <a:schemeClr val="accent4">
                            <a:lumMod val="75000"/>
                            <a:lumOff val="25000"/>
                          </a:schemeClr>
                        </a:solidFill>
                        <a:latin typeface="Chivo" charset="0"/>
                        <a:cs typeface="Chivo" charset="0"/>
                      </a:endParaRPr>
                    </a:p>
                  </a:txBody>
                  <a:tcPr>
                    <a:lnL w="38100">
                      <a:solidFill>
                        <a:schemeClr val="tx1"/>
                      </a:solidFill>
                      <a:prstDash val="solid"/>
                    </a:lnL>
                    <a:lnR w="38100">
                      <a:solidFill>
                        <a:schemeClr val="tx1"/>
                      </a:solidFill>
                      <a:prstDash val="solid"/>
                    </a:lnR>
                    <a:lnT w="38100">
                      <a:solidFill>
                        <a:schemeClr val="tx1"/>
                      </a:solidFill>
                      <a:prstDash val="solid"/>
                    </a:lnT>
                    <a:lnB w="381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accent4">
                              <a:lumMod val="75000"/>
                              <a:lumOff val="25000"/>
                            </a:schemeClr>
                          </a:solidFill>
                          <a:latin typeface="Chivo" charset="0"/>
                          <a:cs typeface="Chivo" charset="0"/>
                        </a:rPr>
                        <a:t>Average case</a:t>
                      </a:r>
                      <a:endParaRPr lang="en-US">
                        <a:solidFill>
                          <a:schemeClr val="accent4">
                            <a:lumMod val="75000"/>
                            <a:lumOff val="25000"/>
                          </a:schemeClr>
                        </a:solidFill>
                        <a:latin typeface="Chivo" charset="0"/>
                        <a:cs typeface="Chivo" charset="0"/>
                      </a:endParaRPr>
                    </a:p>
                  </a:txBody>
                  <a:tcPr>
                    <a:lnL w="38100">
                      <a:solidFill>
                        <a:schemeClr val="tx1"/>
                      </a:solidFill>
                      <a:prstDash val="solid"/>
                    </a:lnL>
                    <a:lnR w="38100">
                      <a:solidFill>
                        <a:schemeClr val="tx1"/>
                      </a:solidFill>
                      <a:prstDash val="solid"/>
                    </a:lnR>
                    <a:lnT w="38100">
                      <a:solidFill>
                        <a:schemeClr val="tx1"/>
                      </a:solidFill>
                      <a:prstDash val="solid"/>
                    </a:lnT>
                    <a:lnB w="381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accent4">
                              <a:lumMod val="75000"/>
                              <a:lumOff val="25000"/>
                            </a:schemeClr>
                          </a:solidFill>
                          <a:latin typeface="Chivo" charset="0"/>
                          <a:cs typeface="Chivo" charset="0"/>
                        </a:rPr>
                        <a:t>Best case</a:t>
                      </a:r>
                      <a:endParaRPr lang="en-US">
                        <a:solidFill>
                          <a:schemeClr val="accent4">
                            <a:lumMod val="75000"/>
                            <a:lumOff val="25000"/>
                          </a:schemeClr>
                        </a:solidFill>
                        <a:latin typeface="Chivo" charset="0"/>
                        <a:cs typeface="Chivo" charset="0"/>
                      </a:endParaRPr>
                    </a:p>
                  </a:txBody>
                  <a:tcPr>
                    <a:lnL w="38100">
                      <a:solidFill>
                        <a:schemeClr val="tx1"/>
                      </a:solidFill>
                      <a:prstDash val="solid"/>
                    </a:lnL>
                    <a:lnR w="38100">
                      <a:solidFill>
                        <a:schemeClr val="tx1"/>
                      </a:solidFill>
                      <a:prstDash val="solid"/>
                    </a:lnR>
                    <a:lnT w="38100">
                      <a:solidFill>
                        <a:schemeClr val="tx1"/>
                      </a:solidFill>
                      <a:prstDash val="solid"/>
                    </a:lnT>
                    <a:lnB w="381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accent4">
                              <a:lumMod val="75000"/>
                              <a:lumOff val="25000"/>
                            </a:schemeClr>
                          </a:solidFill>
                          <a:latin typeface="Chivo" charset="0"/>
                          <a:cs typeface="Chivo" charset="0"/>
                        </a:rPr>
                        <a:t>Memory</a:t>
                      </a:r>
                      <a:endParaRPr lang="en-US">
                        <a:solidFill>
                          <a:schemeClr val="accent4">
                            <a:lumMod val="75000"/>
                            <a:lumOff val="25000"/>
                          </a:schemeClr>
                        </a:solidFill>
                        <a:latin typeface="Chivo" charset="0"/>
                        <a:cs typeface="Chivo" charset="0"/>
                      </a:endParaRPr>
                    </a:p>
                  </a:txBody>
                  <a:tcPr>
                    <a:lnL w="38100">
                      <a:solidFill>
                        <a:schemeClr val="tx1"/>
                      </a:solidFill>
                      <a:prstDash val="solid"/>
                    </a:lnL>
                    <a:lnR w="38100">
                      <a:solidFill>
                        <a:schemeClr val="tx1"/>
                      </a:solidFill>
                      <a:prstDash val="solid"/>
                    </a:lnR>
                    <a:lnT w="38100">
                      <a:solidFill>
                        <a:schemeClr val="tx1"/>
                      </a:solidFill>
                      <a:prstDash val="solid"/>
                    </a:lnT>
                    <a:lnB w="381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accent4">
                              <a:lumMod val="75000"/>
                              <a:lumOff val="25000"/>
                            </a:schemeClr>
                          </a:solidFill>
                          <a:latin typeface="Chivo" charset="0"/>
                          <a:cs typeface="Chivo" charset="0"/>
                        </a:rPr>
                        <a:t>Stable</a:t>
                      </a:r>
                      <a:endParaRPr lang="en-US">
                        <a:solidFill>
                          <a:schemeClr val="accent4">
                            <a:lumMod val="75000"/>
                            <a:lumOff val="25000"/>
                          </a:schemeClr>
                        </a:solidFill>
                        <a:latin typeface="Chivo" charset="0"/>
                        <a:cs typeface="Chivo" charset="0"/>
                      </a:endParaRPr>
                    </a:p>
                  </a:txBody>
                  <a:tcPr>
                    <a:lnL w="38100">
                      <a:solidFill>
                        <a:schemeClr val="tx1"/>
                      </a:solidFill>
                      <a:prstDash val="solid"/>
                    </a:lnL>
                    <a:lnR w="38100">
                      <a:solidFill>
                        <a:schemeClr val="tx1"/>
                      </a:solidFill>
                      <a:prstDash val="solid"/>
                    </a:lnR>
                    <a:lnT w="38100">
                      <a:solidFill>
                        <a:schemeClr val="tx1"/>
                      </a:solidFill>
                      <a:prstDash val="solid"/>
                    </a:lnT>
                    <a:lnB w="381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latin typeface="Chivo" charset="0"/>
                          <a:cs typeface="Chivo" charset="0"/>
                        </a:rPr>
                        <a:t>-</a:t>
                      </a:r>
                      <a:endParaRPr lang="en-US">
                        <a:latin typeface="Chivo" charset="0"/>
                        <a:cs typeface="Chivo" charset="0"/>
                      </a:endParaRPr>
                    </a:p>
                  </a:txBody>
                  <a:tcPr>
                    <a:lnL w="38100">
                      <a:solidFill>
                        <a:schemeClr val="tx1"/>
                      </a:solidFill>
                      <a:prstDash val="solid"/>
                    </a:lnL>
                    <a:lnR w="38100">
                      <a:solidFill>
                        <a:schemeClr val="tx1"/>
                      </a:solidFill>
                      <a:prstDash val="solid"/>
                    </a:lnR>
                    <a:lnT w="38100">
                      <a:solidFill>
                        <a:schemeClr val="tx1"/>
                      </a:solidFill>
                      <a:prstDash val="solid"/>
                    </a:lnT>
                    <a:lnB w="381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latin typeface="Chivo" charset="0"/>
                          <a:cs typeface="Chivo" charset="0"/>
                        </a:rPr>
                        <a:t>n + r</a:t>
                      </a:r>
                      <a:endParaRPr lang="en-US">
                        <a:latin typeface="Chivo" charset="0"/>
                        <a:cs typeface="Chivo" charset="0"/>
                      </a:endParaRPr>
                    </a:p>
                  </a:txBody>
                  <a:tcPr>
                    <a:lnL w="38100">
                      <a:solidFill>
                        <a:schemeClr val="tx1"/>
                      </a:solidFill>
                      <a:prstDash val="solid"/>
                    </a:lnL>
                    <a:lnR w="38100">
                      <a:solidFill>
                        <a:schemeClr val="tx1"/>
                      </a:solidFill>
                      <a:prstDash val="solid"/>
                    </a:lnR>
                    <a:lnT w="38100">
                      <a:solidFill>
                        <a:schemeClr val="tx1"/>
                      </a:solidFill>
                      <a:prstDash val="solid"/>
                    </a:lnT>
                    <a:lnB w="381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latin typeface="Chivo" charset="0"/>
                          <a:cs typeface="Chivo" charset="0"/>
                        </a:rPr>
                        <a:t>n + r</a:t>
                      </a:r>
                      <a:endParaRPr lang="en-US" baseline="30000">
                        <a:latin typeface="Chivo" charset="0"/>
                        <a:cs typeface="Chivo" charset="0"/>
                      </a:endParaRPr>
                    </a:p>
                  </a:txBody>
                  <a:tcPr>
                    <a:lnL w="38100">
                      <a:solidFill>
                        <a:schemeClr val="tx1"/>
                      </a:solidFill>
                      <a:prstDash val="solid"/>
                    </a:lnL>
                    <a:lnR w="38100">
                      <a:solidFill>
                        <a:schemeClr val="tx1"/>
                      </a:solidFill>
                      <a:prstDash val="solid"/>
                    </a:lnR>
                    <a:lnT w="38100">
                      <a:solidFill>
                        <a:schemeClr val="tx1"/>
                      </a:solidFill>
                      <a:prstDash val="solid"/>
                    </a:lnT>
                    <a:lnB w="381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latin typeface="Chivo" charset="0"/>
                          <a:cs typeface="Chivo" charset="0"/>
                        </a:rPr>
                        <a:t>n + r</a:t>
                      </a:r>
                      <a:endParaRPr lang="en-US">
                        <a:latin typeface="Chivo" charset="0"/>
                        <a:cs typeface="Chivo" charset="0"/>
                      </a:endParaRPr>
                    </a:p>
                  </a:txBody>
                  <a:tcPr>
                    <a:lnL w="38100">
                      <a:solidFill>
                        <a:schemeClr val="tx1"/>
                      </a:solidFill>
                      <a:prstDash val="solid"/>
                    </a:lnL>
                    <a:lnR w="38100">
                      <a:solidFill>
                        <a:schemeClr val="tx1"/>
                      </a:solidFill>
                      <a:prstDash val="solid"/>
                    </a:lnR>
                    <a:lnT w="38100">
                      <a:solidFill>
                        <a:schemeClr val="tx1"/>
                      </a:solidFill>
                      <a:prstDash val="solid"/>
                    </a:lnT>
                    <a:lnB w="381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latin typeface="Chivo" charset="0"/>
                          <a:cs typeface="Chivo" charset="0"/>
                        </a:rPr>
                        <a:t>yes</a:t>
                      </a:r>
                      <a:endParaRPr lang="en-US">
                        <a:latin typeface="Chivo" charset="0"/>
                        <a:cs typeface="Chivo" charset="0"/>
                      </a:endParaRPr>
                    </a:p>
                  </a:txBody>
                  <a:tcPr>
                    <a:lnL w="38100">
                      <a:solidFill>
                        <a:schemeClr val="tx1"/>
                      </a:solidFill>
                      <a:prstDash val="solid"/>
                    </a:lnL>
                    <a:lnR w="38100">
                      <a:solidFill>
                        <a:schemeClr val="tx1"/>
                      </a:solidFill>
                      <a:prstDash val="solid"/>
                    </a:lnR>
                    <a:lnT w="38100">
                      <a:solidFill>
                        <a:schemeClr val="tx1"/>
                      </a:solidFill>
                      <a:prstDash val="solid"/>
                    </a:lnT>
                    <a:lnB w="381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" name="Google Shape;520;p17"/>
          <p:cNvSpPr txBox="1"/>
          <p:nvPr/>
        </p:nvSpPr>
        <p:spPr>
          <a:xfrm>
            <a:off x="2225675" y="3867785"/>
            <a:ext cx="4693920" cy="91757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Chivo"/>
              <a:buChar char="●"/>
              <a:defRPr sz="1600" b="0" i="0" u="none" strike="noStrike" cap="none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Roboto Condensed Light"/>
              <a:buChar char="○"/>
              <a:defRPr sz="1600" b="0" i="0" u="none" strike="noStrike" cap="none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Roboto Condensed Light"/>
              <a:buChar char="■"/>
              <a:defRPr sz="1600" b="0" i="0" u="none" strike="noStrike" cap="none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Roboto Condensed Light"/>
              <a:buChar char="●"/>
              <a:defRPr sz="1600" b="0" i="0" u="none" strike="noStrike" cap="none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Roboto Condensed Light"/>
              <a:buChar char="○"/>
              <a:defRPr sz="1600" b="0" i="0" u="none" strike="noStrike" cap="none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Roboto Condensed Light"/>
              <a:buChar char="■"/>
              <a:defRPr sz="1600" b="0" i="0" u="none" strike="noStrike" cap="none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Roboto Condensed Light"/>
              <a:buChar char="●"/>
              <a:defRPr sz="1600" b="0" i="0" u="none" strike="noStrike" cap="none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Roboto Condensed Light"/>
              <a:buChar char="○"/>
              <a:defRPr sz="1600" b="0" i="0" u="none" strike="noStrike" cap="none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Roboto Condensed Light"/>
              <a:buChar char="■"/>
              <a:defRPr sz="1600" b="0" i="0" u="none" strike="noStrike" cap="none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defRPr>
            </a:lvl9pPr>
          </a:lstStyle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>
                <a:solidFill>
                  <a:schemeClr val="accent6"/>
                </a:solidFill>
                <a:sym typeface="+mn-ea"/>
              </a:rPr>
              <a:t>n  - represents the number of elements</a:t>
            </a:r>
            <a:endParaRPr lang="en-US">
              <a:solidFill>
                <a:schemeClr val="accent6"/>
              </a:solidFill>
              <a:sym typeface="+mn-ea"/>
            </a:endParaRPr>
          </a:p>
          <a:p>
            <a:pPr marL="127000" lvl="0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 lang="en-US">
              <a:solidFill>
                <a:schemeClr val="accent6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>
                <a:solidFill>
                  <a:schemeClr val="accent6"/>
                </a:solidFill>
                <a:sym typeface="+mn-ea"/>
              </a:rPr>
              <a:t>r  - represents the max-number (range)</a:t>
            </a:r>
            <a:endParaRPr lang="en-US" altLang="en-GB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0A0A"/>
        </a:solidFill>
        <a:effectLst/>
      </p:bgPr>
    </p:bg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17"/>
          <p:cNvSpPr txBox="1"/>
          <p:nvPr>
            <p:ph type="title"/>
          </p:nvPr>
        </p:nvSpPr>
        <p:spPr>
          <a:xfrm>
            <a:off x="1760150" y="555375"/>
            <a:ext cx="5623800" cy="99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Count sort</a:t>
            </a:r>
            <a:endParaRPr lang="en-US" altLang="en-GB"/>
          </a:p>
        </p:txBody>
      </p:sp>
      <p:graphicFrame>
        <p:nvGraphicFramePr>
          <p:cNvPr id="2" name="Chart 1"/>
          <p:cNvGraphicFramePr/>
          <p:nvPr/>
        </p:nvGraphicFramePr>
        <p:xfrm>
          <a:off x="395605" y="1635760"/>
          <a:ext cx="4290060" cy="25914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4" name="Chart 3"/>
          <p:cNvGraphicFramePr/>
          <p:nvPr/>
        </p:nvGraphicFramePr>
        <p:xfrm>
          <a:off x="4860290" y="1745615"/>
          <a:ext cx="4051300" cy="24307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0A0A"/>
        </a:solidFill>
        <a:effectLst/>
      </p:bgPr>
    </p:bg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395605" y="536575"/>
            <a:ext cx="8303260" cy="4070350"/>
            <a:chOff x="623" y="845"/>
            <a:chExt cx="13076" cy="6410"/>
          </a:xfrm>
        </p:grpSpPr>
        <p:graphicFrame>
          <p:nvGraphicFramePr>
            <p:cNvPr id="2" name="Chart 1"/>
            <p:cNvGraphicFramePr/>
            <p:nvPr/>
          </p:nvGraphicFramePr>
          <p:xfrm>
            <a:off x="700" y="845"/>
            <a:ext cx="12999" cy="641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"/>
            </a:graphicData>
          </a:graphic>
        </p:graphicFrame>
        <p:sp>
          <p:nvSpPr>
            <p:cNvPr id="3" name="Text Box 2"/>
            <p:cNvSpPr txBox="1"/>
            <p:nvPr/>
          </p:nvSpPr>
          <p:spPr>
            <a:xfrm>
              <a:off x="623" y="5524"/>
              <a:ext cx="1704" cy="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700" b="1">
                  <a:solidFill>
                    <a:schemeClr val="accent6"/>
                  </a:solidFill>
                </a:rPr>
                <a:t>no. of elements</a:t>
              </a:r>
              <a:endParaRPr lang="en-US" sz="700" b="1">
                <a:solidFill>
                  <a:schemeClr val="accent6"/>
                </a:solidFill>
              </a:endParaRPr>
            </a:p>
          </p:txBody>
        </p:sp>
        <p:sp>
          <p:nvSpPr>
            <p:cNvPr id="6" name="Text Box 5"/>
            <p:cNvSpPr txBox="1"/>
            <p:nvPr/>
          </p:nvSpPr>
          <p:spPr>
            <a:xfrm>
              <a:off x="737" y="6544"/>
              <a:ext cx="1394" cy="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700" b="1">
                  <a:solidFill>
                    <a:schemeClr val="accent6"/>
                  </a:solidFill>
                </a:rPr>
                <a:t>max-number</a:t>
              </a:r>
              <a:endParaRPr lang="en-US" sz="700" b="1">
                <a:solidFill>
                  <a:schemeClr val="accent6"/>
                </a:solidFill>
              </a:endParaRPr>
            </a:p>
          </p:txBody>
        </p:sp>
      </p:grpSp>
      <p:sp>
        <p:nvSpPr>
          <p:cNvPr id="15" name="Text Box 14"/>
          <p:cNvSpPr txBox="1"/>
          <p:nvPr/>
        </p:nvSpPr>
        <p:spPr>
          <a:xfrm rot="16200000">
            <a:off x="-83185" y="2116455"/>
            <a:ext cx="1480185" cy="2298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900" b="1">
                <a:solidFill>
                  <a:schemeClr val="accent6"/>
                </a:solidFill>
              </a:rPr>
              <a:t>milliseconds (ms)</a:t>
            </a:r>
            <a:endParaRPr lang="en-US" sz="900" b="1">
              <a:solidFill>
                <a:schemeClr val="accent6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0A0A"/>
        </a:solidFill>
        <a:effectLst/>
      </p:bgPr>
    </p:bg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17"/>
          <p:cNvSpPr txBox="1"/>
          <p:nvPr>
            <p:ph type="body" idx="1"/>
          </p:nvPr>
        </p:nvSpPr>
        <p:spPr>
          <a:xfrm>
            <a:off x="716825" y="1851550"/>
            <a:ext cx="7710900" cy="27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altLang="en-GB"/>
              <a:t>An insertion algorithm, an improvement to bubble sort, that eliminates more than one inversion at a time.</a:t>
            </a:r>
            <a:endParaRPr lang="en-US" altLang="en-GB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endParaRPr lang="en-US" altLang="en-GB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altLang="en-GB"/>
              <a:t>My implementation utilise the standard shell sort gap, dividing by 2</a:t>
            </a:r>
            <a:endParaRPr lang="en-US" altLang="en-GB"/>
          </a:p>
        </p:txBody>
      </p:sp>
      <p:sp>
        <p:nvSpPr>
          <p:cNvPr id="521" name="Google Shape;521;p17"/>
          <p:cNvSpPr txBox="1"/>
          <p:nvPr>
            <p:ph type="title"/>
          </p:nvPr>
        </p:nvSpPr>
        <p:spPr>
          <a:xfrm>
            <a:off x="1760150" y="539500"/>
            <a:ext cx="5623800" cy="99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Shell sort</a:t>
            </a:r>
            <a:endParaRPr lang="en-US" altLang="en-GB"/>
          </a:p>
        </p:txBody>
      </p:sp>
      <p:graphicFrame>
        <p:nvGraphicFramePr>
          <p:cNvPr id="2" name="Table 1"/>
          <p:cNvGraphicFramePr/>
          <p:nvPr/>
        </p:nvGraphicFramePr>
        <p:xfrm>
          <a:off x="1403985" y="3723640"/>
          <a:ext cx="6397625" cy="7918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9525"/>
                <a:gridCol w="1393825"/>
                <a:gridCol w="1165225"/>
                <a:gridCol w="1279525"/>
                <a:gridCol w="1279525"/>
              </a:tblGrid>
              <a:tr h="41084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accent4">
                              <a:lumMod val="75000"/>
                              <a:lumOff val="25000"/>
                            </a:schemeClr>
                          </a:solidFill>
                          <a:latin typeface="Chivo" charset="0"/>
                          <a:cs typeface="Chivo" charset="0"/>
                        </a:rPr>
                        <a:t>Worst case</a:t>
                      </a:r>
                      <a:endParaRPr lang="en-US">
                        <a:solidFill>
                          <a:schemeClr val="accent4">
                            <a:lumMod val="75000"/>
                            <a:lumOff val="25000"/>
                          </a:schemeClr>
                        </a:solidFill>
                        <a:latin typeface="Chivo" charset="0"/>
                        <a:cs typeface="Chivo" charset="0"/>
                      </a:endParaRPr>
                    </a:p>
                  </a:txBody>
                  <a:tcPr>
                    <a:lnL w="38100">
                      <a:solidFill>
                        <a:schemeClr val="tx1"/>
                      </a:solidFill>
                      <a:prstDash val="solid"/>
                    </a:lnL>
                    <a:lnR w="38100">
                      <a:solidFill>
                        <a:schemeClr val="tx1"/>
                      </a:solidFill>
                      <a:prstDash val="solid"/>
                    </a:lnR>
                    <a:lnT w="38100">
                      <a:solidFill>
                        <a:schemeClr val="tx1"/>
                      </a:solidFill>
                      <a:prstDash val="solid"/>
                    </a:lnT>
                    <a:lnB w="381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accent4">
                              <a:lumMod val="75000"/>
                              <a:lumOff val="25000"/>
                            </a:schemeClr>
                          </a:solidFill>
                          <a:latin typeface="Chivo" charset="0"/>
                          <a:cs typeface="Chivo" charset="0"/>
                        </a:rPr>
                        <a:t>Average case</a:t>
                      </a:r>
                      <a:endParaRPr lang="en-US">
                        <a:solidFill>
                          <a:schemeClr val="accent4">
                            <a:lumMod val="75000"/>
                            <a:lumOff val="25000"/>
                          </a:schemeClr>
                        </a:solidFill>
                        <a:latin typeface="Chivo" charset="0"/>
                        <a:cs typeface="Chivo" charset="0"/>
                      </a:endParaRPr>
                    </a:p>
                  </a:txBody>
                  <a:tcPr>
                    <a:lnL w="38100">
                      <a:solidFill>
                        <a:schemeClr val="tx1"/>
                      </a:solidFill>
                      <a:prstDash val="solid"/>
                    </a:lnL>
                    <a:lnR w="38100">
                      <a:solidFill>
                        <a:schemeClr val="tx1"/>
                      </a:solidFill>
                      <a:prstDash val="solid"/>
                    </a:lnR>
                    <a:lnT w="38100">
                      <a:solidFill>
                        <a:schemeClr val="tx1"/>
                      </a:solidFill>
                      <a:prstDash val="solid"/>
                    </a:lnT>
                    <a:lnB w="381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accent4">
                              <a:lumMod val="75000"/>
                              <a:lumOff val="25000"/>
                            </a:schemeClr>
                          </a:solidFill>
                          <a:latin typeface="Chivo" charset="0"/>
                          <a:cs typeface="Chivo" charset="0"/>
                        </a:rPr>
                        <a:t>Best case</a:t>
                      </a:r>
                      <a:endParaRPr lang="en-US">
                        <a:solidFill>
                          <a:schemeClr val="accent4">
                            <a:lumMod val="75000"/>
                            <a:lumOff val="25000"/>
                          </a:schemeClr>
                        </a:solidFill>
                        <a:latin typeface="Chivo" charset="0"/>
                        <a:cs typeface="Chivo" charset="0"/>
                      </a:endParaRPr>
                    </a:p>
                  </a:txBody>
                  <a:tcPr>
                    <a:lnL w="38100">
                      <a:solidFill>
                        <a:schemeClr val="tx1"/>
                      </a:solidFill>
                      <a:prstDash val="solid"/>
                    </a:lnL>
                    <a:lnR w="38100">
                      <a:solidFill>
                        <a:schemeClr val="tx1"/>
                      </a:solidFill>
                      <a:prstDash val="solid"/>
                    </a:lnR>
                    <a:lnT w="38100">
                      <a:solidFill>
                        <a:schemeClr val="tx1"/>
                      </a:solidFill>
                      <a:prstDash val="solid"/>
                    </a:lnT>
                    <a:lnB w="381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accent4">
                              <a:lumMod val="75000"/>
                              <a:lumOff val="25000"/>
                            </a:schemeClr>
                          </a:solidFill>
                          <a:latin typeface="Chivo" charset="0"/>
                          <a:cs typeface="Chivo" charset="0"/>
                        </a:rPr>
                        <a:t>Memory</a:t>
                      </a:r>
                      <a:endParaRPr lang="en-US">
                        <a:solidFill>
                          <a:schemeClr val="accent4">
                            <a:lumMod val="75000"/>
                            <a:lumOff val="25000"/>
                          </a:schemeClr>
                        </a:solidFill>
                        <a:latin typeface="Chivo" charset="0"/>
                        <a:cs typeface="Chivo" charset="0"/>
                      </a:endParaRPr>
                    </a:p>
                  </a:txBody>
                  <a:tcPr>
                    <a:lnL w="38100">
                      <a:solidFill>
                        <a:schemeClr val="tx1"/>
                      </a:solidFill>
                      <a:prstDash val="solid"/>
                    </a:lnL>
                    <a:lnR w="38100">
                      <a:solidFill>
                        <a:schemeClr val="tx1"/>
                      </a:solidFill>
                      <a:prstDash val="solid"/>
                    </a:lnR>
                    <a:lnT w="38100">
                      <a:solidFill>
                        <a:schemeClr val="tx1"/>
                      </a:solidFill>
                      <a:prstDash val="solid"/>
                    </a:lnT>
                    <a:lnB w="381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accent4">
                              <a:lumMod val="75000"/>
                              <a:lumOff val="25000"/>
                            </a:schemeClr>
                          </a:solidFill>
                          <a:latin typeface="Chivo" charset="0"/>
                          <a:cs typeface="Chivo" charset="0"/>
                        </a:rPr>
                        <a:t>Stable</a:t>
                      </a:r>
                      <a:endParaRPr lang="en-US">
                        <a:solidFill>
                          <a:schemeClr val="accent4">
                            <a:lumMod val="75000"/>
                            <a:lumOff val="25000"/>
                          </a:schemeClr>
                        </a:solidFill>
                        <a:latin typeface="Chivo" charset="0"/>
                        <a:cs typeface="Chivo" charset="0"/>
                      </a:endParaRPr>
                    </a:p>
                  </a:txBody>
                  <a:tcPr>
                    <a:lnL w="38100">
                      <a:solidFill>
                        <a:schemeClr val="tx1"/>
                      </a:solidFill>
                      <a:prstDash val="solid"/>
                    </a:lnL>
                    <a:lnR w="38100">
                      <a:solidFill>
                        <a:schemeClr val="tx1"/>
                      </a:solidFill>
                      <a:prstDash val="solid"/>
                    </a:lnR>
                    <a:lnT w="38100">
                      <a:solidFill>
                        <a:schemeClr val="tx1"/>
                      </a:solidFill>
                      <a:prstDash val="solid"/>
                    </a:lnT>
                    <a:lnB w="381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latin typeface="Chivo" charset="0"/>
                          <a:cs typeface="Chivo" charset="0"/>
                        </a:rPr>
                        <a:t>n logn</a:t>
                      </a:r>
                      <a:endParaRPr lang="en-US">
                        <a:latin typeface="Chivo" charset="0"/>
                        <a:cs typeface="Chivo" charset="0"/>
                      </a:endParaRPr>
                    </a:p>
                  </a:txBody>
                  <a:tcPr>
                    <a:lnL w="38100">
                      <a:solidFill>
                        <a:schemeClr val="tx1"/>
                      </a:solidFill>
                      <a:prstDash val="solid"/>
                    </a:lnL>
                    <a:lnR w="38100">
                      <a:solidFill>
                        <a:schemeClr val="tx1"/>
                      </a:solidFill>
                      <a:prstDash val="solid"/>
                    </a:lnR>
                    <a:lnT w="38100">
                      <a:solidFill>
                        <a:schemeClr val="tx1"/>
                      </a:solidFill>
                      <a:prstDash val="solid"/>
                    </a:lnT>
                    <a:lnB w="381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latin typeface="Chivo" charset="0"/>
                          <a:cs typeface="Chivo" charset="0"/>
                        </a:rPr>
                        <a:t>n</a:t>
                      </a:r>
                      <a:r>
                        <a:rPr lang="en-US" baseline="30000">
                          <a:latin typeface="Chivo" charset="0"/>
                          <a:cs typeface="Chivo" charset="0"/>
                        </a:rPr>
                        <a:t>4/3</a:t>
                      </a:r>
                      <a:endParaRPr lang="en-US" baseline="30000">
                        <a:latin typeface="Chivo" charset="0"/>
                        <a:cs typeface="Chivo" charset="0"/>
                      </a:endParaRPr>
                    </a:p>
                  </a:txBody>
                  <a:tcPr>
                    <a:lnL w="38100">
                      <a:solidFill>
                        <a:schemeClr val="tx1"/>
                      </a:solidFill>
                      <a:prstDash val="solid"/>
                    </a:lnL>
                    <a:lnR w="38100">
                      <a:solidFill>
                        <a:schemeClr val="tx1"/>
                      </a:solidFill>
                      <a:prstDash val="solid"/>
                    </a:lnR>
                    <a:lnT w="38100">
                      <a:solidFill>
                        <a:schemeClr val="tx1"/>
                      </a:solidFill>
                      <a:prstDash val="solid"/>
                    </a:lnT>
                    <a:lnB w="381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latin typeface="Chivo" charset="0"/>
                          <a:cs typeface="Chivo" charset="0"/>
                        </a:rPr>
                        <a:t>n</a:t>
                      </a:r>
                      <a:r>
                        <a:rPr lang="en-US" baseline="30000">
                          <a:latin typeface="Chivo" charset="0"/>
                          <a:cs typeface="Chivo" charset="0"/>
                        </a:rPr>
                        <a:t>3/2</a:t>
                      </a:r>
                      <a:endParaRPr lang="en-US" baseline="30000">
                        <a:latin typeface="Chivo" charset="0"/>
                        <a:cs typeface="Chivo" charset="0"/>
                      </a:endParaRPr>
                    </a:p>
                  </a:txBody>
                  <a:tcPr>
                    <a:lnL w="38100">
                      <a:solidFill>
                        <a:schemeClr val="tx1"/>
                      </a:solidFill>
                      <a:prstDash val="solid"/>
                    </a:lnL>
                    <a:lnR w="38100">
                      <a:solidFill>
                        <a:schemeClr val="tx1"/>
                      </a:solidFill>
                      <a:prstDash val="solid"/>
                    </a:lnR>
                    <a:lnT w="38100">
                      <a:solidFill>
                        <a:schemeClr val="tx1"/>
                      </a:solidFill>
                      <a:prstDash val="solid"/>
                    </a:lnT>
                    <a:lnB w="381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latin typeface="Chivo" charset="0"/>
                          <a:cs typeface="Chivo" charset="0"/>
                        </a:rPr>
                        <a:t>1</a:t>
                      </a:r>
                      <a:endParaRPr lang="en-US">
                        <a:latin typeface="Chivo" charset="0"/>
                        <a:cs typeface="Chivo" charset="0"/>
                      </a:endParaRPr>
                    </a:p>
                  </a:txBody>
                  <a:tcPr>
                    <a:lnL w="38100">
                      <a:solidFill>
                        <a:schemeClr val="tx1"/>
                      </a:solidFill>
                      <a:prstDash val="solid"/>
                    </a:lnL>
                    <a:lnR w="38100">
                      <a:solidFill>
                        <a:schemeClr val="tx1"/>
                      </a:solidFill>
                      <a:prstDash val="solid"/>
                    </a:lnR>
                    <a:lnT w="38100">
                      <a:solidFill>
                        <a:schemeClr val="tx1"/>
                      </a:solidFill>
                      <a:prstDash val="solid"/>
                    </a:lnT>
                    <a:lnB w="381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latin typeface="Chivo" charset="0"/>
                          <a:cs typeface="Chivo" charset="0"/>
                        </a:rPr>
                        <a:t>no</a:t>
                      </a:r>
                      <a:endParaRPr lang="en-US">
                        <a:latin typeface="Chivo" charset="0"/>
                        <a:cs typeface="Chivo" charset="0"/>
                      </a:endParaRPr>
                    </a:p>
                  </a:txBody>
                  <a:tcPr>
                    <a:lnL w="38100">
                      <a:solidFill>
                        <a:schemeClr val="tx1"/>
                      </a:solidFill>
                      <a:prstDash val="solid"/>
                    </a:lnL>
                    <a:lnR w="38100">
                      <a:solidFill>
                        <a:schemeClr val="tx1"/>
                      </a:solidFill>
                      <a:prstDash val="solid"/>
                    </a:lnR>
                    <a:lnT w="38100">
                      <a:solidFill>
                        <a:schemeClr val="tx1"/>
                      </a:solidFill>
                      <a:prstDash val="solid"/>
                    </a:lnT>
                    <a:lnB w="381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0A0A"/>
        </a:solidFill>
        <a:effectLst/>
      </p:bgPr>
    </p:bg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17"/>
          <p:cNvSpPr txBox="1"/>
          <p:nvPr>
            <p:ph type="title"/>
          </p:nvPr>
        </p:nvSpPr>
        <p:spPr>
          <a:xfrm>
            <a:off x="1760150" y="555375"/>
            <a:ext cx="5623800" cy="99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Shell sort</a:t>
            </a:r>
            <a:endParaRPr lang="en-US" altLang="en-GB"/>
          </a:p>
        </p:txBody>
      </p:sp>
      <p:graphicFrame>
        <p:nvGraphicFramePr>
          <p:cNvPr id="2" name="Chart 1"/>
          <p:cNvGraphicFramePr/>
          <p:nvPr/>
        </p:nvGraphicFramePr>
        <p:xfrm>
          <a:off x="395605" y="1851660"/>
          <a:ext cx="3961130" cy="23768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3" name="Chart 2"/>
          <p:cNvGraphicFramePr/>
          <p:nvPr/>
        </p:nvGraphicFramePr>
        <p:xfrm>
          <a:off x="4716145" y="1736725"/>
          <a:ext cx="4152265" cy="24917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0A0A"/>
        </a:solidFill>
        <a:effectLst/>
      </p:bgPr>
    </p:bg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/>
        </p:nvGraphicFramePr>
        <p:xfrm>
          <a:off x="497840" y="627380"/>
          <a:ext cx="8147685" cy="40176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5" name="Text Box 4"/>
          <p:cNvSpPr txBox="1"/>
          <p:nvPr/>
        </p:nvSpPr>
        <p:spPr>
          <a:xfrm>
            <a:off x="441325" y="3580130"/>
            <a:ext cx="1082040" cy="198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700" b="1">
                <a:solidFill>
                  <a:schemeClr val="accent6"/>
                </a:solidFill>
              </a:rPr>
              <a:t>no. of elements</a:t>
            </a:r>
            <a:endParaRPr lang="en-US" sz="700" b="1">
              <a:solidFill>
                <a:schemeClr val="accent6"/>
              </a:solidFill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539750" y="4155440"/>
            <a:ext cx="885190" cy="198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700" b="1">
                <a:solidFill>
                  <a:schemeClr val="accent6"/>
                </a:solidFill>
              </a:rPr>
              <a:t>max-number</a:t>
            </a:r>
            <a:endParaRPr lang="en-US" sz="700" b="1">
              <a:solidFill>
                <a:schemeClr val="accent6"/>
              </a:solidFill>
            </a:endParaRPr>
          </a:p>
        </p:txBody>
      </p:sp>
      <p:sp>
        <p:nvSpPr>
          <p:cNvPr id="15" name="Text Box 14"/>
          <p:cNvSpPr txBox="1"/>
          <p:nvPr/>
        </p:nvSpPr>
        <p:spPr>
          <a:xfrm rot="16200000">
            <a:off x="-83185" y="2116455"/>
            <a:ext cx="1480185" cy="2298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900" b="1">
                <a:solidFill>
                  <a:schemeClr val="accent6"/>
                </a:solidFill>
              </a:rPr>
              <a:t>milliseconds (ms)</a:t>
            </a:r>
            <a:endParaRPr lang="en-US" sz="900" b="1">
              <a:solidFill>
                <a:schemeClr val="accent6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0A0A"/>
        </a:solidFill>
        <a:effectLst/>
      </p:bgPr>
    </p:bg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17"/>
          <p:cNvSpPr txBox="1"/>
          <p:nvPr>
            <p:ph type="body" idx="1"/>
          </p:nvPr>
        </p:nvSpPr>
        <p:spPr>
          <a:xfrm>
            <a:off x="716825" y="1851550"/>
            <a:ext cx="7710900" cy="27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altLang="en-GB"/>
              <a:t>Based on counting, this algorithm can offer different results based on the base used</a:t>
            </a:r>
            <a:endParaRPr lang="en-US" altLang="en-GB"/>
          </a:p>
          <a:p>
            <a:pPr marL="127000" lvl="0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 lang="en-US" altLang="en-GB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altLang="en-GB"/>
              <a:t>The tests include different bases. It was implemented as a LSD Radix.</a:t>
            </a:r>
            <a:endParaRPr lang="en-US" altLang="en-GB"/>
          </a:p>
        </p:txBody>
      </p:sp>
      <p:sp>
        <p:nvSpPr>
          <p:cNvPr id="521" name="Google Shape;521;p17"/>
          <p:cNvSpPr txBox="1"/>
          <p:nvPr>
            <p:ph type="title"/>
          </p:nvPr>
        </p:nvSpPr>
        <p:spPr>
          <a:xfrm>
            <a:off x="1760150" y="539500"/>
            <a:ext cx="5623800" cy="99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Radix sort</a:t>
            </a:r>
            <a:endParaRPr lang="en-US" altLang="en-GB"/>
          </a:p>
        </p:txBody>
      </p:sp>
      <p:graphicFrame>
        <p:nvGraphicFramePr>
          <p:cNvPr id="2" name="Table 1"/>
          <p:cNvGraphicFramePr/>
          <p:nvPr/>
        </p:nvGraphicFramePr>
        <p:xfrm>
          <a:off x="1046480" y="3723640"/>
          <a:ext cx="6755130" cy="7918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9830"/>
                <a:gridCol w="1851025"/>
                <a:gridCol w="1561465"/>
                <a:gridCol w="1363345"/>
                <a:gridCol w="799465"/>
              </a:tblGrid>
              <a:tr h="41084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accent4">
                              <a:lumMod val="75000"/>
                              <a:lumOff val="25000"/>
                            </a:schemeClr>
                          </a:solidFill>
                          <a:latin typeface="Chivo" charset="0"/>
                          <a:cs typeface="Chivo" charset="0"/>
                        </a:rPr>
                        <a:t>Worst case</a:t>
                      </a:r>
                      <a:endParaRPr lang="en-US">
                        <a:solidFill>
                          <a:schemeClr val="accent4">
                            <a:lumMod val="75000"/>
                            <a:lumOff val="25000"/>
                          </a:schemeClr>
                        </a:solidFill>
                        <a:latin typeface="Chivo" charset="0"/>
                        <a:cs typeface="Chivo" charset="0"/>
                      </a:endParaRPr>
                    </a:p>
                  </a:txBody>
                  <a:tcPr>
                    <a:lnL w="38100">
                      <a:solidFill>
                        <a:schemeClr val="tx1"/>
                      </a:solidFill>
                      <a:prstDash val="solid"/>
                    </a:lnL>
                    <a:lnR w="38100">
                      <a:solidFill>
                        <a:schemeClr val="tx1"/>
                      </a:solidFill>
                      <a:prstDash val="solid"/>
                    </a:lnR>
                    <a:lnT w="38100">
                      <a:solidFill>
                        <a:schemeClr val="tx1"/>
                      </a:solidFill>
                      <a:prstDash val="solid"/>
                    </a:lnT>
                    <a:lnB w="381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accent4">
                              <a:lumMod val="75000"/>
                              <a:lumOff val="25000"/>
                            </a:schemeClr>
                          </a:solidFill>
                          <a:latin typeface="Chivo" charset="0"/>
                          <a:cs typeface="Chivo" charset="0"/>
                        </a:rPr>
                        <a:t>Average case</a:t>
                      </a:r>
                      <a:endParaRPr lang="en-US">
                        <a:solidFill>
                          <a:schemeClr val="accent4">
                            <a:lumMod val="75000"/>
                            <a:lumOff val="25000"/>
                          </a:schemeClr>
                        </a:solidFill>
                        <a:latin typeface="Chivo" charset="0"/>
                        <a:cs typeface="Chivo" charset="0"/>
                      </a:endParaRPr>
                    </a:p>
                  </a:txBody>
                  <a:tcPr>
                    <a:lnL w="38100">
                      <a:solidFill>
                        <a:schemeClr val="tx1"/>
                      </a:solidFill>
                      <a:prstDash val="solid"/>
                    </a:lnL>
                    <a:lnR w="38100">
                      <a:solidFill>
                        <a:schemeClr val="tx1"/>
                      </a:solidFill>
                      <a:prstDash val="solid"/>
                    </a:lnR>
                    <a:lnT w="38100">
                      <a:solidFill>
                        <a:schemeClr val="tx1"/>
                      </a:solidFill>
                      <a:prstDash val="solid"/>
                    </a:lnT>
                    <a:lnB w="381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accent4">
                              <a:lumMod val="75000"/>
                              <a:lumOff val="25000"/>
                            </a:schemeClr>
                          </a:solidFill>
                          <a:latin typeface="Chivo" charset="0"/>
                          <a:cs typeface="Chivo" charset="0"/>
                        </a:rPr>
                        <a:t>Best case</a:t>
                      </a:r>
                      <a:endParaRPr lang="en-US">
                        <a:solidFill>
                          <a:schemeClr val="accent4">
                            <a:lumMod val="75000"/>
                            <a:lumOff val="25000"/>
                          </a:schemeClr>
                        </a:solidFill>
                        <a:latin typeface="Chivo" charset="0"/>
                        <a:cs typeface="Chivo" charset="0"/>
                      </a:endParaRPr>
                    </a:p>
                  </a:txBody>
                  <a:tcPr>
                    <a:lnL w="38100">
                      <a:solidFill>
                        <a:schemeClr val="tx1"/>
                      </a:solidFill>
                      <a:prstDash val="solid"/>
                    </a:lnL>
                    <a:lnR w="38100">
                      <a:solidFill>
                        <a:schemeClr val="tx1"/>
                      </a:solidFill>
                      <a:prstDash val="solid"/>
                    </a:lnR>
                    <a:lnT w="38100">
                      <a:solidFill>
                        <a:schemeClr val="tx1"/>
                      </a:solidFill>
                      <a:prstDash val="solid"/>
                    </a:lnT>
                    <a:lnB w="381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accent4">
                              <a:lumMod val="75000"/>
                              <a:lumOff val="25000"/>
                            </a:schemeClr>
                          </a:solidFill>
                          <a:latin typeface="Chivo" charset="0"/>
                          <a:cs typeface="Chivo" charset="0"/>
                        </a:rPr>
                        <a:t>Memory</a:t>
                      </a:r>
                      <a:endParaRPr lang="en-US">
                        <a:solidFill>
                          <a:schemeClr val="accent4">
                            <a:lumMod val="75000"/>
                            <a:lumOff val="25000"/>
                          </a:schemeClr>
                        </a:solidFill>
                        <a:latin typeface="Chivo" charset="0"/>
                        <a:cs typeface="Chivo" charset="0"/>
                      </a:endParaRPr>
                    </a:p>
                  </a:txBody>
                  <a:tcPr>
                    <a:lnL w="38100">
                      <a:solidFill>
                        <a:schemeClr val="tx1"/>
                      </a:solidFill>
                      <a:prstDash val="solid"/>
                    </a:lnL>
                    <a:lnR w="38100">
                      <a:solidFill>
                        <a:schemeClr val="tx1"/>
                      </a:solidFill>
                      <a:prstDash val="solid"/>
                    </a:lnR>
                    <a:lnT w="38100">
                      <a:solidFill>
                        <a:schemeClr val="tx1"/>
                      </a:solidFill>
                      <a:prstDash val="solid"/>
                    </a:lnT>
                    <a:lnB w="381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accent4">
                              <a:lumMod val="75000"/>
                              <a:lumOff val="25000"/>
                            </a:schemeClr>
                          </a:solidFill>
                          <a:latin typeface="Chivo" charset="0"/>
                          <a:cs typeface="Chivo" charset="0"/>
                        </a:rPr>
                        <a:t>Stable</a:t>
                      </a:r>
                      <a:endParaRPr lang="en-US">
                        <a:solidFill>
                          <a:schemeClr val="accent4">
                            <a:lumMod val="75000"/>
                            <a:lumOff val="25000"/>
                          </a:schemeClr>
                        </a:solidFill>
                        <a:latin typeface="Chivo" charset="0"/>
                        <a:cs typeface="Chivo" charset="0"/>
                      </a:endParaRPr>
                    </a:p>
                  </a:txBody>
                  <a:tcPr>
                    <a:lnL w="38100">
                      <a:solidFill>
                        <a:schemeClr val="tx1"/>
                      </a:solidFill>
                      <a:prstDash val="solid"/>
                    </a:lnL>
                    <a:lnR w="38100">
                      <a:solidFill>
                        <a:schemeClr val="tx1"/>
                      </a:solidFill>
                      <a:prstDash val="solid"/>
                    </a:lnR>
                    <a:lnT w="38100">
                      <a:solidFill>
                        <a:schemeClr val="tx1"/>
                      </a:solidFill>
                      <a:prstDash val="solid"/>
                    </a:lnT>
                    <a:lnB w="381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latin typeface="Chivo" charset="0"/>
                          <a:cs typeface="Chivo" charset="0"/>
                        </a:rPr>
                        <a:t>n</a:t>
                      </a:r>
                      <a:endParaRPr lang="en-US">
                        <a:latin typeface="Chivo" charset="0"/>
                        <a:cs typeface="Chivo" charset="0"/>
                      </a:endParaRPr>
                    </a:p>
                  </a:txBody>
                  <a:tcPr>
                    <a:lnL w="38100">
                      <a:solidFill>
                        <a:schemeClr val="tx1"/>
                      </a:solidFill>
                      <a:prstDash val="solid"/>
                    </a:lnL>
                    <a:lnR w="38100">
                      <a:solidFill>
                        <a:schemeClr val="tx1"/>
                      </a:solidFill>
                      <a:prstDash val="solid"/>
                    </a:lnR>
                    <a:lnT w="38100">
                      <a:solidFill>
                        <a:schemeClr val="tx1"/>
                      </a:solidFill>
                      <a:prstDash val="solid"/>
                    </a:lnT>
                    <a:lnB w="381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300">
                          <a:latin typeface="Chivo" charset="0"/>
                          <a:cs typeface="Chivo" charset="0"/>
                        </a:rPr>
                        <a:t>n * no_of_digits</a:t>
                      </a:r>
                      <a:endParaRPr lang="en-US" sz="1300" baseline="30000">
                        <a:latin typeface="Chivo" charset="0"/>
                        <a:cs typeface="Chivo" charset="0"/>
                      </a:endParaRPr>
                    </a:p>
                  </a:txBody>
                  <a:tcPr>
                    <a:lnL w="38100">
                      <a:solidFill>
                        <a:schemeClr val="tx1"/>
                      </a:solidFill>
                      <a:prstDash val="solid"/>
                    </a:lnL>
                    <a:lnR w="38100">
                      <a:solidFill>
                        <a:schemeClr val="tx1"/>
                      </a:solidFill>
                      <a:prstDash val="solid"/>
                    </a:lnR>
                    <a:lnT w="38100">
                      <a:solidFill>
                        <a:schemeClr val="tx1"/>
                      </a:solidFill>
                      <a:prstDash val="solid"/>
                    </a:lnT>
                    <a:lnB w="381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300">
                          <a:latin typeface="Chivo" charset="0"/>
                          <a:cs typeface="Chivo" charset="0"/>
                          <a:sym typeface="+mn-ea"/>
                        </a:rPr>
                        <a:t>n * no_of_digits</a:t>
                      </a:r>
                      <a:endParaRPr lang="en-US" sz="1300" baseline="30000">
                        <a:latin typeface="Chivo" charset="0"/>
                        <a:cs typeface="Chivo" charset="0"/>
                        <a:sym typeface="+mn-ea"/>
                      </a:endParaRPr>
                    </a:p>
                  </a:txBody>
                  <a:tcPr>
                    <a:lnL w="38100">
                      <a:solidFill>
                        <a:schemeClr val="tx1"/>
                      </a:solidFill>
                      <a:prstDash val="solid"/>
                    </a:lnL>
                    <a:lnR w="38100">
                      <a:solidFill>
                        <a:schemeClr val="tx1"/>
                      </a:solidFill>
                      <a:prstDash val="solid"/>
                    </a:lnR>
                    <a:lnT w="38100">
                      <a:solidFill>
                        <a:schemeClr val="tx1"/>
                      </a:solidFill>
                      <a:prstDash val="solid"/>
                    </a:lnT>
                    <a:lnB w="381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latin typeface="Chivo" charset="0"/>
                          <a:cs typeface="Chivo" charset="0"/>
                        </a:rPr>
                        <a:t>n + 2</a:t>
                      </a:r>
                      <a:r>
                        <a:rPr lang="en-US" baseline="30000">
                          <a:latin typeface="Chivo" charset="0"/>
                          <a:cs typeface="Chivo" charset="0"/>
                        </a:rPr>
                        <a:t>no_of_digits</a:t>
                      </a:r>
                      <a:endParaRPr lang="en-US" baseline="30000">
                        <a:latin typeface="Chivo" charset="0"/>
                        <a:cs typeface="Chivo" charset="0"/>
                      </a:endParaRPr>
                    </a:p>
                  </a:txBody>
                  <a:tcPr>
                    <a:lnL w="38100">
                      <a:solidFill>
                        <a:schemeClr val="tx1"/>
                      </a:solidFill>
                      <a:prstDash val="solid"/>
                    </a:lnL>
                    <a:lnR w="38100">
                      <a:solidFill>
                        <a:schemeClr val="tx1"/>
                      </a:solidFill>
                      <a:prstDash val="solid"/>
                    </a:lnR>
                    <a:lnT w="38100">
                      <a:solidFill>
                        <a:schemeClr val="tx1"/>
                      </a:solidFill>
                      <a:prstDash val="solid"/>
                    </a:lnT>
                    <a:lnB w="381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latin typeface="Chivo" charset="0"/>
                          <a:cs typeface="Chivo" charset="0"/>
                        </a:rPr>
                        <a:t>yes</a:t>
                      </a:r>
                      <a:endParaRPr lang="en-US">
                        <a:latin typeface="Chivo" charset="0"/>
                        <a:cs typeface="Chivo" charset="0"/>
                      </a:endParaRPr>
                    </a:p>
                  </a:txBody>
                  <a:tcPr>
                    <a:lnL w="38100">
                      <a:solidFill>
                        <a:schemeClr val="tx1"/>
                      </a:solidFill>
                      <a:prstDash val="solid"/>
                    </a:lnL>
                    <a:lnR w="38100">
                      <a:solidFill>
                        <a:schemeClr val="tx1"/>
                      </a:solidFill>
                      <a:prstDash val="solid"/>
                    </a:lnR>
                    <a:lnT w="38100">
                      <a:solidFill>
                        <a:schemeClr val="tx1"/>
                      </a:solidFill>
                      <a:prstDash val="solid"/>
                    </a:lnT>
                    <a:lnB w="381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0A0A"/>
        </a:solidFill>
        <a:effectLst/>
      </p:bgPr>
    </p:bg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17"/>
          <p:cNvSpPr txBox="1"/>
          <p:nvPr>
            <p:ph type="title"/>
          </p:nvPr>
        </p:nvSpPr>
        <p:spPr>
          <a:xfrm>
            <a:off x="1760150" y="555375"/>
            <a:ext cx="5623800" cy="99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Radix sort</a:t>
            </a:r>
            <a:endParaRPr lang="en-US" altLang="en-GB"/>
          </a:p>
        </p:txBody>
      </p:sp>
      <p:graphicFrame>
        <p:nvGraphicFramePr>
          <p:cNvPr id="2" name="Chart 1"/>
          <p:cNvGraphicFramePr/>
          <p:nvPr/>
        </p:nvGraphicFramePr>
        <p:xfrm>
          <a:off x="394970" y="1708150"/>
          <a:ext cx="3989705" cy="23939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4" name="Chart 3"/>
          <p:cNvGraphicFramePr/>
          <p:nvPr/>
        </p:nvGraphicFramePr>
        <p:xfrm>
          <a:off x="4643120" y="1632585"/>
          <a:ext cx="4116070" cy="24695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20" name="Google Shape;520;p17"/>
          <p:cNvSpPr txBox="1"/>
          <p:nvPr>
            <p:ph type="body" idx="1"/>
          </p:nvPr>
        </p:nvSpPr>
        <p:spPr>
          <a:xfrm>
            <a:off x="683895" y="4371975"/>
            <a:ext cx="7766050" cy="4165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altLang="en-GB"/>
              <a:t>Here and in the next slide the base raises exponentially from 2</a:t>
            </a:r>
            <a:r>
              <a:rPr lang="en-US" altLang="en-GB" baseline="30000"/>
              <a:t>10 </a:t>
            </a:r>
            <a:r>
              <a:rPr lang="en-US" altLang="en-GB"/>
              <a:t>to 2</a:t>
            </a:r>
            <a:r>
              <a:rPr lang="en-US" altLang="en-GB" baseline="30000"/>
              <a:t>15</a:t>
            </a:r>
            <a:r>
              <a:rPr lang="en-US" altLang="en-GB"/>
              <a:t> by 2 on every step</a:t>
            </a:r>
            <a:endParaRPr lang="en-US" altLang="en-GB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0A0A"/>
        </a:solidFill>
        <a:effectLst/>
      </p:bgPr>
    </p:bg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323850" y="555625"/>
            <a:ext cx="8484870" cy="4178300"/>
            <a:chOff x="510" y="875"/>
            <a:chExt cx="13362" cy="6580"/>
          </a:xfrm>
        </p:grpSpPr>
        <p:graphicFrame>
          <p:nvGraphicFramePr>
            <p:cNvPr id="4" name="Chart 3"/>
            <p:cNvGraphicFramePr/>
            <p:nvPr/>
          </p:nvGraphicFramePr>
          <p:xfrm>
            <a:off x="528" y="875"/>
            <a:ext cx="13344" cy="658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"/>
            </a:graphicData>
          </a:graphic>
        </p:graphicFrame>
        <p:sp>
          <p:nvSpPr>
            <p:cNvPr id="2" name="Text Box 1"/>
            <p:cNvSpPr txBox="1"/>
            <p:nvPr/>
          </p:nvSpPr>
          <p:spPr>
            <a:xfrm>
              <a:off x="510" y="5638"/>
              <a:ext cx="1704" cy="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700" b="1">
                  <a:solidFill>
                    <a:schemeClr val="accent6"/>
                  </a:solidFill>
                </a:rPr>
                <a:t>no. of elements</a:t>
              </a:r>
              <a:endParaRPr lang="en-US" sz="700" b="1">
                <a:solidFill>
                  <a:schemeClr val="accent6"/>
                </a:solidFill>
              </a:endParaRPr>
            </a:p>
          </p:txBody>
        </p:sp>
        <p:sp>
          <p:nvSpPr>
            <p:cNvPr id="3" name="Text Box 2"/>
            <p:cNvSpPr txBox="1"/>
            <p:nvPr/>
          </p:nvSpPr>
          <p:spPr>
            <a:xfrm>
              <a:off x="528" y="6545"/>
              <a:ext cx="1394" cy="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700" b="1">
                  <a:solidFill>
                    <a:schemeClr val="accent6"/>
                  </a:solidFill>
                </a:rPr>
                <a:t>max-number</a:t>
              </a:r>
              <a:endParaRPr lang="en-US" sz="700" b="1">
                <a:solidFill>
                  <a:schemeClr val="accent6"/>
                </a:solidFill>
              </a:endParaRPr>
            </a:p>
          </p:txBody>
        </p:sp>
        <p:sp>
          <p:nvSpPr>
            <p:cNvPr id="6" name="Text Box 5"/>
            <p:cNvSpPr txBox="1"/>
            <p:nvPr/>
          </p:nvSpPr>
          <p:spPr>
            <a:xfrm rot="16200000">
              <a:off x="-249" y="3333"/>
              <a:ext cx="2331" cy="36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en-US" sz="900" b="1">
                  <a:solidFill>
                    <a:schemeClr val="accent6"/>
                  </a:solidFill>
                </a:rPr>
                <a:t>milliseconds (ms)</a:t>
              </a:r>
              <a:endParaRPr lang="en-US" sz="900" b="1">
                <a:solidFill>
                  <a:schemeClr val="accent6"/>
                </a:solidFill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17"/>
          <p:cNvSpPr txBox="1"/>
          <p:nvPr>
            <p:ph type="body" idx="1"/>
          </p:nvPr>
        </p:nvSpPr>
        <p:spPr>
          <a:xfrm>
            <a:off x="716825" y="1851550"/>
            <a:ext cx="7710900" cy="27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altLang="en-GB"/>
              <a:t>Within this power point I want to illustrate the best usecase for the following sorting algorithms choosen</a:t>
            </a:r>
            <a:endParaRPr lang="en-US" altLang="en-GB"/>
          </a:p>
          <a:p>
            <a:pPr marL="127000" lvl="0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 lang="en-US" altLang="en-GB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altLang="en-GB"/>
              <a:t>The tests were based on positive integers</a:t>
            </a:r>
            <a:endParaRPr lang="en-US" altLang="en-GB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endParaRPr lang="en-US" altLang="en-GB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altLang="en-GB"/>
              <a:t>They were performed using different parameters, such as number of elements and max-value</a:t>
            </a:r>
            <a:endParaRPr lang="en-US" altLang="en-GB"/>
          </a:p>
        </p:txBody>
      </p:sp>
      <p:sp>
        <p:nvSpPr>
          <p:cNvPr id="521" name="Google Shape;521;p17"/>
          <p:cNvSpPr txBox="1"/>
          <p:nvPr>
            <p:ph type="title"/>
          </p:nvPr>
        </p:nvSpPr>
        <p:spPr>
          <a:xfrm>
            <a:off x="1760150" y="539500"/>
            <a:ext cx="5623800" cy="99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Summary</a:t>
            </a:r>
            <a:endParaRPr lang="en-US" altLang="en-GB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6" name="Chart 5"/>
          <p:cNvGraphicFramePr/>
          <p:nvPr/>
        </p:nvGraphicFramePr>
        <p:xfrm>
          <a:off x="429260" y="224155"/>
          <a:ext cx="8284845" cy="46945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8" name="Text Box 7"/>
          <p:cNvSpPr txBox="1"/>
          <p:nvPr/>
        </p:nvSpPr>
        <p:spPr>
          <a:xfrm>
            <a:off x="395605" y="3723640"/>
            <a:ext cx="1082040" cy="198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700" b="1">
                <a:solidFill>
                  <a:schemeClr val="accent6"/>
                </a:solidFill>
              </a:rPr>
              <a:t>no. of elements</a:t>
            </a:r>
            <a:endParaRPr lang="en-US" sz="700" b="1">
              <a:solidFill>
                <a:schemeClr val="accent6"/>
              </a:solidFill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407035" y="4299585"/>
            <a:ext cx="885190" cy="198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700" b="1">
                <a:solidFill>
                  <a:schemeClr val="accent6"/>
                </a:solidFill>
              </a:rPr>
              <a:t>max-number</a:t>
            </a:r>
            <a:endParaRPr lang="en-US" sz="700" b="1">
              <a:solidFill>
                <a:schemeClr val="accent6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0A0A"/>
        </a:solidFill>
        <a:effectLst/>
      </p:bgPr>
    </p:bg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17"/>
          <p:cNvSpPr txBox="1"/>
          <p:nvPr>
            <p:ph type="body" idx="1"/>
          </p:nvPr>
        </p:nvSpPr>
        <p:spPr>
          <a:xfrm>
            <a:off x="716825" y="1851550"/>
            <a:ext cx="7710900" cy="27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0" lvl="0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 lang="en-US" altLang="en-GB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altLang="en-GB"/>
              <a:t>A hybrid sorting algorithm, used as the standard sorting in C++, which provides both speed and worst-case performance.</a:t>
            </a:r>
            <a:endParaRPr lang="en-US" altLang="en-GB"/>
          </a:p>
        </p:txBody>
      </p:sp>
      <p:sp>
        <p:nvSpPr>
          <p:cNvPr id="521" name="Google Shape;521;p17"/>
          <p:cNvSpPr txBox="1"/>
          <p:nvPr>
            <p:ph type="title"/>
          </p:nvPr>
        </p:nvSpPr>
        <p:spPr>
          <a:xfrm>
            <a:off x="1760150" y="539500"/>
            <a:ext cx="5623800" cy="99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Intro sort</a:t>
            </a:r>
            <a:endParaRPr lang="en-US" altLang="en-GB"/>
          </a:p>
        </p:txBody>
      </p:sp>
      <p:graphicFrame>
        <p:nvGraphicFramePr>
          <p:cNvPr id="2" name="Table 1"/>
          <p:cNvGraphicFramePr/>
          <p:nvPr/>
        </p:nvGraphicFramePr>
        <p:xfrm>
          <a:off x="1195070" y="3075305"/>
          <a:ext cx="6755130" cy="7918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9830"/>
                <a:gridCol w="1851025"/>
                <a:gridCol w="1561465"/>
                <a:gridCol w="1363345"/>
                <a:gridCol w="799465"/>
              </a:tblGrid>
              <a:tr h="41084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accent4">
                              <a:lumMod val="75000"/>
                              <a:lumOff val="25000"/>
                            </a:schemeClr>
                          </a:solidFill>
                          <a:latin typeface="Chivo" charset="0"/>
                          <a:cs typeface="Chivo" charset="0"/>
                        </a:rPr>
                        <a:t>Worst case</a:t>
                      </a:r>
                      <a:endParaRPr lang="en-US">
                        <a:solidFill>
                          <a:schemeClr val="accent4">
                            <a:lumMod val="75000"/>
                            <a:lumOff val="25000"/>
                          </a:schemeClr>
                        </a:solidFill>
                        <a:latin typeface="Chivo" charset="0"/>
                        <a:cs typeface="Chivo" charset="0"/>
                      </a:endParaRPr>
                    </a:p>
                  </a:txBody>
                  <a:tcPr>
                    <a:lnL w="38100">
                      <a:solidFill>
                        <a:schemeClr val="tx1"/>
                      </a:solidFill>
                      <a:prstDash val="solid"/>
                    </a:lnL>
                    <a:lnR w="38100">
                      <a:solidFill>
                        <a:schemeClr val="tx1"/>
                      </a:solidFill>
                      <a:prstDash val="solid"/>
                    </a:lnR>
                    <a:lnT w="38100">
                      <a:solidFill>
                        <a:schemeClr val="tx1"/>
                      </a:solidFill>
                      <a:prstDash val="solid"/>
                    </a:lnT>
                    <a:lnB w="381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B63FF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accent4">
                              <a:lumMod val="75000"/>
                              <a:lumOff val="25000"/>
                            </a:schemeClr>
                          </a:solidFill>
                          <a:latin typeface="Chivo" charset="0"/>
                          <a:cs typeface="Chivo" charset="0"/>
                        </a:rPr>
                        <a:t>Average case</a:t>
                      </a:r>
                      <a:endParaRPr lang="en-US">
                        <a:solidFill>
                          <a:schemeClr val="accent4">
                            <a:lumMod val="75000"/>
                            <a:lumOff val="25000"/>
                          </a:schemeClr>
                        </a:solidFill>
                        <a:latin typeface="Chivo" charset="0"/>
                        <a:cs typeface="Chivo" charset="0"/>
                      </a:endParaRPr>
                    </a:p>
                  </a:txBody>
                  <a:tcPr>
                    <a:lnL w="38100">
                      <a:solidFill>
                        <a:schemeClr val="tx1"/>
                      </a:solidFill>
                      <a:prstDash val="solid"/>
                    </a:lnL>
                    <a:lnR w="38100">
                      <a:solidFill>
                        <a:schemeClr val="tx1"/>
                      </a:solidFill>
                      <a:prstDash val="solid"/>
                    </a:lnR>
                    <a:lnT w="38100">
                      <a:solidFill>
                        <a:schemeClr val="tx1"/>
                      </a:solidFill>
                      <a:prstDash val="solid"/>
                    </a:lnT>
                    <a:lnB w="381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B63FF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accent4">
                              <a:lumMod val="75000"/>
                              <a:lumOff val="25000"/>
                            </a:schemeClr>
                          </a:solidFill>
                          <a:latin typeface="Chivo" charset="0"/>
                          <a:cs typeface="Chivo" charset="0"/>
                        </a:rPr>
                        <a:t>Best case</a:t>
                      </a:r>
                      <a:endParaRPr lang="en-US">
                        <a:solidFill>
                          <a:schemeClr val="accent4">
                            <a:lumMod val="75000"/>
                            <a:lumOff val="25000"/>
                          </a:schemeClr>
                        </a:solidFill>
                        <a:latin typeface="Chivo" charset="0"/>
                        <a:cs typeface="Chivo" charset="0"/>
                      </a:endParaRPr>
                    </a:p>
                  </a:txBody>
                  <a:tcPr>
                    <a:lnL w="38100">
                      <a:solidFill>
                        <a:schemeClr val="tx1"/>
                      </a:solidFill>
                      <a:prstDash val="solid"/>
                    </a:lnL>
                    <a:lnR w="38100">
                      <a:solidFill>
                        <a:schemeClr val="tx1"/>
                      </a:solidFill>
                      <a:prstDash val="solid"/>
                    </a:lnR>
                    <a:lnT w="38100">
                      <a:solidFill>
                        <a:schemeClr val="tx1"/>
                      </a:solidFill>
                      <a:prstDash val="solid"/>
                    </a:lnT>
                    <a:lnB w="381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B63FF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accent4">
                              <a:lumMod val="75000"/>
                              <a:lumOff val="25000"/>
                            </a:schemeClr>
                          </a:solidFill>
                          <a:latin typeface="Chivo" charset="0"/>
                          <a:cs typeface="Chivo" charset="0"/>
                        </a:rPr>
                        <a:t>Memory</a:t>
                      </a:r>
                      <a:endParaRPr lang="en-US">
                        <a:solidFill>
                          <a:schemeClr val="accent4">
                            <a:lumMod val="75000"/>
                            <a:lumOff val="25000"/>
                          </a:schemeClr>
                        </a:solidFill>
                        <a:latin typeface="Chivo" charset="0"/>
                        <a:cs typeface="Chivo" charset="0"/>
                      </a:endParaRPr>
                    </a:p>
                  </a:txBody>
                  <a:tcPr>
                    <a:lnL w="38100">
                      <a:solidFill>
                        <a:schemeClr val="tx1"/>
                      </a:solidFill>
                      <a:prstDash val="solid"/>
                    </a:lnL>
                    <a:lnR w="38100">
                      <a:solidFill>
                        <a:schemeClr val="tx1"/>
                      </a:solidFill>
                      <a:prstDash val="solid"/>
                    </a:lnR>
                    <a:lnT w="38100">
                      <a:solidFill>
                        <a:schemeClr val="tx1"/>
                      </a:solidFill>
                      <a:prstDash val="solid"/>
                    </a:lnT>
                    <a:lnB w="381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B63FF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accent4">
                              <a:lumMod val="75000"/>
                              <a:lumOff val="25000"/>
                            </a:schemeClr>
                          </a:solidFill>
                          <a:latin typeface="Chivo" charset="0"/>
                          <a:cs typeface="Chivo" charset="0"/>
                        </a:rPr>
                        <a:t>Stable</a:t>
                      </a:r>
                      <a:endParaRPr lang="en-US">
                        <a:solidFill>
                          <a:schemeClr val="accent4">
                            <a:lumMod val="75000"/>
                            <a:lumOff val="25000"/>
                          </a:schemeClr>
                        </a:solidFill>
                        <a:latin typeface="Chivo" charset="0"/>
                        <a:cs typeface="Chivo" charset="0"/>
                      </a:endParaRPr>
                    </a:p>
                  </a:txBody>
                  <a:tcPr>
                    <a:lnL w="38100">
                      <a:solidFill>
                        <a:schemeClr val="tx1"/>
                      </a:solidFill>
                      <a:prstDash val="solid"/>
                    </a:lnL>
                    <a:lnR w="38100">
                      <a:solidFill>
                        <a:schemeClr val="tx1"/>
                      </a:solidFill>
                      <a:prstDash val="solid"/>
                    </a:lnR>
                    <a:lnT w="38100">
                      <a:solidFill>
                        <a:schemeClr val="tx1"/>
                      </a:solidFill>
                      <a:prstDash val="solid"/>
                    </a:lnT>
                    <a:lnB w="381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B63FF"/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latin typeface="Chivo" charset="0"/>
                          <a:cs typeface="Chivo" charset="0"/>
                        </a:rPr>
                        <a:t>n logn</a:t>
                      </a:r>
                      <a:endParaRPr lang="en-US">
                        <a:latin typeface="Chivo" charset="0"/>
                        <a:cs typeface="Chivo" charset="0"/>
                      </a:endParaRPr>
                    </a:p>
                  </a:txBody>
                  <a:tcPr>
                    <a:lnL w="38100">
                      <a:solidFill>
                        <a:schemeClr val="tx1"/>
                      </a:solidFill>
                      <a:prstDash val="solid"/>
                    </a:lnL>
                    <a:lnR w="38100">
                      <a:solidFill>
                        <a:schemeClr val="tx1"/>
                      </a:solidFill>
                      <a:prstDash val="solid"/>
                    </a:lnR>
                    <a:lnT w="38100">
                      <a:solidFill>
                        <a:schemeClr val="tx1"/>
                      </a:solidFill>
                      <a:prstDash val="solid"/>
                    </a:lnT>
                    <a:lnB w="381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300">
                          <a:latin typeface="Chivo" charset="0"/>
                          <a:cs typeface="Chivo" charset="0"/>
                          <a:sym typeface="+mn-ea"/>
                        </a:rPr>
                        <a:t>n logn</a:t>
                      </a:r>
                      <a:endParaRPr lang="en-US" sz="1300" baseline="30000">
                        <a:latin typeface="Chivo" charset="0"/>
                        <a:cs typeface="Chivo" charset="0"/>
                      </a:endParaRPr>
                    </a:p>
                  </a:txBody>
                  <a:tcPr>
                    <a:lnL w="38100">
                      <a:solidFill>
                        <a:schemeClr val="tx1"/>
                      </a:solidFill>
                      <a:prstDash val="solid"/>
                    </a:lnL>
                    <a:lnR w="38100">
                      <a:solidFill>
                        <a:schemeClr val="tx1"/>
                      </a:solidFill>
                      <a:prstDash val="solid"/>
                    </a:lnR>
                    <a:lnT w="38100">
                      <a:solidFill>
                        <a:schemeClr val="tx1"/>
                      </a:solidFill>
                      <a:prstDash val="solid"/>
                    </a:lnT>
                    <a:lnB w="381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300">
                          <a:latin typeface="Chivo" charset="0"/>
                          <a:cs typeface="Chivo" charset="0"/>
                          <a:sym typeface="+mn-ea"/>
                        </a:rPr>
                        <a:t>n logn</a:t>
                      </a:r>
                      <a:endParaRPr lang="en-US" sz="1300" baseline="30000">
                        <a:latin typeface="Chivo" charset="0"/>
                        <a:cs typeface="Chivo" charset="0"/>
                        <a:sym typeface="+mn-ea"/>
                      </a:endParaRPr>
                    </a:p>
                  </a:txBody>
                  <a:tcPr>
                    <a:lnL w="38100">
                      <a:solidFill>
                        <a:schemeClr val="tx1"/>
                      </a:solidFill>
                      <a:prstDash val="solid"/>
                    </a:lnL>
                    <a:lnR w="38100">
                      <a:solidFill>
                        <a:schemeClr val="tx1"/>
                      </a:solidFill>
                      <a:prstDash val="solid"/>
                    </a:lnR>
                    <a:lnT w="38100">
                      <a:solidFill>
                        <a:schemeClr val="tx1"/>
                      </a:solidFill>
                      <a:prstDash val="solid"/>
                    </a:lnT>
                    <a:lnB w="381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latin typeface="Chivo" charset="0"/>
                          <a:cs typeface="Chivo" charset="0"/>
                        </a:rPr>
                        <a:t>logn</a:t>
                      </a:r>
                      <a:endParaRPr lang="en-US" baseline="30000">
                        <a:latin typeface="Chivo" charset="0"/>
                        <a:cs typeface="Chivo" charset="0"/>
                      </a:endParaRPr>
                    </a:p>
                  </a:txBody>
                  <a:tcPr>
                    <a:lnL w="38100">
                      <a:solidFill>
                        <a:schemeClr val="tx1"/>
                      </a:solidFill>
                      <a:prstDash val="solid"/>
                    </a:lnL>
                    <a:lnR w="38100">
                      <a:solidFill>
                        <a:schemeClr val="tx1"/>
                      </a:solidFill>
                      <a:prstDash val="solid"/>
                    </a:lnR>
                    <a:lnT w="38100">
                      <a:solidFill>
                        <a:schemeClr val="tx1"/>
                      </a:solidFill>
                      <a:prstDash val="solid"/>
                    </a:lnT>
                    <a:lnB w="381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latin typeface="Chivo" charset="0"/>
                          <a:cs typeface="Chivo" charset="0"/>
                        </a:rPr>
                        <a:t>no</a:t>
                      </a:r>
                      <a:endParaRPr lang="en-US">
                        <a:latin typeface="Chivo" charset="0"/>
                        <a:cs typeface="Chivo" charset="0"/>
                      </a:endParaRPr>
                    </a:p>
                  </a:txBody>
                  <a:tcPr>
                    <a:lnL w="38100">
                      <a:solidFill>
                        <a:schemeClr val="tx1"/>
                      </a:solidFill>
                      <a:prstDash val="solid"/>
                    </a:lnL>
                    <a:lnR w="38100">
                      <a:solidFill>
                        <a:schemeClr val="tx1"/>
                      </a:solidFill>
                      <a:prstDash val="solid"/>
                    </a:lnR>
                    <a:lnT w="38100">
                      <a:solidFill>
                        <a:schemeClr val="tx1"/>
                      </a:solidFill>
                      <a:prstDash val="solid"/>
                    </a:lnT>
                    <a:lnB w="381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0A0A"/>
        </a:solidFill>
        <a:effectLst/>
      </p:bgPr>
    </p:bg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17"/>
          <p:cNvSpPr txBox="1"/>
          <p:nvPr>
            <p:ph type="title"/>
          </p:nvPr>
        </p:nvSpPr>
        <p:spPr>
          <a:xfrm>
            <a:off x="1760150" y="555375"/>
            <a:ext cx="5623800" cy="99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Intro sort</a:t>
            </a:r>
            <a:endParaRPr lang="en-US" altLang="en-GB"/>
          </a:p>
        </p:txBody>
      </p:sp>
      <p:graphicFrame>
        <p:nvGraphicFramePr>
          <p:cNvPr id="3" name="Chart 2"/>
          <p:cNvGraphicFramePr/>
          <p:nvPr/>
        </p:nvGraphicFramePr>
        <p:xfrm>
          <a:off x="323850" y="1429385"/>
          <a:ext cx="4241165" cy="26949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5" name="Chart 4"/>
          <p:cNvGraphicFramePr/>
          <p:nvPr/>
        </p:nvGraphicFramePr>
        <p:xfrm>
          <a:off x="4716145" y="1563370"/>
          <a:ext cx="4237355" cy="25184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0A0A"/>
        </a:solidFill>
        <a:effectLst/>
      </p:bgPr>
    </p:bg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" name="Chart 0"/>
          <p:cNvGraphicFramePr/>
          <p:nvPr/>
        </p:nvGraphicFramePr>
        <p:xfrm>
          <a:off x="467995" y="478790"/>
          <a:ext cx="8082280" cy="41852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5" name="Text Box 4"/>
          <p:cNvSpPr txBox="1"/>
          <p:nvPr/>
        </p:nvSpPr>
        <p:spPr>
          <a:xfrm>
            <a:off x="467995" y="3579495"/>
            <a:ext cx="1082040" cy="198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700" b="1">
                <a:solidFill>
                  <a:schemeClr val="accent6"/>
                </a:solidFill>
              </a:rPr>
              <a:t>no. of elements</a:t>
            </a:r>
            <a:endParaRPr lang="en-US" sz="700" b="1">
              <a:solidFill>
                <a:schemeClr val="accent6"/>
              </a:solidFill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479425" y="4155440"/>
            <a:ext cx="885190" cy="198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700" b="1">
                <a:solidFill>
                  <a:schemeClr val="accent6"/>
                </a:solidFill>
              </a:rPr>
              <a:t>max-number</a:t>
            </a:r>
            <a:endParaRPr lang="en-US" sz="700" b="1">
              <a:solidFill>
                <a:schemeClr val="accent6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Chart 3"/>
          <p:cNvGraphicFramePr/>
          <p:nvPr/>
        </p:nvGraphicFramePr>
        <p:xfrm>
          <a:off x="251460" y="336550"/>
          <a:ext cx="8632825" cy="4470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/>
          <p:nvPr>
            <p:ph type="title"/>
          </p:nvPr>
        </p:nvSpPr>
        <p:spPr>
          <a:xfrm>
            <a:off x="828040" y="843280"/>
            <a:ext cx="4272915" cy="442595"/>
          </a:xfrm>
        </p:spPr>
        <p:txBody>
          <a:bodyPr/>
          <a:p>
            <a:pPr algn="l"/>
            <a:r>
              <a:rPr lang="en-US"/>
              <a:t>Bibliography</a:t>
            </a:r>
            <a:endParaRPr lang="en-US"/>
          </a:p>
        </p:txBody>
      </p:sp>
      <p:sp>
        <p:nvSpPr>
          <p:cNvPr id="520" name="Google Shape;520;p17"/>
          <p:cNvSpPr txBox="1"/>
          <p:nvPr>
            <p:ph type="body" idx="1"/>
          </p:nvPr>
        </p:nvSpPr>
        <p:spPr>
          <a:xfrm>
            <a:off x="845820" y="1347470"/>
            <a:ext cx="5241290" cy="3816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p>
            <a:pPr marL="127000" lvl="0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 altLang="en-GB">
                <a:solidFill>
                  <a:schemeClr val="accent4"/>
                </a:solidFill>
              </a:rPr>
              <a:t>https://en.wikipedia.org/wiki/Sorting_algorithm</a:t>
            </a:r>
            <a:endParaRPr lang="en-US" altLang="en-GB">
              <a:solidFill>
                <a:schemeClr val="accent4"/>
              </a:solidFill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1697355" y="3435350"/>
            <a:ext cx="57492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800" b="1">
                <a:latin typeface="Chivo ExtraLight" charset="0"/>
                <a:cs typeface="Chivo ExtraLight" charset="0"/>
              </a:rPr>
              <a:t>Thank you for your patience!</a:t>
            </a:r>
            <a:endParaRPr lang="en-US" sz="2800" b="1">
              <a:latin typeface="Chivo ExtraLight" charset="0"/>
              <a:cs typeface="Chivo ExtraLight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/>
          <p:nvPr>
            <p:ph type="title"/>
          </p:nvPr>
        </p:nvSpPr>
        <p:spPr>
          <a:xfrm>
            <a:off x="611505" y="412115"/>
            <a:ext cx="2861310" cy="574040"/>
          </a:xfrm>
        </p:spPr>
        <p:txBody>
          <a:bodyPr/>
          <a:p>
            <a:r>
              <a:rPr lang="en-US"/>
              <a:t>Table of content</a:t>
            </a:r>
            <a:endParaRPr lang="en-US"/>
          </a:p>
        </p:txBody>
      </p:sp>
      <p:sp>
        <p:nvSpPr>
          <p:cNvPr id="7" name="Google Shape;541;p18">
            <a:hlinkClick r:id="rId1" action="ppaction://hlinksldjump"/>
          </p:cNvPr>
          <p:cNvSpPr/>
          <p:nvPr/>
        </p:nvSpPr>
        <p:spPr>
          <a:xfrm>
            <a:off x="3143885" y="1696085"/>
            <a:ext cx="1875155" cy="611505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400">
                <a:solidFill>
                  <a:schemeClr val="dk1"/>
                </a:solidFill>
                <a:latin typeface="Chivo Black"/>
                <a:ea typeface="Chivo Black"/>
                <a:cs typeface="Chivo Black"/>
                <a:sym typeface="Chivo Black"/>
              </a:rPr>
              <a:t>Shell sort</a:t>
            </a:r>
            <a:endParaRPr lang="en-US" altLang="en-GB" sz="2400">
              <a:solidFill>
                <a:schemeClr val="dk1"/>
              </a:solidFill>
              <a:latin typeface="Chivo Black"/>
              <a:ea typeface="Chivo Black"/>
              <a:cs typeface="Chivo Black"/>
              <a:sym typeface="Chivo Black"/>
            </a:endParaRPr>
          </a:p>
        </p:txBody>
      </p:sp>
      <p:sp>
        <p:nvSpPr>
          <p:cNvPr id="8" name="Google Shape;535;p18">
            <a:hlinkClick r:id="rId2" action="ppaction://hlinksldjump"/>
          </p:cNvPr>
          <p:cNvSpPr/>
          <p:nvPr/>
        </p:nvSpPr>
        <p:spPr>
          <a:xfrm>
            <a:off x="3131820" y="2821940"/>
            <a:ext cx="1898650" cy="619125"/>
          </a:xfrm>
          <a:prstGeom prst="roundRect">
            <a:avLst>
              <a:gd name="adj" fmla="val 16667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400">
                <a:solidFill>
                  <a:schemeClr val="dk1"/>
                </a:solidFill>
                <a:latin typeface="Chivo Black"/>
                <a:ea typeface="Chivo Black"/>
                <a:cs typeface="Chivo Black"/>
                <a:sym typeface="Chivo Black"/>
              </a:rPr>
              <a:t>Radix sort</a:t>
            </a:r>
            <a:endParaRPr lang="en-US" altLang="en-GB" sz="2400">
              <a:solidFill>
                <a:schemeClr val="dk1"/>
              </a:solidFill>
              <a:latin typeface="Chivo Black"/>
              <a:ea typeface="Chivo Black"/>
              <a:cs typeface="Chivo Black"/>
              <a:sym typeface="Chivo Black"/>
            </a:endParaRPr>
          </a:p>
        </p:txBody>
      </p:sp>
      <p:sp>
        <p:nvSpPr>
          <p:cNvPr id="9" name="Google Shape;538;p18">
            <a:hlinkClick r:id="rId3" action="ppaction://hlinksldjump"/>
          </p:cNvPr>
          <p:cNvSpPr/>
          <p:nvPr/>
        </p:nvSpPr>
        <p:spPr>
          <a:xfrm>
            <a:off x="504825" y="2860040"/>
            <a:ext cx="2007870" cy="54229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400">
                <a:solidFill>
                  <a:schemeClr val="dk1"/>
                </a:solidFill>
                <a:latin typeface="Chivo Black"/>
                <a:ea typeface="Chivo Black"/>
                <a:cs typeface="Chivo Black"/>
                <a:sym typeface="Chivo Black"/>
              </a:rPr>
              <a:t>Merge sort</a:t>
            </a:r>
            <a:endParaRPr lang="en-US" altLang="en-GB" sz="2400">
              <a:solidFill>
                <a:schemeClr val="dk1"/>
              </a:solidFill>
              <a:latin typeface="Chivo Black"/>
              <a:ea typeface="Chivo Black"/>
              <a:cs typeface="Chivo Black"/>
              <a:sym typeface="Chivo Black"/>
            </a:endParaRPr>
          </a:p>
        </p:txBody>
      </p:sp>
      <p:sp>
        <p:nvSpPr>
          <p:cNvPr id="10" name="Google Shape;535;p18">
            <a:hlinkClick r:id="rId4" action="ppaction://hlinksldjump"/>
          </p:cNvPr>
          <p:cNvSpPr/>
          <p:nvPr/>
        </p:nvSpPr>
        <p:spPr>
          <a:xfrm>
            <a:off x="539115" y="3868420"/>
            <a:ext cx="1939290" cy="506730"/>
          </a:xfrm>
          <a:prstGeom prst="roundRect">
            <a:avLst>
              <a:gd name="adj" fmla="val 16667"/>
            </a:avLst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400">
                <a:solidFill>
                  <a:schemeClr val="dk1"/>
                </a:solidFill>
                <a:latin typeface="Chivo Black"/>
                <a:ea typeface="Chivo Black"/>
                <a:cs typeface="Chivo Black"/>
                <a:sym typeface="Chivo Black"/>
              </a:rPr>
              <a:t>Count sort</a:t>
            </a:r>
            <a:endParaRPr lang="en-US" altLang="en-GB" sz="2400">
              <a:solidFill>
                <a:schemeClr val="dk1"/>
              </a:solidFill>
              <a:latin typeface="Chivo Black"/>
              <a:ea typeface="Chivo Black"/>
              <a:cs typeface="Chivo Black"/>
              <a:sym typeface="Chivo Black"/>
            </a:endParaRPr>
          </a:p>
        </p:txBody>
      </p:sp>
      <p:sp>
        <p:nvSpPr>
          <p:cNvPr id="11" name="Google Shape;535;p18">
            <a:hlinkClick r:id="rId5" action="ppaction://hlinksldjump"/>
          </p:cNvPr>
          <p:cNvSpPr/>
          <p:nvPr/>
        </p:nvSpPr>
        <p:spPr>
          <a:xfrm>
            <a:off x="607695" y="1708150"/>
            <a:ext cx="1802130" cy="58801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400">
                <a:solidFill>
                  <a:schemeClr val="dk1"/>
                </a:solidFill>
                <a:latin typeface="Chivo Black"/>
                <a:ea typeface="Chivo Black"/>
                <a:cs typeface="Chivo Black"/>
                <a:sym typeface="Chivo Black"/>
              </a:rPr>
              <a:t>Quick sort</a:t>
            </a:r>
            <a:endParaRPr lang="en-US" altLang="en-GB" sz="2400">
              <a:solidFill>
                <a:schemeClr val="dk1"/>
              </a:solidFill>
              <a:latin typeface="Chivo Black"/>
              <a:ea typeface="Chivo Black"/>
              <a:cs typeface="Chivo Black"/>
              <a:sym typeface="Chivo Black"/>
            </a:endParaRPr>
          </a:p>
        </p:txBody>
      </p:sp>
      <p:sp>
        <p:nvSpPr>
          <p:cNvPr id="12" name="Google Shape;535;p18">
            <a:hlinkClick r:id="rId6" action="ppaction://hlinksldjump"/>
          </p:cNvPr>
          <p:cNvSpPr/>
          <p:nvPr/>
        </p:nvSpPr>
        <p:spPr>
          <a:xfrm>
            <a:off x="5904230" y="1708150"/>
            <a:ext cx="2136775" cy="619125"/>
          </a:xfrm>
          <a:prstGeom prst="roundRect">
            <a:avLst>
              <a:gd name="adj" fmla="val 16667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400">
                <a:solidFill>
                  <a:schemeClr val="dk1"/>
                </a:solidFill>
                <a:latin typeface="Chivo Black"/>
                <a:ea typeface="Chivo Black"/>
                <a:cs typeface="Chivo Black"/>
                <a:sym typeface="Chivo Black"/>
              </a:rPr>
              <a:t>All </a:t>
            </a:r>
            <a:r>
              <a:rPr lang="en-US" altLang="en-GB" sz="2400">
                <a:solidFill>
                  <a:schemeClr val="dk1"/>
                </a:solidFill>
                <a:latin typeface="Chivo Black"/>
                <a:ea typeface="Chivo Black"/>
                <a:cs typeface="Chivo Black"/>
                <a:sym typeface="Chivo Black"/>
              </a:rPr>
              <a:t>algorithm</a:t>
            </a:r>
            <a:endParaRPr lang="en-US" altLang="en-GB" sz="2400">
              <a:solidFill>
                <a:schemeClr val="dk1"/>
              </a:solidFill>
              <a:latin typeface="Chivo Black"/>
              <a:ea typeface="Chivo Black"/>
              <a:cs typeface="Chivo Black"/>
              <a:sym typeface="Chivo Black"/>
            </a:endParaRPr>
          </a:p>
        </p:txBody>
      </p:sp>
      <p:sp>
        <p:nvSpPr>
          <p:cNvPr id="13" name="Google Shape;538;p18">
            <a:hlinkClick r:id="rId7" action="ppaction://hlinksldjump"/>
          </p:cNvPr>
          <p:cNvSpPr/>
          <p:nvPr/>
        </p:nvSpPr>
        <p:spPr>
          <a:xfrm>
            <a:off x="5904230" y="2860675"/>
            <a:ext cx="2259330" cy="542290"/>
          </a:xfrm>
          <a:prstGeom prst="roundRect">
            <a:avLst>
              <a:gd name="adj" fmla="val 16667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400">
                <a:solidFill>
                  <a:schemeClr val="dk1"/>
                </a:solidFill>
                <a:latin typeface="Chivo Black"/>
                <a:ea typeface="Chivo Black"/>
                <a:cs typeface="Chivo Black"/>
                <a:sym typeface="Chivo Black"/>
              </a:rPr>
              <a:t>Bibliography</a:t>
            </a:r>
            <a:endParaRPr lang="en-US" altLang="en-GB" sz="2400">
              <a:solidFill>
                <a:schemeClr val="dk1"/>
              </a:solidFill>
              <a:latin typeface="Chivo Black"/>
              <a:ea typeface="Chivo Black"/>
              <a:cs typeface="Chivo Black"/>
              <a:sym typeface="Chivo Black"/>
            </a:endParaRPr>
          </a:p>
        </p:txBody>
      </p:sp>
      <p:sp>
        <p:nvSpPr>
          <p:cNvPr id="2" name="Google Shape;535;p18">
            <a:hlinkClick r:id="rId8" tooltip="" action="ppaction://hlinksldjump"/>
          </p:cNvPr>
          <p:cNvSpPr/>
          <p:nvPr/>
        </p:nvSpPr>
        <p:spPr>
          <a:xfrm>
            <a:off x="3059430" y="3811905"/>
            <a:ext cx="2136775" cy="619125"/>
          </a:xfrm>
          <a:prstGeom prst="roundRect">
            <a:avLst>
              <a:gd name="adj" fmla="val 16667"/>
            </a:avLst>
          </a:prstGeom>
          <a:solidFill>
            <a:srgbClr val="8B63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400">
                <a:solidFill>
                  <a:schemeClr val="dk1"/>
                </a:solidFill>
                <a:latin typeface="Chivo Black"/>
                <a:ea typeface="Chivo Black"/>
                <a:cs typeface="Chivo Black"/>
                <a:sym typeface="Chivo Black"/>
              </a:rPr>
              <a:t>Intro sort</a:t>
            </a:r>
            <a:endParaRPr lang="en-US" altLang="en-GB" sz="2400">
              <a:solidFill>
                <a:schemeClr val="dk1"/>
              </a:solidFill>
              <a:latin typeface="Chivo Black"/>
              <a:ea typeface="Chivo Black"/>
              <a:cs typeface="Chivo Black"/>
              <a:sym typeface="Chivo Black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/>
    </mc:Choice>
    <mc:Fallback>
      <p:transition spd="med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18"/>
          <p:cNvSpPr txBox="1"/>
          <p:nvPr>
            <p:ph type="title"/>
          </p:nvPr>
        </p:nvSpPr>
        <p:spPr>
          <a:xfrm>
            <a:off x="709500" y="539500"/>
            <a:ext cx="77250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Sorting algorithms used</a:t>
            </a:r>
            <a:endParaRPr lang="en-US" altLang="en-GB"/>
          </a:p>
        </p:txBody>
      </p:sp>
      <p:sp>
        <p:nvSpPr>
          <p:cNvPr id="541" name="Google Shape;541;p18"/>
          <p:cNvSpPr/>
          <p:nvPr/>
        </p:nvSpPr>
        <p:spPr>
          <a:xfrm>
            <a:off x="3366770" y="3867785"/>
            <a:ext cx="2410460" cy="78613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400">
                <a:solidFill>
                  <a:schemeClr val="dk1"/>
                </a:solidFill>
                <a:latin typeface="Chivo Black"/>
                <a:ea typeface="Chivo Black"/>
                <a:cs typeface="Chivo Black"/>
                <a:sym typeface="Chivo Black"/>
              </a:rPr>
              <a:t>Shell sort</a:t>
            </a:r>
            <a:endParaRPr lang="en-US" altLang="en-GB" sz="2400">
              <a:solidFill>
                <a:schemeClr val="dk1"/>
              </a:solidFill>
              <a:latin typeface="Chivo Black"/>
              <a:ea typeface="Chivo Black"/>
              <a:cs typeface="Chivo Black"/>
              <a:sym typeface="Chivo Black"/>
            </a:endParaRPr>
          </a:p>
        </p:txBody>
      </p:sp>
      <p:sp>
        <p:nvSpPr>
          <p:cNvPr id="535" name="Google Shape;535;p18"/>
          <p:cNvSpPr/>
          <p:nvPr/>
        </p:nvSpPr>
        <p:spPr>
          <a:xfrm>
            <a:off x="683895" y="2931795"/>
            <a:ext cx="2410460" cy="786130"/>
          </a:xfrm>
          <a:prstGeom prst="roundRect">
            <a:avLst>
              <a:gd name="adj" fmla="val 16667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400">
                <a:solidFill>
                  <a:schemeClr val="dk1"/>
                </a:solidFill>
                <a:latin typeface="Chivo Black"/>
                <a:ea typeface="Chivo Black"/>
                <a:cs typeface="Chivo Black"/>
                <a:sym typeface="Chivo Black"/>
              </a:rPr>
              <a:t>Radix sort</a:t>
            </a:r>
            <a:endParaRPr lang="en-US" altLang="en-GB" sz="2400">
              <a:solidFill>
                <a:schemeClr val="dk1"/>
              </a:solidFill>
              <a:latin typeface="Chivo Black"/>
              <a:ea typeface="Chivo Black"/>
              <a:cs typeface="Chivo Black"/>
              <a:sym typeface="Chivo Black"/>
            </a:endParaRPr>
          </a:p>
        </p:txBody>
      </p:sp>
      <p:sp>
        <p:nvSpPr>
          <p:cNvPr id="3" name="Google Shape;535;p18"/>
          <p:cNvSpPr/>
          <p:nvPr/>
        </p:nvSpPr>
        <p:spPr>
          <a:xfrm>
            <a:off x="1475740" y="1779905"/>
            <a:ext cx="2410460" cy="786130"/>
          </a:xfrm>
          <a:prstGeom prst="roundRect">
            <a:avLst>
              <a:gd name="adj" fmla="val 16667"/>
            </a:avLst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400">
                <a:solidFill>
                  <a:schemeClr val="dk1"/>
                </a:solidFill>
                <a:latin typeface="Chivo Black"/>
                <a:ea typeface="Chivo Black"/>
                <a:cs typeface="Chivo Black"/>
                <a:sym typeface="Chivo Black"/>
              </a:rPr>
              <a:t>Count sort</a:t>
            </a:r>
            <a:endParaRPr lang="en-US" altLang="en-GB" sz="2400">
              <a:solidFill>
                <a:schemeClr val="dk1"/>
              </a:solidFill>
              <a:latin typeface="Chivo Black"/>
              <a:ea typeface="Chivo Black"/>
              <a:cs typeface="Chivo Black"/>
              <a:sym typeface="Chivo Black"/>
            </a:endParaRPr>
          </a:p>
        </p:txBody>
      </p:sp>
      <p:sp>
        <p:nvSpPr>
          <p:cNvPr id="2" name="Google Shape;535;p18"/>
          <p:cNvSpPr/>
          <p:nvPr/>
        </p:nvSpPr>
        <p:spPr>
          <a:xfrm>
            <a:off x="5292090" y="1779905"/>
            <a:ext cx="2410460" cy="78613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400">
                <a:solidFill>
                  <a:schemeClr val="dk1"/>
                </a:solidFill>
                <a:latin typeface="Chivo Black"/>
                <a:ea typeface="Chivo Black"/>
                <a:cs typeface="Chivo Black"/>
                <a:sym typeface="Chivo Black"/>
              </a:rPr>
              <a:t>Quick sort</a:t>
            </a:r>
            <a:endParaRPr lang="en-US" altLang="en-GB" sz="2400">
              <a:solidFill>
                <a:schemeClr val="dk1"/>
              </a:solidFill>
              <a:latin typeface="Chivo Black"/>
              <a:ea typeface="Chivo Black"/>
              <a:cs typeface="Chivo Black"/>
              <a:sym typeface="Chivo Black"/>
            </a:endParaRPr>
          </a:p>
        </p:txBody>
      </p:sp>
      <p:sp>
        <p:nvSpPr>
          <p:cNvPr id="4" name="Google Shape;541;p18"/>
          <p:cNvSpPr/>
          <p:nvPr/>
        </p:nvSpPr>
        <p:spPr>
          <a:xfrm>
            <a:off x="3366770" y="3867785"/>
            <a:ext cx="2410460" cy="78613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400">
                <a:solidFill>
                  <a:schemeClr val="dk1"/>
                </a:solidFill>
                <a:latin typeface="Chivo Black"/>
                <a:ea typeface="Chivo Black"/>
                <a:cs typeface="Chivo Black"/>
                <a:sym typeface="Chivo Black"/>
              </a:rPr>
              <a:t>Shell sort</a:t>
            </a:r>
            <a:endParaRPr lang="en-US" altLang="en-GB" sz="2400">
              <a:solidFill>
                <a:schemeClr val="dk1"/>
              </a:solidFill>
              <a:latin typeface="Chivo Black"/>
              <a:ea typeface="Chivo Black"/>
              <a:cs typeface="Chivo Black"/>
              <a:sym typeface="Chivo Black"/>
            </a:endParaRPr>
          </a:p>
        </p:txBody>
      </p:sp>
      <p:sp>
        <p:nvSpPr>
          <p:cNvPr id="5" name="Google Shape;535;p18"/>
          <p:cNvSpPr/>
          <p:nvPr/>
        </p:nvSpPr>
        <p:spPr>
          <a:xfrm>
            <a:off x="683895" y="2931795"/>
            <a:ext cx="2410460" cy="786130"/>
          </a:xfrm>
          <a:prstGeom prst="roundRect">
            <a:avLst>
              <a:gd name="adj" fmla="val 16667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400">
                <a:solidFill>
                  <a:schemeClr val="dk1"/>
                </a:solidFill>
                <a:latin typeface="Chivo Black"/>
                <a:ea typeface="Chivo Black"/>
                <a:cs typeface="Chivo Black"/>
                <a:sym typeface="Chivo Black"/>
              </a:rPr>
              <a:t>Radix sort</a:t>
            </a:r>
            <a:endParaRPr lang="en-US" altLang="en-GB" sz="2400">
              <a:solidFill>
                <a:schemeClr val="dk1"/>
              </a:solidFill>
              <a:latin typeface="Chivo Black"/>
              <a:ea typeface="Chivo Black"/>
              <a:cs typeface="Chivo Black"/>
              <a:sym typeface="Chivo Black"/>
            </a:endParaRPr>
          </a:p>
        </p:txBody>
      </p:sp>
      <p:sp>
        <p:nvSpPr>
          <p:cNvPr id="6" name="Google Shape;538;p18"/>
          <p:cNvSpPr/>
          <p:nvPr/>
        </p:nvSpPr>
        <p:spPr>
          <a:xfrm>
            <a:off x="6083935" y="2931795"/>
            <a:ext cx="2410460" cy="78613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400">
                <a:solidFill>
                  <a:schemeClr val="dk1"/>
                </a:solidFill>
                <a:latin typeface="Chivo Black"/>
                <a:ea typeface="Chivo Black"/>
                <a:cs typeface="Chivo Black"/>
                <a:sym typeface="Chivo Black"/>
              </a:rPr>
              <a:t>Merge sort</a:t>
            </a:r>
            <a:endParaRPr lang="en-US" altLang="en-GB" sz="2400">
              <a:solidFill>
                <a:schemeClr val="dk1"/>
              </a:solidFill>
              <a:latin typeface="Chivo Black"/>
              <a:ea typeface="Chivo Black"/>
              <a:cs typeface="Chivo Black"/>
              <a:sym typeface="Chivo Black"/>
            </a:endParaRPr>
          </a:p>
        </p:txBody>
      </p:sp>
      <p:sp>
        <p:nvSpPr>
          <p:cNvPr id="7" name="Google Shape;535;p18"/>
          <p:cNvSpPr/>
          <p:nvPr/>
        </p:nvSpPr>
        <p:spPr>
          <a:xfrm>
            <a:off x="1475740" y="1779905"/>
            <a:ext cx="2410460" cy="786130"/>
          </a:xfrm>
          <a:prstGeom prst="roundRect">
            <a:avLst>
              <a:gd name="adj" fmla="val 16667"/>
            </a:avLst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400">
                <a:solidFill>
                  <a:schemeClr val="dk1"/>
                </a:solidFill>
                <a:latin typeface="Chivo Black"/>
                <a:ea typeface="Chivo Black"/>
                <a:cs typeface="Chivo Black"/>
                <a:sym typeface="Chivo Black"/>
              </a:rPr>
              <a:t>Count sort</a:t>
            </a:r>
            <a:endParaRPr lang="en-US" altLang="en-GB" sz="2400">
              <a:solidFill>
                <a:schemeClr val="dk1"/>
              </a:solidFill>
              <a:latin typeface="Chivo Black"/>
              <a:ea typeface="Chivo Black"/>
              <a:cs typeface="Chivo Black"/>
              <a:sym typeface="Chivo Black"/>
            </a:endParaRPr>
          </a:p>
        </p:txBody>
      </p:sp>
      <p:sp>
        <p:nvSpPr>
          <p:cNvPr id="8" name="Google Shape;535;p18"/>
          <p:cNvSpPr/>
          <p:nvPr/>
        </p:nvSpPr>
        <p:spPr>
          <a:xfrm>
            <a:off x="5292090" y="1779905"/>
            <a:ext cx="2410460" cy="78613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400">
                <a:solidFill>
                  <a:schemeClr val="dk1"/>
                </a:solidFill>
                <a:latin typeface="Chivo Black"/>
                <a:ea typeface="Chivo Black"/>
                <a:cs typeface="Chivo Black"/>
                <a:sym typeface="Chivo Black"/>
              </a:rPr>
              <a:t>Quick sort</a:t>
            </a:r>
            <a:endParaRPr lang="en-US" altLang="en-GB" sz="2400">
              <a:solidFill>
                <a:schemeClr val="dk1"/>
              </a:solidFill>
              <a:latin typeface="Chivo Black"/>
              <a:ea typeface="Chivo Black"/>
              <a:cs typeface="Chivo Black"/>
              <a:sym typeface="Chivo Black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0A0A"/>
        </a:solidFill>
        <a:effectLst/>
      </p:bgPr>
    </p:bg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17"/>
          <p:cNvSpPr txBox="1"/>
          <p:nvPr>
            <p:ph type="body" idx="1"/>
          </p:nvPr>
        </p:nvSpPr>
        <p:spPr>
          <a:xfrm>
            <a:off x="716825" y="1851550"/>
            <a:ext cx="7710900" cy="27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altLang="en-GB"/>
              <a:t>Having a debateble Big-O complexity from O(n logn) to O(n</a:t>
            </a:r>
            <a:r>
              <a:rPr lang="en-US" altLang="en-GB" baseline="30000"/>
              <a:t>2</a:t>
            </a:r>
            <a:r>
              <a:rPr lang="en-US" altLang="en-GB"/>
              <a:t>), quick sort is a divide and conquer algorithm, based on partitiong</a:t>
            </a:r>
            <a:endParaRPr lang="en-US" altLang="en-GB"/>
          </a:p>
          <a:p>
            <a:pPr marL="127000" lvl="0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 lang="en-US" altLang="en-GB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altLang="en-GB">
                <a:sym typeface="+mn-ea"/>
              </a:rPr>
              <a:t>In my implementation, the pivot is chosen randomly</a:t>
            </a:r>
            <a:endParaRPr lang="en-US" altLang="en-GB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endParaRPr lang="en-US" altLang="en-GB"/>
          </a:p>
        </p:txBody>
      </p:sp>
      <p:sp>
        <p:nvSpPr>
          <p:cNvPr id="521" name="Google Shape;521;p17"/>
          <p:cNvSpPr txBox="1"/>
          <p:nvPr>
            <p:ph type="title"/>
          </p:nvPr>
        </p:nvSpPr>
        <p:spPr>
          <a:xfrm>
            <a:off x="1760150" y="539500"/>
            <a:ext cx="5623800" cy="99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Quick sort</a:t>
            </a:r>
            <a:endParaRPr lang="en-US" altLang="en-GB"/>
          </a:p>
        </p:txBody>
      </p:sp>
      <p:graphicFrame>
        <p:nvGraphicFramePr>
          <p:cNvPr id="2" name="Table 1"/>
          <p:cNvGraphicFramePr/>
          <p:nvPr/>
        </p:nvGraphicFramePr>
        <p:xfrm>
          <a:off x="1403985" y="3580130"/>
          <a:ext cx="6397625" cy="7918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9525"/>
                <a:gridCol w="1393825"/>
                <a:gridCol w="1165225"/>
                <a:gridCol w="1279525"/>
                <a:gridCol w="1279525"/>
              </a:tblGrid>
              <a:tr h="41084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accent4">
                              <a:lumMod val="75000"/>
                              <a:lumOff val="25000"/>
                            </a:schemeClr>
                          </a:solidFill>
                          <a:latin typeface="Chivo" charset="0"/>
                          <a:cs typeface="Chivo" charset="0"/>
                        </a:rPr>
                        <a:t>Worst case</a:t>
                      </a:r>
                      <a:endParaRPr lang="en-US">
                        <a:solidFill>
                          <a:schemeClr val="accent4">
                            <a:lumMod val="75000"/>
                            <a:lumOff val="25000"/>
                          </a:schemeClr>
                        </a:solidFill>
                        <a:latin typeface="Chivo" charset="0"/>
                        <a:cs typeface="Chivo" charset="0"/>
                      </a:endParaRPr>
                    </a:p>
                  </a:txBody>
                  <a:tcPr>
                    <a:lnL w="38100">
                      <a:solidFill>
                        <a:schemeClr val="tx1"/>
                      </a:solidFill>
                      <a:prstDash val="solid"/>
                    </a:lnL>
                    <a:lnR w="38100">
                      <a:solidFill>
                        <a:schemeClr val="tx1"/>
                      </a:solidFill>
                      <a:prstDash val="solid"/>
                    </a:lnR>
                    <a:lnT w="38100">
                      <a:solidFill>
                        <a:schemeClr val="tx1"/>
                      </a:solidFill>
                      <a:prstDash val="solid"/>
                    </a:lnT>
                    <a:lnB w="381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5E2F9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accent4">
                              <a:lumMod val="75000"/>
                              <a:lumOff val="25000"/>
                            </a:schemeClr>
                          </a:solidFill>
                          <a:latin typeface="Chivo" charset="0"/>
                          <a:cs typeface="Chivo" charset="0"/>
                        </a:rPr>
                        <a:t>Average case</a:t>
                      </a:r>
                      <a:endParaRPr lang="en-US">
                        <a:solidFill>
                          <a:schemeClr val="accent4">
                            <a:lumMod val="75000"/>
                            <a:lumOff val="25000"/>
                          </a:schemeClr>
                        </a:solidFill>
                        <a:latin typeface="Chivo" charset="0"/>
                        <a:cs typeface="Chivo" charset="0"/>
                      </a:endParaRPr>
                    </a:p>
                  </a:txBody>
                  <a:tcPr>
                    <a:lnL w="38100">
                      <a:solidFill>
                        <a:schemeClr val="tx1"/>
                      </a:solidFill>
                      <a:prstDash val="solid"/>
                    </a:lnL>
                    <a:lnR w="38100">
                      <a:solidFill>
                        <a:schemeClr val="tx1"/>
                      </a:solidFill>
                      <a:prstDash val="solid"/>
                    </a:lnR>
                    <a:lnT w="38100">
                      <a:solidFill>
                        <a:schemeClr val="tx1"/>
                      </a:solidFill>
                      <a:prstDash val="solid"/>
                    </a:lnT>
                    <a:lnB w="381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5E2F9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accent4">
                              <a:lumMod val="75000"/>
                              <a:lumOff val="25000"/>
                            </a:schemeClr>
                          </a:solidFill>
                          <a:latin typeface="Chivo" charset="0"/>
                          <a:cs typeface="Chivo" charset="0"/>
                        </a:rPr>
                        <a:t>Best case</a:t>
                      </a:r>
                      <a:endParaRPr lang="en-US">
                        <a:solidFill>
                          <a:schemeClr val="accent4">
                            <a:lumMod val="75000"/>
                            <a:lumOff val="25000"/>
                          </a:schemeClr>
                        </a:solidFill>
                        <a:latin typeface="Chivo" charset="0"/>
                        <a:cs typeface="Chivo" charset="0"/>
                      </a:endParaRPr>
                    </a:p>
                  </a:txBody>
                  <a:tcPr>
                    <a:lnL w="38100">
                      <a:solidFill>
                        <a:schemeClr val="tx1"/>
                      </a:solidFill>
                      <a:prstDash val="solid"/>
                    </a:lnL>
                    <a:lnR w="38100">
                      <a:solidFill>
                        <a:schemeClr val="tx1"/>
                      </a:solidFill>
                      <a:prstDash val="solid"/>
                    </a:lnR>
                    <a:lnT w="38100">
                      <a:solidFill>
                        <a:schemeClr val="tx1"/>
                      </a:solidFill>
                      <a:prstDash val="solid"/>
                    </a:lnT>
                    <a:lnB w="381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5E2F9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accent4">
                              <a:lumMod val="75000"/>
                              <a:lumOff val="25000"/>
                            </a:schemeClr>
                          </a:solidFill>
                          <a:latin typeface="Chivo" charset="0"/>
                          <a:cs typeface="Chivo" charset="0"/>
                        </a:rPr>
                        <a:t>Memory</a:t>
                      </a:r>
                      <a:endParaRPr lang="en-US">
                        <a:solidFill>
                          <a:schemeClr val="accent4">
                            <a:lumMod val="75000"/>
                            <a:lumOff val="25000"/>
                          </a:schemeClr>
                        </a:solidFill>
                        <a:latin typeface="Chivo" charset="0"/>
                        <a:cs typeface="Chivo" charset="0"/>
                      </a:endParaRPr>
                    </a:p>
                  </a:txBody>
                  <a:tcPr>
                    <a:lnL w="38100">
                      <a:solidFill>
                        <a:schemeClr val="tx1"/>
                      </a:solidFill>
                      <a:prstDash val="solid"/>
                    </a:lnL>
                    <a:lnR w="38100">
                      <a:solidFill>
                        <a:schemeClr val="tx1"/>
                      </a:solidFill>
                      <a:prstDash val="solid"/>
                    </a:lnR>
                    <a:lnT w="38100">
                      <a:solidFill>
                        <a:schemeClr val="tx1"/>
                      </a:solidFill>
                      <a:prstDash val="solid"/>
                    </a:lnT>
                    <a:lnB w="381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5E2F9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accent4">
                              <a:lumMod val="75000"/>
                              <a:lumOff val="25000"/>
                            </a:schemeClr>
                          </a:solidFill>
                          <a:latin typeface="Chivo" charset="0"/>
                          <a:cs typeface="Chivo" charset="0"/>
                        </a:rPr>
                        <a:t>Stable</a:t>
                      </a:r>
                      <a:endParaRPr lang="en-US">
                        <a:solidFill>
                          <a:schemeClr val="accent4">
                            <a:lumMod val="75000"/>
                            <a:lumOff val="25000"/>
                          </a:schemeClr>
                        </a:solidFill>
                        <a:latin typeface="Chivo" charset="0"/>
                        <a:cs typeface="Chivo" charset="0"/>
                      </a:endParaRPr>
                    </a:p>
                  </a:txBody>
                  <a:tcPr>
                    <a:lnL w="38100">
                      <a:solidFill>
                        <a:schemeClr val="tx1"/>
                      </a:solidFill>
                      <a:prstDash val="solid"/>
                    </a:lnL>
                    <a:lnR w="38100">
                      <a:solidFill>
                        <a:schemeClr val="tx1"/>
                      </a:solidFill>
                      <a:prstDash val="solid"/>
                    </a:lnR>
                    <a:lnT w="38100">
                      <a:solidFill>
                        <a:schemeClr val="tx1"/>
                      </a:solidFill>
                      <a:prstDash val="solid"/>
                    </a:lnT>
                    <a:lnB w="381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5E2F9"/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latin typeface="Chivo" charset="0"/>
                          <a:cs typeface="Chivo" charset="0"/>
                        </a:rPr>
                        <a:t>n logn</a:t>
                      </a:r>
                      <a:endParaRPr lang="en-US">
                        <a:latin typeface="Chivo" charset="0"/>
                        <a:cs typeface="Chivo" charset="0"/>
                      </a:endParaRPr>
                    </a:p>
                  </a:txBody>
                  <a:tcPr>
                    <a:lnL w="38100">
                      <a:solidFill>
                        <a:schemeClr val="tx1"/>
                      </a:solidFill>
                      <a:prstDash val="solid"/>
                    </a:lnL>
                    <a:lnR w="38100">
                      <a:solidFill>
                        <a:schemeClr val="tx1"/>
                      </a:solidFill>
                      <a:prstDash val="solid"/>
                    </a:lnR>
                    <a:lnT w="38100">
                      <a:solidFill>
                        <a:schemeClr val="tx1"/>
                      </a:solidFill>
                      <a:prstDash val="solid"/>
                    </a:lnT>
                    <a:lnB w="381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latin typeface="Chivo" charset="0"/>
                          <a:cs typeface="Chivo" charset="0"/>
                        </a:rPr>
                        <a:t>n logn</a:t>
                      </a:r>
                      <a:endParaRPr lang="en-US">
                        <a:latin typeface="Chivo" charset="0"/>
                        <a:cs typeface="Chivo" charset="0"/>
                      </a:endParaRPr>
                    </a:p>
                  </a:txBody>
                  <a:tcPr>
                    <a:lnL w="38100">
                      <a:solidFill>
                        <a:schemeClr val="tx1"/>
                      </a:solidFill>
                      <a:prstDash val="solid"/>
                    </a:lnL>
                    <a:lnR w="38100">
                      <a:solidFill>
                        <a:schemeClr val="tx1"/>
                      </a:solidFill>
                      <a:prstDash val="solid"/>
                    </a:lnR>
                    <a:lnT w="38100">
                      <a:solidFill>
                        <a:schemeClr val="tx1"/>
                      </a:solidFill>
                      <a:prstDash val="solid"/>
                    </a:lnT>
                    <a:lnB w="381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latin typeface="Chivo" charset="0"/>
                          <a:cs typeface="Chivo" charset="0"/>
                        </a:rPr>
                        <a:t>n</a:t>
                      </a:r>
                      <a:r>
                        <a:rPr lang="en-US" baseline="30000">
                          <a:latin typeface="Chivo" charset="0"/>
                          <a:cs typeface="Chivo" charset="0"/>
                        </a:rPr>
                        <a:t>2</a:t>
                      </a:r>
                      <a:endParaRPr lang="en-US" baseline="30000">
                        <a:latin typeface="Chivo" charset="0"/>
                        <a:cs typeface="Chivo" charset="0"/>
                      </a:endParaRPr>
                    </a:p>
                  </a:txBody>
                  <a:tcPr>
                    <a:lnL w="38100">
                      <a:solidFill>
                        <a:schemeClr val="tx1"/>
                      </a:solidFill>
                      <a:prstDash val="solid"/>
                    </a:lnL>
                    <a:lnR w="38100">
                      <a:solidFill>
                        <a:schemeClr val="tx1"/>
                      </a:solidFill>
                      <a:prstDash val="solid"/>
                    </a:lnR>
                    <a:lnT w="38100">
                      <a:solidFill>
                        <a:schemeClr val="tx1"/>
                      </a:solidFill>
                      <a:prstDash val="solid"/>
                    </a:lnT>
                    <a:lnB w="381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latin typeface="Chivo" charset="0"/>
                          <a:cs typeface="Chivo" charset="0"/>
                        </a:rPr>
                        <a:t>n</a:t>
                      </a:r>
                      <a:endParaRPr lang="en-US">
                        <a:latin typeface="Chivo" charset="0"/>
                        <a:cs typeface="Chivo" charset="0"/>
                      </a:endParaRPr>
                    </a:p>
                  </a:txBody>
                  <a:tcPr>
                    <a:lnL w="38100">
                      <a:solidFill>
                        <a:schemeClr val="tx1"/>
                      </a:solidFill>
                      <a:prstDash val="solid"/>
                    </a:lnL>
                    <a:lnR w="38100">
                      <a:solidFill>
                        <a:schemeClr val="tx1"/>
                      </a:solidFill>
                      <a:prstDash val="solid"/>
                    </a:lnR>
                    <a:lnT w="38100">
                      <a:solidFill>
                        <a:schemeClr val="tx1"/>
                      </a:solidFill>
                      <a:prstDash val="solid"/>
                    </a:lnT>
                    <a:lnB w="381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latin typeface="Chivo" charset="0"/>
                          <a:cs typeface="Chivo" charset="0"/>
                        </a:rPr>
                        <a:t>no</a:t>
                      </a:r>
                      <a:endParaRPr lang="en-US">
                        <a:latin typeface="Chivo" charset="0"/>
                        <a:cs typeface="Chivo" charset="0"/>
                      </a:endParaRPr>
                    </a:p>
                  </a:txBody>
                  <a:tcPr>
                    <a:lnL w="38100">
                      <a:solidFill>
                        <a:schemeClr val="tx1"/>
                      </a:solidFill>
                      <a:prstDash val="solid"/>
                    </a:lnL>
                    <a:lnR w="38100">
                      <a:solidFill>
                        <a:schemeClr val="tx1"/>
                      </a:solidFill>
                      <a:prstDash val="solid"/>
                    </a:lnR>
                    <a:lnT w="38100">
                      <a:solidFill>
                        <a:schemeClr val="tx1"/>
                      </a:solidFill>
                      <a:prstDash val="solid"/>
                    </a:lnT>
                    <a:lnB w="381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0A0A"/>
        </a:solidFill>
        <a:effectLst/>
      </p:bgPr>
    </p:bg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17"/>
          <p:cNvSpPr txBox="1"/>
          <p:nvPr>
            <p:ph type="title"/>
          </p:nvPr>
        </p:nvSpPr>
        <p:spPr>
          <a:xfrm>
            <a:off x="1760150" y="555375"/>
            <a:ext cx="5623800" cy="99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Quick sort</a:t>
            </a:r>
            <a:endParaRPr lang="en-US" altLang="en-GB"/>
          </a:p>
        </p:txBody>
      </p:sp>
      <p:graphicFrame>
        <p:nvGraphicFramePr>
          <p:cNvPr id="4" name="Chart 3"/>
          <p:cNvGraphicFramePr/>
          <p:nvPr/>
        </p:nvGraphicFramePr>
        <p:xfrm>
          <a:off x="323850" y="1563370"/>
          <a:ext cx="4168775" cy="26441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5" name="Chart 4"/>
          <p:cNvGraphicFramePr/>
          <p:nvPr/>
        </p:nvGraphicFramePr>
        <p:xfrm>
          <a:off x="5045710" y="1798320"/>
          <a:ext cx="3889375" cy="22790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0A0A"/>
        </a:solidFill>
        <a:effectLst/>
      </p:bgPr>
    </p:bg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539115" y="664845"/>
            <a:ext cx="8080375" cy="3814445"/>
            <a:chOff x="169" y="1782"/>
            <a:chExt cx="12725" cy="6007"/>
          </a:xfrm>
        </p:grpSpPr>
        <p:graphicFrame>
          <p:nvGraphicFramePr>
            <p:cNvPr id="1" name="Chart 0"/>
            <p:cNvGraphicFramePr/>
            <p:nvPr/>
          </p:nvGraphicFramePr>
          <p:xfrm>
            <a:off x="283" y="1782"/>
            <a:ext cx="12611" cy="6007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"/>
            </a:graphicData>
          </a:graphic>
        </p:graphicFrame>
        <p:sp>
          <p:nvSpPr>
            <p:cNvPr id="2" name="Text Box 1"/>
            <p:cNvSpPr txBox="1"/>
            <p:nvPr/>
          </p:nvSpPr>
          <p:spPr>
            <a:xfrm>
              <a:off x="169" y="5978"/>
              <a:ext cx="1704" cy="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700" b="1">
                  <a:solidFill>
                    <a:schemeClr val="accent6"/>
                  </a:solidFill>
                </a:rPr>
                <a:t>no. of elements</a:t>
              </a:r>
              <a:endParaRPr lang="en-US" sz="700" b="1">
                <a:solidFill>
                  <a:schemeClr val="accent6"/>
                </a:solidFill>
              </a:endParaRPr>
            </a:p>
          </p:txBody>
        </p:sp>
        <p:sp>
          <p:nvSpPr>
            <p:cNvPr id="3" name="Text Box 2"/>
            <p:cNvSpPr txBox="1"/>
            <p:nvPr/>
          </p:nvSpPr>
          <p:spPr>
            <a:xfrm>
              <a:off x="169" y="6885"/>
              <a:ext cx="1394" cy="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700" b="1">
                  <a:solidFill>
                    <a:schemeClr val="accent6"/>
                  </a:solidFill>
                </a:rPr>
                <a:t>max-number</a:t>
              </a:r>
              <a:endParaRPr lang="en-US" sz="700" b="1">
                <a:solidFill>
                  <a:schemeClr val="accent6"/>
                </a:solidFill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0A0A"/>
        </a:solidFill>
        <a:effectLst/>
      </p:bgPr>
    </p:bg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17"/>
          <p:cNvSpPr txBox="1"/>
          <p:nvPr>
            <p:ph type="body" idx="1"/>
          </p:nvPr>
        </p:nvSpPr>
        <p:spPr>
          <a:xfrm>
            <a:off x="716825" y="1851550"/>
            <a:ext cx="7710900" cy="27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altLang="en-GB"/>
              <a:t>A merging algorithm, with Big-O(n logn), easy to implement and fast</a:t>
            </a:r>
            <a:endParaRPr lang="en-US" altLang="en-GB"/>
          </a:p>
        </p:txBody>
      </p:sp>
      <p:sp>
        <p:nvSpPr>
          <p:cNvPr id="521" name="Google Shape;521;p17"/>
          <p:cNvSpPr txBox="1"/>
          <p:nvPr>
            <p:ph type="title"/>
          </p:nvPr>
        </p:nvSpPr>
        <p:spPr>
          <a:xfrm>
            <a:off x="1760150" y="539500"/>
            <a:ext cx="5623800" cy="99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Merge sort</a:t>
            </a:r>
            <a:endParaRPr lang="en-US" altLang="en-GB"/>
          </a:p>
        </p:txBody>
      </p:sp>
      <p:graphicFrame>
        <p:nvGraphicFramePr>
          <p:cNvPr id="2" name="Table 1"/>
          <p:cNvGraphicFramePr/>
          <p:nvPr/>
        </p:nvGraphicFramePr>
        <p:xfrm>
          <a:off x="1403985" y="2835275"/>
          <a:ext cx="6397625" cy="7918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9525"/>
                <a:gridCol w="1393825"/>
                <a:gridCol w="1165225"/>
                <a:gridCol w="1279525"/>
                <a:gridCol w="1279525"/>
              </a:tblGrid>
              <a:tr h="41084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accent4">
                              <a:lumMod val="75000"/>
                              <a:lumOff val="25000"/>
                            </a:schemeClr>
                          </a:solidFill>
                          <a:latin typeface="Chivo" charset="0"/>
                          <a:cs typeface="Chivo" charset="0"/>
                        </a:rPr>
                        <a:t>Worst case</a:t>
                      </a:r>
                      <a:endParaRPr lang="en-US">
                        <a:solidFill>
                          <a:schemeClr val="accent4">
                            <a:lumMod val="75000"/>
                            <a:lumOff val="25000"/>
                          </a:schemeClr>
                        </a:solidFill>
                        <a:latin typeface="Chivo" charset="0"/>
                        <a:cs typeface="Chivo" charset="0"/>
                      </a:endParaRPr>
                    </a:p>
                  </a:txBody>
                  <a:tcPr>
                    <a:lnL w="38100">
                      <a:solidFill>
                        <a:schemeClr val="tx1"/>
                      </a:solidFill>
                      <a:prstDash val="solid"/>
                    </a:lnL>
                    <a:lnR w="38100">
                      <a:solidFill>
                        <a:schemeClr val="tx1"/>
                      </a:solidFill>
                      <a:prstDash val="solid"/>
                    </a:lnR>
                    <a:lnT w="38100">
                      <a:solidFill>
                        <a:schemeClr val="tx1"/>
                      </a:solidFill>
                      <a:prstDash val="solid"/>
                    </a:lnT>
                    <a:lnB w="381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accent4">
                              <a:lumMod val="75000"/>
                              <a:lumOff val="25000"/>
                            </a:schemeClr>
                          </a:solidFill>
                          <a:latin typeface="Chivo" charset="0"/>
                          <a:cs typeface="Chivo" charset="0"/>
                        </a:rPr>
                        <a:t>Average case</a:t>
                      </a:r>
                      <a:endParaRPr lang="en-US">
                        <a:solidFill>
                          <a:schemeClr val="accent4">
                            <a:lumMod val="75000"/>
                            <a:lumOff val="25000"/>
                          </a:schemeClr>
                        </a:solidFill>
                        <a:latin typeface="Chivo" charset="0"/>
                        <a:cs typeface="Chivo" charset="0"/>
                      </a:endParaRPr>
                    </a:p>
                  </a:txBody>
                  <a:tcPr>
                    <a:lnL w="38100">
                      <a:solidFill>
                        <a:schemeClr val="tx1"/>
                      </a:solidFill>
                      <a:prstDash val="solid"/>
                    </a:lnL>
                    <a:lnR w="38100">
                      <a:solidFill>
                        <a:schemeClr val="tx1"/>
                      </a:solidFill>
                      <a:prstDash val="solid"/>
                    </a:lnR>
                    <a:lnT w="38100">
                      <a:solidFill>
                        <a:schemeClr val="tx1"/>
                      </a:solidFill>
                      <a:prstDash val="solid"/>
                    </a:lnT>
                    <a:lnB w="381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accent4">
                              <a:lumMod val="75000"/>
                              <a:lumOff val="25000"/>
                            </a:schemeClr>
                          </a:solidFill>
                          <a:latin typeface="Chivo" charset="0"/>
                          <a:cs typeface="Chivo" charset="0"/>
                        </a:rPr>
                        <a:t>Best case</a:t>
                      </a:r>
                      <a:endParaRPr lang="en-US">
                        <a:solidFill>
                          <a:schemeClr val="accent4">
                            <a:lumMod val="75000"/>
                            <a:lumOff val="25000"/>
                          </a:schemeClr>
                        </a:solidFill>
                        <a:latin typeface="Chivo" charset="0"/>
                        <a:cs typeface="Chivo" charset="0"/>
                      </a:endParaRPr>
                    </a:p>
                  </a:txBody>
                  <a:tcPr>
                    <a:lnL w="38100">
                      <a:solidFill>
                        <a:schemeClr val="tx1"/>
                      </a:solidFill>
                      <a:prstDash val="solid"/>
                    </a:lnL>
                    <a:lnR w="38100">
                      <a:solidFill>
                        <a:schemeClr val="tx1"/>
                      </a:solidFill>
                      <a:prstDash val="solid"/>
                    </a:lnR>
                    <a:lnT w="38100">
                      <a:solidFill>
                        <a:schemeClr val="tx1"/>
                      </a:solidFill>
                      <a:prstDash val="solid"/>
                    </a:lnT>
                    <a:lnB w="381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accent4">
                              <a:lumMod val="75000"/>
                              <a:lumOff val="25000"/>
                            </a:schemeClr>
                          </a:solidFill>
                          <a:latin typeface="Chivo" charset="0"/>
                          <a:cs typeface="Chivo" charset="0"/>
                        </a:rPr>
                        <a:t>Memory</a:t>
                      </a:r>
                      <a:endParaRPr lang="en-US">
                        <a:solidFill>
                          <a:schemeClr val="accent4">
                            <a:lumMod val="75000"/>
                            <a:lumOff val="25000"/>
                          </a:schemeClr>
                        </a:solidFill>
                        <a:latin typeface="Chivo" charset="0"/>
                        <a:cs typeface="Chivo" charset="0"/>
                      </a:endParaRPr>
                    </a:p>
                  </a:txBody>
                  <a:tcPr>
                    <a:lnL w="38100">
                      <a:solidFill>
                        <a:schemeClr val="tx1"/>
                      </a:solidFill>
                      <a:prstDash val="solid"/>
                    </a:lnL>
                    <a:lnR w="38100">
                      <a:solidFill>
                        <a:schemeClr val="tx1"/>
                      </a:solidFill>
                      <a:prstDash val="solid"/>
                    </a:lnR>
                    <a:lnT w="38100">
                      <a:solidFill>
                        <a:schemeClr val="tx1"/>
                      </a:solidFill>
                      <a:prstDash val="solid"/>
                    </a:lnT>
                    <a:lnB w="381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accent4">
                              <a:lumMod val="75000"/>
                              <a:lumOff val="25000"/>
                            </a:schemeClr>
                          </a:solidFill>
                          <a:latin typeface="Chivo" charset="0"/>
                          <a:cs typeface="Chivo" charset="0"/>
                        </a:rPr>
                        <a:t>Stable</a:t>
                      </a:r>
                      <a:endParaRPr lang="en-US">
                        <a:solidFill>
                          <a:schemeClr val="accent4">
                            <a:lumMod val="75000"/>
                            <a:lumOff val="25000"/>
                          </a:schemeClr>
                        </a:solidFill>
                        <a:latin typeface="Chivo" charset="0"/>
                        <a:cs typeface="Chivo" charset="0"/>
                      </a:endParaRPr>
                    </a:p>
                  </a:txBody>
                  <a:tcPr>
                    <a:lnL w="38100">
                      <a:solidFill>
                        <a:schemeClr val="tx1"/>
                      </a:solidFill>
                      <a:prstDash val="solid"/>
                    </a:lnL>
                    <a:lnR w="38100">
                      <a:solidFill>
                        <a:schemeClr val="tx1"/>
                      </a:solidFill>
                      <a:prstDash val="solid"/>
                    </a:lnR>
                    <a:lnT w="38100">
                      <a:solidFill>
                        <a:schemeClr val="tx1"/>
                      </a:solidFill>
                      <a:prstDash val="solid"/>
                    </a:lnT>
                    <a:lnB w="381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latin typeface="Chivo" charset="0"/>
                          <a:cs typeface="Chivo" charset="0"/>
                        </a:rPr>
                        <a:t>n logn</a:t>
                      </a:r>
                      <a:endParaRPr lang="en-US">
                        <a:latin typeface="Chivo" charset="0"/>
                        <a:cs typeface="Chivo" charset="0"/>
                      </a:endParaRPr>
                    </a:p>
                  </a:txBody>
                  <a:tcPr>
                    <a:lnL w="38100">
                      <a:solidFill>
                        <a:schemeClr val="tx1"/>
                      </a:solidFill>
                      <a:prstDash val="solid"/>
                    </a:lnL>
                    <a:lnR w="38100">
                      <a:solidFill>
                        <a:schemeClr val="tx1"/>
                      </a:solidFill>
                      <a:prstDash val="solid"/>
                    </a:lnR>
                    <a:lnT w="38100">
                      <a:solidFill>
                        <a:schemeClr val="tx1"/>
                      </a:solidFill>
                      <a:prstDash val="solid"/>
                    </a:lnT>
                    <a:lnB w="381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latin typeface="Chivo" charset="0"/>
                          <a:cs typeface="Chivo" charset="0"/>
                        </a:rPr>
                        <a:t>n logn</a:t>
                      </a:r>
                      <a:endParaRPr lang="en-US">
                        <a:latin typeface="Chivo" charset="0"/>
                        <a:cs typeface="Chivo" charset="0"/>
                      </a:endParaRPr>
                    </a:p>
                  </a:txBody>
                  <a:tcPr>
                    <a:lnL w="38100">
                      <a:solidFill>
                        <a:schemeClr val="tx1"/>
                      </a:solidFill>
                      <a:prstDash val="solid"/>
                    </a:lnL>
                    <a:lnR w="38100">
                      <a:solidFill>
                        <a:schemeClr val="tx1"/>
                      </a:solidFill>
                      <a:prstDash val="solid"/>
                    </a:lnR>
                    <a:lnT w="38100">
                      <a:solidFill>
                        <a:schemeClr val="tx1"/>
                      </a:solidFill>
                      <a:prstDash val="solid"/>
                    </a:lnT>
                    <a:lnB w="381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latin typeface="Chivo" charset="0"/>
                          <a:cs typeface="Chivo" charset="0"/>
                        </a:rPr>
                        <a:t>n logn</a:t>
                      </a:r>
                      <a:endParaRPr lang="en-US" baseline="30000">
                        <a:latin typeface="Chivo" charset="0"/>
                        <a:cs typeface="Chivo" charset="0"/>
                      </a:endParaRPr>
                    </a:p>
                  </a:txBody>
                  <a:tcPr>
                    <a:lnL w="38100">
                      <a:solidFill>
                        <a:schemeClr val="tx1"/>
                      </a:solidFill>
                      <a:prstDash val="solid"/>
                    </a:lnL>
                    <a:lnR w="38100">
                      <a:solidFill>
                        <a:schemeClr val="tx1"/>
                      </a:solidFill>
                      <a:prstDash val="solid"/>
                    </a:lnR>
                    <a:lnT w="38100">
                      <a:solidFill>
                        <a:schemeClr val="tx1"/>
                      </a:solidFill>
                      <a:prstDash val="solid"/>
                    </a:lnT>
                    <a:lnB w="381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latin typeface="Chivo" charset="0"/>
                          <a:cs typeface="Chivo" charset="0"/>
                        </a:rPr>
                        <a:t>n</a:t>
                      </a:r>
                      <a:endParaRPr lang="en-US">
                        <a:latin typeface="Chivo" charset="0"/>
                        <a:cs typeface="Chivo" charset="0"/>
                      </a:endParaRPr>
                    </a:p>
                  </a:txBody>
                  <a:tcPr>
                    <a:lnL w="38100">
                      <a:solidFill>
                        <a:schemeClr val="tx1"/>
                      </a:solidFill>
                      <a:prstDash val="solid"/>
                    </a:lnL>
                    <a:lnR w="38100">
                      <a:solidFill>
                        <a:schemeClr val="tx1"/>
                      </a:solidFill>
                      <a:prstDash val="solid"/>
                    </a:lnR>
                    <a:lnT w="38100">
                      <a:solidFill>
                        <a:schemeClr val="tx1"/>
                      </a:solidFill>
                      <a:prstDash val="solid"/>
                    </a:lnT>
                    <a:lnB w="381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latin typeface="Chivo" charset="0"/>
                          <a:cs typeface="Chivo" charset="0"/>
                        </a:rPr>
                        <a:t>yes</a:t>
                      </a:r>
                      <a:endParaRPr lang="en-US">
                        <a:latin typeface="Chivo" charset="0"/>
                        <a:cs typeface="Chivo" charset="0"/>
                      </a:endParaRPr>
                    </a:p>
                  </a:txBody>
                  <a:tcPr>
                    <a:lnL w="38100">
                      <a:solidFill>
                        <a:schemeClr val="tx1"/>
                      </a:solidFill>
                      <a:prstDash val="solid"/>
                    </a:lnL>
                    <a:lnR w="38100">
                      <a:solidFill>
                        <a:schemeClr val="tx1"/>
                      </a:solidFill>
                      <a:prstDash val="solid"/>
                    </a:lnR>
                    <a:lnT w="38100">
                      <a:solidFill>
                        <a:schemeClr val="tx1"/>
                      </a:solidFill>
                      <a:prstDash val="solid"/>
                    </a:lnT>
                    <a:lnB w="381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0A0A"/>
        </a:solidFill>
        <a:effectLst/>
      </p:bgPr>
    </p:bg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17"/>
          <p:cNvSpPr txBox="1"/>
          <p:nvPr>
            <p:ph type="title"/>
          </p:nvPr>
        </p:nvSpPr>
        <p:spPr>
          <a:xfrm>
            <a:off x="1760150" y="555375"/>
            <a:ext cx="5623800" cy="99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>
                <a:solidFill>
                  <a:schemeClr val="accent6"/>
                </a:solidFill>
              </a:rPr>
              <a:t>Merge sort</a:t>
            </a:r>
            <a:endParaRPr lang="en-US" altLang="en-GB">
              <a:solidFill>
                <a:schemeClr val="accent6"/>
              </a:solidFill>
            </a:endParaRPr>
          </a:p>
        </p:txBody>
      </p:sp>
      <p:graphicFrame>
        <p:nvGraphicFramePr>
          <p:cNvPr id="2" name="Chart 1"/>
          <p:cNvGraphicFramePr/>
          <p:nvPr/>
        </p:nvGraphicFramePr>
        <p:xfrm>
          <a:off x="251460" y="1686560"/>
          <a:ext cx="4358640" cy="2692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3" name="Chart 2"/>
          <p:cNvGraphicFramePr/>
          <p:nvPr/>
        </p:nvGraphicFramePr>
        <p:xfrm>
          <a:off x="4860290" y="1781810"/>
          <a:ext cx="4168775" cy="25012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Lead Designer Portfolio Infographics by Slidesgo">
  <a:themeElements>
    <a:clrScheme name="Simple Light">
      <a:dk1>
        <a:srgbClr val="0A0A0A"/>
      </a:dk1>
      <a:lt1>
        <a:srgbClr val="EEE6E2"/>
      </a:lt1>
      <a:dk2>
        <a:srgbClr val="EE3E63"/>
      </a:dk2>
      <a:lt2>
        <a:srgbClr val="6BBFB0"/>
      </a:lt2>
      <a:accent1>
        <a:srgbClr val="A6D973"/>
      </a:accent1>
      <a:accent2>
        <a:srgbClr val="F2CC0F"/>
      </a:accent2>
      <a:accent3>
        <a:srgbClr val="F27507"/>
      </a:accent3>
      <a:accent4>
        <a:srgbClr val="1D1D1D"/>
      </a:accent4>
      <a:accent5>
        <a:srgbClr val="FFFFFF"/>
      </a:accent5>
      <a:accent6>
        <a:srgbClr val="FFFFFF"/>
      </a:accent6>
      <a:hlink>
        <a:srgbClr val="EEE6E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2360</Words>
  <Application>WPS Presentation</Application>
  <PresentationFormat/>
  <Paragraphs>265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42" baseType="lpstr">
      <vt:lpstr>Arial</vt:lpstr>
      <vt:lpstr>SimSun</vt:lpstr>
      <vt:lpstr>Wingdings</vt:lpstr>
      <vt:lpstr>Arial</vt:lpstr>
      <vt:lpstr>Chivo Black</vt:lpstr>
      <vt:lpstr>Fredoka One</vt:lpstr>
      <vt:lpstr>Chivo</vt:lpstr>
      <vt:lpstr>Roboto Condensed Light</vt:lpstr>
      <vt:lpstr>Segoe Print</vt:lpstr>
      <vt:lpstr>Palanquin Dark</vt:lpstr>
      <vt:lpstr>Chivo ExtraBold</vt:lpstr>
      <vt:lpstr>Chivo Medium</vt:lpstr>
      <vt:lpstr>Chivo</vt:lpstr>
      <vt:lpstr>Microsoft YaHei</vt:lpstr>
      <vt:lpstr>Arial Unicode MS</vt:lpstr>
      <vt:lpstr>Chivo ExtraLight</vt:lpstr>
      <vt:lpstr>Lead Designer Portfolio Infographics by Slidesgo</vt:lpstr>
      <vt:lpstr>Sorting algorithms</vt:lpstr>
      <vt:lpstr>Summary</vt:lpstr>
      <vt:lpstr>Table of content</vt:lpstr>
      <vt:lpstr>Sorting algorithms used</vt:lpstr>
      <vt:lpstr>Quick sort</vt:lpstr>
      <vt:lpstr>Quick sort</vt:lpstr>
      <vt:lpstr>PowerPoint 演示文稿</vt:lpstr>
      <vt:lpstr>Merge sort</vt:lpstr>
      <vt:lpstr>Merge sort</vt:lpstr>
      <vt:lpstr>PowerPoint 演示文稿</vt:lpstr>
      <vt:lpstr>Count sort</vt:lpstr>
      <vt:lpstr>Count sort</vt:lpstr>
      <vt:lpstr>PowerPoint 演示文稿</vt:lpstr>
      <vt:lpstr>Shell sort</vt:lpstr>
      <vt:lpstr>Shell sort</vt:lpstr>
      <vt:lpstr>PowerPoint 演示文稿</vt:lpstr>
      <vt:lpstr>Radix sort</vt:lpstr>
      <vt:lpstr>Radix sort</vt:lpstr>
      <vt:lpstr>PowerPoint 演示文稿</vt:lpstr>
      <vt:lpstr>PowerPoint 演示文稿</vt:lpstr>
      <vt:lpstr>Radix sort</vt:lpstr>
      <vt:lpstr>Radix sort</vt:lpstr>
      <vt:lpstr>PowerPoint 演示文稿</vt:lpstr>
      <vt:lpstr>PowerPoint 演示文稿</vt:lpstr>
      <vt:lpstr>Bibliography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Sorting algorithms</dc:title>
  <dc:creator/>
  <cp:lastModifiedBy>User</cp:lastModifiedBy>
  <cp:revision>3</cp:revision>
  <dcterms:created xsi:type="dcterms:W3CDTF">2023-03-17T10:42:00Z</dcterms:created>
  <dcterms:modified xsi:type="dcterms:W3CDTF">2023-03-18T10:30:48Z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58670A1690D2486EB28A2C0C7E63106A</vt:lpwstr>
  </property>
  <property fmtid="{D5CDD505-2E9C-101B-9397-08002B2CF9AE}" pid="3" name="KSOProductBuildVer">
    <vt:lpwstr>1033-11.2.0.11486</vt:lpwstr>
  </property>
</Properties>
</file>