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2" r:id="rId10"/>
    <p:sldId id="261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3011E-B547-4F17-8FC2-ED3BBCE0A0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8CB674-BFD3-4F7B-9727-63D5EC5860D3}">
      <dgm:prSet/>
      <dgm:spPr/>
      <dgm:t>
        <a:bodyPr/>
        <a:lstStyle/>
        <a:p>
          <a:r>
            <a:rPr lang="zh-CN"/>
            <a:t>开放设计，参数明确，无可疑参数和预设随机数种子</a:t>
          </a:r>
          <a:endParaRPr lang="en-US"/>
        </a:p>
      </dgm:t>
    </dgm:pt>
    <dgm:pt modelId="{43D54B88-2487-4962-939E-5901CACAD37B}" type="parTrans" cxnId="{FF8A1078-4098-4F70-A1A5-2BED4D01EE70}">
      <dgm:prSet/>
      <dgm:spPr/>
      <dgm:t>
        <a:bodyPr/>
        <a:lstStyle/>
        <a:p>
          <a:endParaRPr lang="en-US"/>
        </a:p>
      </dgm:t>
    </dgm:pt>
    <dgm:pt modelId="{87582A57-0340-47B1-AB4F-81C79E65F6D6}" type="sibTrans" cxnId="{FF8A1078-4098-4F70-A1A5-2BED4D01EE70}">
      <dgm:prSet/>
      <dgm:spPr/>
      <dgm:t>
        <a:bodyPr/>
        <a:lstStyle/>
        <a:p>
          <a:endParaRPr lang="en-US"/>
        </a:p>
      </dgm:t>
    </dgm:pt>
    <dgm:pt modelId="{0AF96516-482E-49A5-8568-39B1E2BA971D}">
      <dgm:prSet/>
      <dgm:spPr/>
      <dgm:t>
        <a:bodyPr/>
        <a:lstStyle/>
        <a:p>
          <a:r>
            <a:rPr lang="zh-CN"/>
            <a:t>安全性高，抗分支预测攻击</a:t>
          </a:r>
          <a:endParaRPr lang="en-US"/>
        </a:p>
      </dgm:t>
    </dgm:pt>
    <dgm:pt modelId="{C6E75ED8-1D56-416C-B2B8-50377B2A191A}" type="parTrans" cxnId="{A6B173F0-262F-4426-9B26-EE4504C49F9A}">
      <dgm:prSet/>
      <dgm:spPr/>
      <dgm:t>
        <a:bodyPr/>
        <a:lstStyle/>
        <a:p>
          <a:endParaRPr lang="en-US"/>
        </a:p>
      </dgm:t>
    </dgm:pt>
    <dgm:pt modelId="{BDB0EAD2-4C7A-4FAC-BD85-5D5E6300F27C}" type="sibTrans" cxnId="{A6B173F0-262F-4426-9B26-EE4504C49F9A}">
      <dgm:prSet/>
      <dgm:spPr/>
      <dgm:t>
        <a:bodyPr/>
        <a:lstStyle/>
        <a:p>
          <a:endParaRPr lang="en-US"/>
        </a:p>
      </dgm:t>
    </dgm:pt>
    <dgm:pt modelId="{473687D8-09CC-46AA-A733-B102EF829630}">
      <dgm:prSet/>
      <dgm:spPr/>
      <dgm:t>
        <a:bodyPr/>
        <a:lstStyle/>
        <a:p>
          <a:r>
            <a:rPr lang="zh-CN"/>
            <a:t>高性能，签名验证速度高，密钥生成速度高</a:t>
          </a:r>
          <a:endParaRPr lang="en-US"/>
        </a:p>
      </dgm:t>
    </dgm:pt>
    <dgm:pt modelId="{BDBC4BA1-A883-485C-82C4-2906DE36A143}" type="parTrans" cxnId="{DAD3455B-5F08-4CFE-8521-A30D596B48CE}">
      <dgm:prSet/>
      <dgm:spPr/>
      <dgm:t>
        <a:bodyPr/>
        <a:lstStyle/>
        <a:p>
          <a:endParaRPr lang="en-US"/>
        </a:p>
      </dgm:t>
    </dgm:pt>
    <dgm:pt modelId="{D73074F8-60A6-4087-A1FA-233AAC776C18}" type="sibTrans" cxnId="{DAD3455B-5F08-4CFE-8521-A30D596B48CE}">
      <dgm:prSet/>
      <dgm:spPr/>
      <dgm:t>
        <a:bodyPr/>
        <a:lstStyle/>
        <a:p>
          <a:endParaRPr lang="en-US"/>
        </a:p>
      </dgm:t>
    </dgm:pt>
    <dgm:pt modelId="{72365DEC-960D-4692-86B8-C8691079B2BA}">
      <dgm:prSet/>
      <dgm:spPr/>
      <dgm:t>
        <a:bodyPr/>
        <a:lstStyle/>
        <a:p>
          <a:r>
            <a:rPr lang="zh-CN"/>
            <a:t>省空间，密钥长度小（</a:t>
          </a:r>
          <a:r>
            <a:rPr lang="en-US"/>
            <a:t>32</a:t>
          </a:r>
          <a:r>
            <a:rPr lang="zh-CN"/>
            <a:t>字节），签名长度小（</a:t>
          </a:r>
          <a:r>
            <a:rPr lang="en-US"/>
            <a:t>64</a:t>
          </a:r>
          <a:r>
            <a:rPr lang="zh-CN"/>
            <a:t>字节）</a:t>
          </a:r>
          <a:endParaRPr lang="en-US"/>
        </a:p>
      </dgm:t>
    </dgm:pt>
    <dgm:pt modelId="{19999E7B-E82F-41C9-B541-A06C61AFAF7E}" type="parTrans" cxnId="{F4EAEC04-33BC-4228-BF97-0E0CDF8B97D8}">
      <dgm:prSet/>
      <dgm:spPr/>
      <dgm:t>
        <a:bodyPr/>
        <a:lstStyle/>
        <a:p>
          <a:endParaRPr lang="en-US"/>
        </a:p>
      </dgm:t>
    </dgm:pt>
    <dgm:pt modelId="{3093CCE4-0993-46EC-96DA-2A57B2E460D1}" type="sibTrans" cxnId="{F4EAEC04-33BC-4228-BF97-0E0CDF8B97D8}">
      <dgm:prSet/>
      <dgm:spPr/>
      <dgm:t>
        <a:bodyPr/>
        <a:lstStyle/>
        <a:p>
          <a:endParaRPr lang="en-US"/>
        </a:p>
      </dgm:t>
    </dgm:pt>
    <dgm:pt modelId="{54D6FB65-DF5E-4C97-9521-36D208E07B1F}" type="pres">
      <dgm:prSet presAssocID="{FBD3011E-B547-4F17-8FC2-ED3BBCE0A0F5}" presName="vert0" presStyleCnt="0">
        <dgm:presLayoutVars>
          <dgm:dir/>
          <dgm:animOne val="branch"/>
          <dgm:animLvl val="lvl"/>
        </dgm:presLayoutVars>
      </dgm:prSet>
      <dgm:spPr/>
    </dgm:pt>
    <dgm:pt modelId="{BD97CFBB-0417-46EC-AEDF-543369824FBE}" type="pres">
      <dgm:prSet presAssocID="{738CB674-BFD3-4F7B-9727-63D5EC5860D3}" presName="thickLine" presStyleLbl="alignNode1" presStyleIdx="0" presStyleCnt="4"/>
      <dgm:spPr/>
    </dgm:pt>
    <dgm:pt modelId="{E78E619F-F4E9-438A-98CC-02C18D915678}" type="pres">
      <dgm:prSet presAssocID="{738CB674-BFD3-4F7B-9727-63D5EC5860D3}" presName="horz1" presStyleCnt="0"/>
      <dgm:spPr/>
    </dgm:pt>
    <dgm:pt modelId="{8D4463D6-A8C1-43F4-91EB-542D6AC4E1E1}" type="pres">
      <dgm:prSet presAssocID="{738CB674-BFD3-4F7B-9727-63D5EC5860D3}" presName="tx1" presStyleLbl="revTx" presStyleIdx="0" presStyleCnt="4"/>
      <dgm:spPr/>
    </dgm:pt>
    <dgm:pt modelId="{24CDA441-640D-4809-A0C7-80E43AAA45FF}" type="pres">
      <dgm:prSet presAssocID="{738CB674-BFD3-4F7B-9727-63D5EC5860D3}" presName="vert1" presStyleCnt="0"/>
      <dgm:spPr/>
    </dgm:pt>
    <dgm:pt modelId="{95030733-27DB-407C-ABFF-2AD74C4CD707}" type="pres">
      <dgm:prSet presAssocID="{0AF96516-482E-49A5-8568-39B1E2BA971D}" presName="thickLine" presStyleLbl="alignNode1" presStyleIdx="1" presStyleCnt="4"/>
      <dgm:spPr/>
    </dgm:pt>
    <dgm:pt modelId="{25F051A1-A655-45E3-8DEB-CF391E48EC77}" type="pres">
      <dgm:prSet presAssocID="{0AF96516-482E-49A5-8568-39B1E2BA971D}" presName="horz1" presStyleCnt="0"/>
      <dgm:spPr/>
    </dgm:pt>
    <dgm:pt modelId="{9593C065-C48D-4E2A-A788-A72D853FDE31}" type="pres">
      <dgm:prSet presAssocID="{0AF96516-482E-49A5-8568-39B1E2BA971D}" presName="tx1" presStyleLbl="revTx" presStyleIdx="1" presStyleCnt="4"/>
      <dgm:spPr/>
    </dgm:pt>
    <dgm:pt modelId="{FA9C5989-33A3-4096-AF1B-F07187442AFC}" type="pres">
      <dgm:prSet presAssocID="{0AF96516-482E-49A5-8568-39B1E2BA971D}" presName="vert1" presStyleCnt="0"/>
      <dgm:spPr/>
    </dgm:pt>
    <dgm:pt modelId="{7CBAB687-9115-4890-BF2A-E10A85CFF54A}" type="pres">
      <dgm:prSet presAssocID="{473687D8-09CC-46AA-A733-B102EF829630}" presName="thickLine" presStyleLbl="alignNode1" presStyleIdx="2" presStyleCnt="4"/>
      <dgm:spPr/>
    </dgm:pt>
    <dgm:pt modelId="{8C764FF8-9A3F-4C91-80E4-9BD7D702E934}" type="pres">
      <dgm:prSet presAssocID="{473687D8-09CC-46AA-A733-B102EF829630}" presName="horz1" presStyleCnt="0"/>
      <dgm:spPr/>
    </dgm:pt>
    <dgm:pt modelId="{750A3FD3-FF15-4CC2-A16D-5831C458BB56}" type="pres">
      <dgm:prSet presAssocID="{473687D8-09CC-46AA-A733-B102EF829630}" presName="tx1" presStyleLbl="revTx" presStyleIdx="2" presStyleCnt="4"/>
      <dgm:spPr/>
    </dgm:pt>
    <dgm:pt modelId="{AB3689EC-74CF-4496-AD76-95332C262217}" type="pres">
      <dgm:prSet presAssocID="{473687D8-09CC-46AA-A733-B102EF829630}" presName="vert1" presStyleCnt="0"/>
      <dgm:spPr/>
    </dgm:pt>
    <dgm:pt modelId="{3A048D96-13BB-4490-B573-113D083F5C3B}" type="pres">
      <dgm:prSet presAssocID="{72365DEC-960D-4692-86B8-C8691079B2BA}" presName="thickLine" presStyleLbl="alignNode1" presStyleIdx="3" presStyleCnt="4"/>
      <dgm:spPr/>
    </dgm:pt>
    <dgm:pt modelId="{D6DE9DF2-30A0-4721-BD95-E597A7E26575}" type="pres">
      <dgm:prSet presAssocID="{72365DEC-960D-4692-86B8-C8691079B2BA}" presName="horz1" presStyleCnt="0"/>
      <dgm:spPr/>
    </dgm:pt>
    <dgm:pt modelId="{9DAC1B01-B832-44FD-B9AF-A85BA5D21AB5}" type="pres">
      <dgm:prSet presAssocID="{72365DEC-960D-4692-86B8-C8691079B2BA}" presName="tx1" presStyleLbl="revTx" presStyleIdx="3" presStyleCnt="4"/>
      <dgm:spPr/>
    </dgm:pt>
    <dgm:pt modelId="{BED892D7-5911-45B8-8F7D-BE4FB8FB7314}" type="pres">
      <dgm:prSet presAssocID="{72365DEC-960D-4692-86B8-C8691079B2BA}" presName="vert1" presStyleCnt="0"/>
      <dgm:spPr/>
    </dgm:pt>
  </dgm:ptLst>
  <dgm:cxnLst>
    <dgm:cxn modelId="{F4EAEC04-33BC-4228-BF97-0E0CDF8B97D8}" srcId="{FBD3011E-B547-4F17-8FC2-ED3BBCE0A0F5}" destId="{72365DEC-960D-4692-86B8-C8691079B2BA}" srcOrd="3" destOrd="0" parTransId="{19999E7B-E82F-41C9-B541-A06C61AFAF7E}" sibTransId="{3093CCE4-0993-46EC-96DA-2A57B2E460D1}"/>
    <dgm:cxn modelId="{DAD3455B-5F08-4CFE-8521-A30D596B48CE}" srcId="{FBD3011E-B547-4F17-8FC2-ED3BBCE0A0F5}" destId="{473687D8-09CC-46AA-A733-B102EF829630}" srcOrd="2" destOrd="0" parTransId="{BDBC4BA1-A883-485C-82C4-2906DE36A143}" sibTransId="{D73074F8-60A6-4087-A1FA-233AAC776C18}"/>
    <dgm:cxn modelId="{99257D45-5B45-4033-A836-0BAE4D81BF58}" type="presOf" srcId="{738CB674-BFD3-4F7B-9727-63D5EC5860D3}" destId="{8D4463D6-A8C1-43F4-91EB-542D6AC4E1E1}" srcOrd="0" destOrd="0" presId="urn:microsoft.com/office/officeart/2008/layout/LinedList"/>
    <dgm:cxn modelId="{FF8A1078-4098-4F70-A1A5-2BED4D01EE70}" srcId="{FBD3011E-B547-4F17-8FC2-ED3BBCE0A0F5}" destId="{738CB674-BFD3-4F7B-9727-63D5EC5860D3}" srcOrd="0" destOrd="0" parTransId="{43D54B88-2487-4962-939E-5901CACAD37B}" sibTransId="{87582A57-0340-47B1-AB4F-81C79E65F6D6}"/>
    <dgm:cxn modelId="{2385EF80-9264-4448-8918-7014138A27F2}" type="presOf" srcId="{0AF96516-482E-49A5-8568-39B1E2BA971D}" destId="{9593C065-C48D-4E2A-A788-A72D853FDE31}" srcOrd="0" destOrd="0" presId="urn:microsoft.com/office/officeart/2008/layout/LinedList"/>
    <dgm:cxn modelId="{0AC95E92-3965-4284-8D9D-182FD8944831}" type="presOf" srcId="{72365DEC-960D-4692-86B8-C8691079B2BA}" destId="{9DAC1B01-B832-44FD-B9AF-A85BA5D21AB5}" srcOrd="0" destOrd="0" presId="urn:microsoft.com/office/officeart/2008/layout/LinedList"/>
    <dgm:cxn modelId="{171C869E-38FD-4B31-8EAF-7AE03FBB352E}" type="presOf" srcId="{473687D8-09CC-46AA-A733-B102EF829630}" destId="{750A3FD3-FF15-4CC2-A16D-5831C458BB56}" srcOrd="0" destOrd="0" presId="urn:microsoft.com/office/officeart/2008/layout/LinedList"/>
    <dgm:cxn modelId="{FE2B0DDE-80F6-4AEA-B06D-6CE839C7E7B5}" type="presOf" srcId="{FBD3011E-B547-4F17-8FC2-ED3BBCE0A0F5}" destId="{54D6FB65-DF5E-4C97-9521-36D208E07B1F}" srcOrd="0" destOrd="0" presId="urn:microsoft.com/office/officeart/2008/layout/LinedList"/>
    <dgm:cxn modelId="{A6B173F0-262F-4426-9B26-EE4504C49F9A}" srcId="{FBD3011E-B547-4F17-8FC2-ED3BBCE0A0F5}" destId="{0AF96516-482E-49A5-8568-39B1E2BA971D}" srcOrd="1" destOrd="0" parTransId="{C6E75ED8-1D56-416C-B2B8-50377B2A191A}" sibTransId="{BDB0EAD2-4C7A-4FAC-BD85-5D5E6300F27C}"/>
    <dgm:cxn modelId="{5D020087-052C-430D-807C-C18D83F27AFE}" type="presParOf" srcId="{54D6FB65-DF5E-4C97-9521-36D208E07B1F}" destId="{BD97CFBB-0417-46EC-AEDF-543369824FBE}" srcOrd="0" destOrd="0" presId="urn:microsoft.com/office/officeart/2008/layout/LinedList"/>
    <dgm:cxn modelId="{FE13EBC1-DF0F-44E6-8860-BCEB8AD9DD32}" type="presParOf" srcId="{54D6FB65-DF5E-4C97-9521-36D208E07B1F}" destId="{E78E619F-F4E9-438A-98CC-02C18D915678}" srcOrd="1" destOrd="0" presId="urn:microsoft.com/office/officeart/2008/layout/LinedList"/>
    <dgm:cxn modelId="{882BAD26-6624-459B-9212-6343B4EEC160}" type="presParOf" srcId="{E78E619F-F4E9-438A-98CC-02C18D915678}" destId="{8D4463D6-A8C1-43F4-91EB-542D6AC4E1E1}" srcOrd="0" destOrd="0" presId="urn:microsoft.com/office/officeart/2008/layout/LinedList"/>
    <dgm:cxn modelId="{2BD602C0-B12E-4DE0-BDA7-7B62B2048C02}" type="presParOf" srcId="{E78E619F-F4E9-438A-98CC-02C18D915678}" destId="{24CDA441-640D-4809-A0C7-80E43AAA45FF}" srcOrd="1" destOrd="0" presId="urn:microsoft.com/office/officeart/2008/layout/LinedList"/>
    <dgm:cxn modelId="{98D532A1-C27C-4BA3-8867-E49DA29A490F}" type="presParOf" srcId="{54D6FB65-DF5E-4C97-9521-36D208E07B1F}" destId="{95030733-27DB-407C-ABFF-2AD74C4CD707}" srcOrd="2" destOrd="0" presId="urn:microsoft.com/office/officeart/2008/layout/LinedList"/>
    <dgm:cxn modelId="{41D23263-57CA-4D01-AC56-7B3EF354EA88}" type="presParOf" srcId="{54D6FB65-DF5E-4C97-9521-36D208E07B1F}" destId="{25F051A1-A655-45E3-8DEB-CF391E48EC77}" srcOrd="3" destOrd="0" presId="urn:microsoft.com/office/officeart/2008/layout/LinedList"/>
    <dgm:cxn modelId="{CC9C18E6-01C9-4563-A1C4-24DE889FF0D1}" type="presParOf" srcId="{25F051A1-A655-45E3-8DEB-CF391E48EC77}" destId="{9593C065-C48D-4E2A-A788-A72D853FDE31}" srcOrd="0" destOrd="0" presId="urn:microsoft.com/office/officeart/2008/layout/LinedList"/>
    <dgm:cxn modelId="{BB5C7A1D-FAA7-4D30-ACFD-884472F584F3}" type="presParOf" srcId="{25F051A1-A655-45E3-8DEB-CF391E48EC77}" destId="{FA9C5989-33A3-4096-AF1B-F07187442AFC}" srcOrd="1" destOrd="0" presId="urn:microsoft.com/office/officeart/2008/layout/LinedList"/>
    <dgm:cxn modelId="{21FCB817-07BE-4421-A388-2C95F7D80C90}" type="presParOf" srcId="{54D6FB65-DF5E-4C97-9521-36D208E07B1F}" destId="{7CBAB687-9115-4890-BF2A-E10A85CFF54A}" srcOrd="4" destOrd="0" presId="urn:microsoft.com/office/officeart/2008/layout/LinedList"/>
    <dgm:cxn modelId="{B338C385-D53D-4092-A826-EE96086CD1E8}" type="presParOf" srcId="{54D6FB65-DF5E-4C97-9521-36D208E07B1F}" destId="{8C764FF8-9A3F-4C91-80E4-9BD7D702E934}" srcOrd="5" destOrd="0" presId="urn:microsoft.com/office/officeart/2008/layout/LinedList"/>
    <dgm:cxn modelId="{B36A0B02-B841-4391-82C5-57A5808E467B}" type="presParOf" srcId="{8C764FF8-9A3F-4C91-80E4-9BD7D702E934}" destId="{750A3FD3-FF15-4CC2-A16D-5831C458BB56}" srcOrd="0" destOrd="0" presId="urn:microsoft.com/office/officeart/2008/layout/LinedList"/>
    <dgm:cxn modelId="{9C7BC4EB-78F2-4A85-A0F7-F54E8CC22DDE}" type="presParOf" srcId="{8C764FF8-9A3F-4C91-80E4-9BD7D702E934}" destId="{AB3689EC-74CF-4496-AD76-95332C262217}" srcOrd="1" destOrd="0" presId="urn:microsoft.com/office/officeart/2008/layout/LinedList"/>
    <dgm:cxn modelId="{4A420D58-B1EB-491E-9248-B674679D4D46}" type="presParOf" srcId="{54D6FB65-DF5E-4C97-9521-36D208E07B1F}" destId="{3A048D96-13BB-4490-B573-113D083F5C3B}" srcOrd="6" destOrd="0" presId="urn:microsoft.com/office/officeart/2008/layout/LinedList"/>
    <dgm:cxn modelId="{43E2D810-03F5-4BDC-86F5-A4F0D99CA474}" type="presParOf" srcId="{54D6FB65-DF5E-4C97-9521-36D208E07B1F}" destId="{D6DE9DF2-30A0-4721-BD95-E597A7E26575}" srcOrd="7" destOrd="0" presId="urn:microsoft.com/office/officeart/2008/layout/LinedList"/>
    <dgm:cxn modelId="{0E72B4C8-689E-4C1F-98FA-15801420C6DC}" type="presParOf" srcId="{D6DE9DF2-30A0-4721-BD95-E597A7E26575}" destId="{9DAC1B01-B832-44FD-B9AF-A85BA5D21AB5}" srcOrd="0" destOrd="0" presId="urn:microsoft.com/office/officeart/2008/layout/LinedList"/>
    <dgm:cxn modelId="{0875E521-202C-4841-89E3-F578B9A86A3E}" type="presParOf" srcId="{D6DE9DF2-30A0-4721-BD95-E597A7E26575}" destId="{BED892D7-5911-45B8-8F7D-BE4FB8FB73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7CFBB-0417-46EC-AEDF-543369824FB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463D6-A8C1-43F4-91EB-542D6AC4E1E1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开放设计，参数明确，无可疑参数和预设随机数种子</a:t>
          </a:r>
          <a:endParaRPr lang="en-US" sz="3300" kern="1200"/>
        </a:p>
      </dsp:txBody>
      <dsp:txXfrm>
        <a:off x="0" y="0"/>
        <a:ext cx="10515600" cy="1087834"/>
      </dsp:txXfrm>
    </dsp:sp>
    <dsp:sp modelId="{95030733-27DB-407C-ABFF-2AD74C4CD70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3C065-C48D-4E2A-A788-A72D853FDE31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安全性高，抗分支预测攻击</a:t>
          </a:r>
          <a:endParaRPr lang="en-US" sz="3300" kern="1200"/>
        </a:p>
      </dsp:txBody>
      <dsp:txXfrm>
        <a:off x="0" y="1087834"/>
        <a:ext cx="10515600" cy="1087834"/>
      </dsp:txXfrm>
    </dsp:sp>
    <dsp:sp modelId="{7CBAB687-9115-4890-BF2A-E10A85CFF54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3FD3-FF15-4CC2-A16D-5831C458BB56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高性能，签名验证速度高，密钥生成速度高</a:t>
          </a:r>
          <a:endParaRPr lang="en-US" sz="3300" kern="1200"/>
        </a:p>
      </dsp:txBody>
      <dsp:txXfrm>
        <a:off x="0" y="2175669"/>
        <a:ext cx="10515600" cy="1087834"/>
      </dsp:txXfrm>
    </dsp:sp>
    <dsp:sp modelId="{3A048D96-13BB-4490-B573-113D083F5C3B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C1B01-B832-44FD-B9AF-A85BA5D21AB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省空间，密钥长度小（</a:t>
          </a:r>
          <a:r>
            <a:rPr lang="en-US" sz="3300" kern="1200"/>
            <a:t>32</a:t>
          </a:r>
          <a:r>
            <a:rPr lang="zh-CN" sz="3300" kern="1200"/>
            <a:t>字节），签名长度小（</a:t>
          </a:r>
          <a:r>
            <a:rPr lang="en-US" sz="3300" kern="1200"/>
            <a:t>64</a:t>
          </a:r>
          <a:r>
            <a:rPr lang="zh-CN" sz="3300" kern="1200"/>
            <a:t>字节）</a:t>
          </a:r>
          <a:endParaRPr lang="en-US" sz="33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B896-1DE4-46AD-850A-A55EBDA7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C9AD22-0DCB-406F-A7A6-5A0082E8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E14B4-15D7-4798-AB3D-93FFB73F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0F1C5-17E0-426C-A7C6-9B234F2E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BAEE3-013B-4F38-A16F-E16CC9ED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6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A7B0-AF6D-4718-96AD-80F0D922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C4D71-D9EC-4DD0-840D-15CD4671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24C6F-55C3-4057-8C13-9F2172A6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97377-95E6-4DF0-A338-9E5233CD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8F2DD-C236-4632-BF1C-462F8679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5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27D8D8-11F8-463F-ACFF-40C5D06C6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574FC-9377-4EBA-A180-3C6D3936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0BE18-5FDC-4318-8463-1F1D18EF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F6E36-3BE4-40A0-9524-FF663C24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92736-5CDB-4665-8175-480FADED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3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66600-1BC9-4F52-833D-98BA2E3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56B2B-90E0-491D-ABD3-B425DFA0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F79E1-3BF4-47E0-8399-16B1A37F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15F6C-04C6-46A1-A916-BE884B05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87B2C-8C09-46D7-B40C-714CF5D2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0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3ABFD-C67E-4245-AF11-C12F759D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2A7C4-6047-4517-9BB7-34BE646F9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2C92B-40B0-43C8-9747-E9214519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AFD0F-0779-4FC4-9736-46B17C6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68A1-81C7-494F-99DD-096BFA56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EBE00-5907-4D89-ABD3-3CE95671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19E81-744F-403F-A105-E7E1E3DB3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C08CA-97C8-4AA0-BFB4-7BEAFF2C0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923CA-5AE3-4293-9294-08937D0C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9FD77-228C-41C0-8C11-182ADF86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8CDAF-2928-4D3E-8F57-42D3ADE0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3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4598E-5021-4DB2-8D90-9B86CA14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25A97-745A-4205-93E2-50384DEAF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4375A-8470-4578-96E9-D72F2BFCE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082295-5A79-4C71-A391-7BE85552F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3195F2-D63F-4A41-8024-5059C6C96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9C73D5-CD0D-46E3-9181-5FCBE310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CBB684-3067-4031-8B2B-1B1802FE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3CF9B5-31CE-4CE5-B15D-4485B86E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9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CBDA2-909C-4ECE-8DDB-254B7FF0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21622-D743-4AB2-ADEE-5BB55DFF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89CEC9-6637-4773-96C2-531DB4B1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A8D072-FF79-4D11-B1BA-FBB95EE5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B3F82-A8E8-435D-A437-1161DACA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B8018-8F5A-425F-84EC-6D0C1300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0AE58-7B03-407C-B5C2-383B972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4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0117B-75E3-4472-B05B-E41E0C18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61BAD-A7E4-49A5-AA24-782EB07F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A747E-C76A-4034-86AF-DCC151DA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C2F2C-4688-46DB-8BC8-0A35193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67837-825E-4B3A-8BFF-9860C62A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904D2-8DD8-492D-A601-3645EAD7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2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00D8-E364-4244-9C2E-E9E7CEFD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539AE-E706-4F53-816D-D194BF556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00B6B-EB8B-4351-8F80-9F3CAB35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9456E-795E-43EE-AFCE-801A1457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BA056-B17B-46BC-8C0C-940A5E88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EBBED-9A77-4322-9452-0866C34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D1B768-66B7-4005-A42F-633F8419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74BA9-CBC5-47DB-BA20-545FC802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FC393-2C2D-4673-9426-DA9E758C1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85B9-7B78-4F7C-9B03-C8C07586BF60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68D5C-0CC1-4EDB-8665-FB020E824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5710B-9AE2-4300-A92A-04ECA0EFF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A1B0-9BC3-4ACB-9113-118CD5467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6B56042-0121-472E-BE74-7B05DE6B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altLang="zh-CN" sz="5200">
                <a:solidFill>
                  <a:schemeClr val="tx2"/>
                </a:solidFill>
              </a:rPr>
              <a:t>Ed25519</a:t>
            </a:r>
            <a:r>
              <a:rPr lang="zh-CN" altLang="en-US" sz="5200">
                <a:solidFill>
                  <a:schemeClr val="tx2"/>
                </a:solidFill>
              </a:rPr>
              <a:t>签名算法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FB6575-4A50-4C3A-ACBA-D5FCF3434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1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6" descr="文本&#10;&#10;描述已自动生成">
            <a:extLst>
              <a:ext uri="{FF2B5EF4-FFF2-40B4-BE49-F238E27FC236}">
                <a16:creationId xmlns:a16="http://schemas.microsoft.com/office/drawing/2014/main" id="{EC23AD57-2F01-4179-ADA8-03FDBEDA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178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114D085-8E2C-438E-9649-EF379499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093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1CEE2-7DBF-45BE-BD3B-9D060F65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算法特点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05F6719-6400-4851-B930-FB0E7F8C27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0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B41301-C4BD-47D2-ABFD-307D5392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zh-CN" altLang="en-US" sz="6000"/>
              <a:t>算法细节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5FC26-2B43-4BD4-A5EC-29A62DF04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Ed25519 </a:t>
            </a:r>
            <a:r>
              <a:rPr lang="zh-CN" altLang="en-US" sz="2200" dirty="0"/>
              <a:t>是 </a:t>
            </a:r>
            <a:r>
              <a:rPr lang="en-US" altLang="zh-CN" sz="2200" dirty="0" err="1"/>
              <a:t>EdDSA</a:t>
            </a:r>
            <a:r>
              <a:rPr lang="en-US" altLang="zh-CN" sz="2200" dirty="0"/>
              <a:t> </a:t>
            </a:r>
            <a:r>
              <a:rPr lang="zh-CN" altLang="en-US" sz="2200" dirty="0"/>
              <a:t>签名算法，结合使用 </a:t>
            </a:r>
            <a:r>
              <a:rPr lang="en-US" altLang="zh-CN" sz="2200" dirty="0"/>
              <a:t>SHA-512 </a:t>
            </a:r>
            <a:r>
              <a:rPr lang="zh-CN" altLang="en-US" sz="2200" dirty="0"/>
              <a:t>和 </a:t>
            </a:r>
            <a:r>
              <a:rPr lang="en-US" altLang="zh-CN" sz="2200" dirty="0"/>
              <a:t>Curve25519</a:t>
            </a:r>
          </a:p>
          <a:p>
            <a:r>
              <a:rPr lang="zh-CN" altLang="en-US" sz="2200" dirty="0"/>
              <a:t>签名过程不依赖随机数生成器，对于给定的签名密钥和消息，总是生成相同的签名，可以防止因重用随机数导致的密钥泄露</a:t>
            </a:r>
            <a:endParaRPr lang="en-US" altLang="zh-CN" sz="2200" dirty="0"/>
          </a:p>
          <a:p>
            <a:r>
              <a:rPr lang="zh-CN" altLang="en-US" sz="2200" dirty="0"/>
              <a:t>私钥：由随机数生成</a:t>
            </a:r>
            <a:endParaRPr lang="en-US" altLang="zh-CN" sz="2200" dirty="0"/>
          </a:p>
          <a:p>
            <a:r>
              <a:rPr lang="zh-CN" altLang="en-US" sz="2200" dirty="0"/>
              <a:t>公钥：由私钥计算摘要之后，再经过两步椭圆曲线计算得出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9698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E3593B-D455-49CB-9162-015D7E6D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CN" altLang="en-US" sz="4800"/>
              <a:t>算法流程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A9010F-1435-4989-A061-9D3BF4DC1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255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−19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sz="2400"/>
                  <a:t>Ed25519</a:t>
                </a:r>
                <a:r>
                  <a:rPr lang="zh-CN" altLang="en-US" sz="2400"/>
                  <a:t>）</a:t>
                </a:r>
                <a:endParaRPr lang="en-US" altLang="zh-CN" sz="2400"/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/>
                  <a:t>扭曲爱德华曲线：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121665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121666</m:t>
                        </m:r>
                      </m:den>
                    </m:f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252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27742317777372353535851937790883648493</m:t>
                    </m:r>
                  </m:oMath>
                </a14:m>
                <a:endParaRPr lang="en-US" altLang="zh-CN" sz="240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400" b="0"/>
              </a:p>
              <a:p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上的</m:t>
                    </m:r>
                  </m:oMath>
                </a14:m>
                <a:r>
                  <a:rPr lang="zh-CN" altLang="en-US" sz="2400"/>
                  <a:t>基点，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,9)</m:t>
                    </m:r>
                  </m:oMath>
                </a14:m>
                <a:endParaRPr lang="en-US" altLang="zh-CN" sz="240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SHA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−512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endParaRPr lang="en-US" altLang="zh-CN" sz="240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A9010F-1435-4989-A061-9D3BF4DC1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  <a:blipFill>
                <a:blip r:embed="rId2"/>
                <a:stretch>
                  <a:fillRect l="-797" t="-195" b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8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9F22DE-483E-4147-835C-593D3F73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公钥生成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A31B4D-00E9-4111-BF67-89A36FE2E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9304" y="2902913"/>
                <a:ext cx="9849751" cy="3032168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2000"/>
                  <a:t>计算私钥摘要</a:t>
                </a:r>
                <a:endParaRPr lang="en-US" altLang="zh-CN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/>
              </a:p>
              <a:p>
                <a:r>
                  <a:rPr lang="zh-CN" altLang="en-US" sz="2000"/>
                  <a:t>计算整数</a:t>
                </a:r>
                <a:endParaRPr lang="en-US" altLang="zh-CN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</m:t>
                          </m:r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+8,…,</m:t>
                          </m:r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−8}</m:t>
                          </m:r>
                        </m:e>
                      </m:nary>
                    </m:oMath>
                  </m:oMathPara>
                </a14:m>
                <a:endParaRPr lang="en-US" altLang="zh-CN" sz="2000"/>
              </a:p>
              <a:p>
                <a:r>
                  <a:rPr lang="zh-CN" altLang="en-US" sz="2000"/>
                  <a:t>生成公钥</a:t>
                </a:r>
                <a14:m>
                  <m:oMath xmlns:m="http://schemas.openxmlformats.org/officeDocument/2006/math">
                    <m:r>
                      <a:rPr lang="en-US" altLang="zh-CN" sz="20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𝑎𝐵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A31B4D-00E9-4111-BF67-89A36FE2E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304" y="2902913"/>
                <a:ext cx="9849751" cy="3032168"/>
              </a:xfrm>
              <a:blipFill>
                <a:blip r:embed="rId2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98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535959-83F1-4364-AF5B-D905E830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签名生成与验证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DD5FD0-1CB7-4672-8A34-60523F764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sz="2400" b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𝑟𝐵</m:t>
                    </m:r>
                  </m:oMath>
                </a14:m>
                <a:endParaRPr lang="en-US" altLang="zh-CN" sz="2400" b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𝑚𝑜𝑑𝑙</m:t>
                    </m:r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r>
                  <a:rPr lang="zh-CN" altLang="en-US" sz="2400"/>
                  <a:t>验证</a:t>
                </a:r>
                <a:endParaRPr lang="en-US" altLang="zh-CN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𝑆𝐵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DD5FD0-1CB7-4672-8A34-60523F764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47F89881-A850-4EBB-91A7-695D457BB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 b="2557"/>
          <a:stretch/>
        </p:blipFill>
        <p:spPr>
          <a:xfrm>
            <a:off x="1143942" y="1012815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EF23B9-D171-4825-A85A-65EFE3B8F646}"/>
              </a:ext>
            </a:extLst>
          </p:cNvPr>
          <p:cNvSpPr txBox="1"/>
          <p:nvPr/>
        </p:nvSpPr>
        <p:spPr>
          <a:xfrm>
            <a:off x="1143942" y="416121"/>
            <a:ext cx="482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算法示例：随机生成 </a:t>
            </a:r>
            <a:r>
              <a:rPr lang="en-US" altLang="zh-CN" sz="2000" dirty="0"/>
              <a:t>Key </a:t>
            </a:r>
            <a:r>
              <a:rPr lang="zh-CN" altLang="en-US" sz="2000" dirty="0"/>
              <a:t>并签名消息</a:t>
            </a:r>
          </a:p>
        </p:txBody>
      </p:sp>
    </p:spTree>
    <p:extLst>
      <p:ext uri="{BB962C8B-B14F-4D97-AF65-F5344CB8AC3E}">
        <p14:creationId xmlns:p14="http://schemas.microsoft.com/office/powerpoint/2010/main" val="190159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8E0C063F-32A4-4B7B-ABEC-D17F7A881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F89881-A850-4EBB-91A7-695D457BB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21408" y="954786"/>
            <a:ext cx="8693932" cy="5764659"/>
          </a:xfrm>
          <a:prstGeom prst="rect">
            <a:avLst/>
          </a:prstGeom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EF23B9-D171-4825-A85A-65EFE3B8F646}"/>
              </a:ext>
            </a:extLst>
          </p:cNvPr>
          <p:cNvSpPr txBox="1"/>
          <p:nvPr/>
        </p:nvSpPr>
        <p:spPr>
          <a:xfrm>
            <a:off x="1143942" y="416121"/>
            <a:ext cx="482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算法示例：使用固定</a:t>
            </a:r>
            <a:r>
              <a:rPr lang="en-US" altLang="zh-CN" sz="2000"/>
              <a:t>Key</a:t>
            </a:r>
            <a:r>
              <a:rPr lang="zh-CN" altLang="en-US" sz="2000"/>
              <a:t>签名相同文本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351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262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Cambria Math</vt:lpstr>
      <vt:lpstr>Office 主题​​</vt:lpstr>
      <vt:lpstr>Ed25519签名算法</vt:lpstr>
      <vt:lpstr>算法特点</vt:lpstr>
      <vt:lpstr>算法细节</vt:lpstr>
      <vt:lpstr>算法流程</vt:lpstr>
      <vt:lpstr>公钥生成</vt:lpstr>
      <vt:lpstr>签名生成与验证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Ed25519签名算法</dc:title>
  <dc:creator>Hoshino Minato</dc:creator>
  <cp:lastModifiedBy>Hoshino Minato</cp:lastModifiedBy>
  <cp:revision>2</cp:revision>
  <dcterms:created xsi:type="dcterms:W3CDTF">2021-11-18T19:27:09Z</dcterms:created>
  <dcterms:modified xsi:type="dcterms:W3CDTF">2021-11-18T20:16:08Z</dcterms:modified>
</cp:coreProperties>
</file>