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6B1906-DA75-C73F-742C-15791DC9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49125F-C718-628C-4D22-FF1B3C7C0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ABEF-7F2D-993F-A7F1-A7BAC8F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DD32-3763-47F8-8A20-977A12D687CA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EB6A96-45E5-5BDD-8DA8-A60090DF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44F6D7-3CA4-3F95-1CCD-2B97067A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D8C2-AD7E-4510-8C60-6727D78C8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30D1F-5E6A-B259-C41F-491373D6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AE3262-3143-7BA0-E9FA-467CDF806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E840D-03A4-8CA3-2A41-9952D2FC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DD32-3763-47F8-8A20-977A12D687CA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17B4D-3E8E-4CF6-3551-2D4CB27D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EAD34-2473-4BE5-503B-A96C8F0A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D8C2-AD7E-4510-8C60-6727D78C8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06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F4821C-F064-AC11-E88E-6790196EA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A80C57-5054-0B29-B574-B3121AF3B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1DA469-8221-69CF-4817-B3846EC7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DD32-3763-47F8-8A20-977A12D687CA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F6ECD-C8B3-750B-DFB8-E26FDCC2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B8613-8C22-3A95-E3C8-538D9A43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D8C2-AD7E-4510-8C60-6727D78C8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4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6A20D-A523-FC33-B87A-A83DA8DF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E3626D-83D9-A72E-D182-6EACF2BC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F88A55-28AA-EA50-2D5B-5C6A3980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DD32-3763-47F8-8A20-977A12D687CA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443A3C-9F2E-9B78-59C9-D32B35F3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ED0693-5A74-EF88-2D75-C8E914D3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D8C2-AD7E-4510-8C60-6727D78C8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62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1679A-8369-A1EA-5994-D746331F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896DD3-B6F1-41C2-72CD-0D5377BE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26A7E9-BC9F-28EF-9896-9982F9F0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DD32-3763-47F8-8A20-977A12D687CA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48AE8-1618-2DA5-9850-389A6016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DA7E0D-5D45-B053-ABAE-97C8FFCD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D8C2-AD7E-4510-8C60-6727D78C8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22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ADE57-C76F-9969-91BB-D9C2603B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99D207-A132-F0E0-98C7-57BEE5D13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BC6A85-8079-6CB8-2295-ED4939FD8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640D2-5DCE-A82C-8632-7F5245A9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DD32-3763-47F8-8A20-977A12D687CA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F4AE74-8995-6EFF-B711-DA043BE6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B4A0F7-E6C3-B099-7FA2-0A28B72F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D8C2-AD7E-4510-8C60-6727D78C8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84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18AD7-C783-307B-CE14-BC725050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97A9B0-97E9-63D0-3B27-E61CDD17C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48E5DB-A2B5-D1C3-F1B9-ED717A63D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C32085-B11C-97E3-734D-39FC80EC2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5FB44A-26FC-F4D8-8992-49D33C0A9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F68000A-5E8A-97E8-5536-9E35C93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DD32-3763-47F8-8A20-977A12D687CA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A6704A-9F22-FC2A-C931-98E2DAF5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6BC886-DA8B-7454-CF46-3598C8DA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D8C2-AD7E-4510-8C60-6727D78C8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9F1F5-3A3F-A7EE-39AA-A0F8D3BE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6010F1-AF76-4B7F-BD16-DFE9882A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DD32-3763-47F8-8A20-977A12D687CA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AA4580-BA35-5C60-ABDD-C67C7354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4FA429-111B-A6F0-F62A-59AAE966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D8C2-AD7E-4510-8C60-6727D78C8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10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0759D4-9B0D-536C-1D09-90C75860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DD32-3763-47F8-8A20-977A12D687CA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647BDF-5DEF-D00C-AE69-DB724A93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834BB4-C597-21E3-FF5E-6A506E1E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D8C2-AD7E-4510-8C60-6727D78C8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1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42F52-59C5-20EE-EF58-44038B63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89A51-E7F4-15C1-839F-1F6B06BA8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B74542-AE0E-87EA-B0F5-B2F72F4EF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729A3E-FBB8-6FDC-14D4-9983CEDE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DD32-3763-47F8-8A20-977A12D687CA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3F07FA-4CC7-2CD6-2724-1C41999B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AF9442-6AA0-BFBE-12C4-9E43C072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D8C2-AD7E-4510-8C60-6727D78C8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3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128AF6-3C4D-B30D-038B-3D003B77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B8D335-7D5F-7BEF-04B9-017307983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DC2DCC-8F0B-9AAC-D1FB-EDFFDFC42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D77AC0-2D92-C0E6-F1E4-9007CE6C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DD32-3763-47F8-8A20-977A12D687CA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DB2316-DC85-E34E-8598-607DA9A7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3A5CC7-4E1D-7A3D-3946-428FD586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D8C2-AD7E-4510-8C60-6727D78C8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00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806C5A-9233-BE9C-311F-6126F66F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BCAB9A-09DD-02CA-E1D6-C7C65BAC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4E137-FAAC-5DB9-AF8C-B7EB67883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0DD32-3763-47F8-8A20-977A12D687CA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F12C97-EC8F-B491-411C-D65B22689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D49DBE-62FB-8DBD-82AC-DBAF62A7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D8C2-AD7E-4510-8C60-6727D78C8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00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D66C06B-2817-C4FA-3347-17B788242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1513211"/>
            <a:ext cx="7341436" cy="5035226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744F3C41-BD25-0E91-BEC7-E80E00357CAD}"/>
              </a:ext>
            </a:extLst>
          </p:cNvPr>
          <p:cNvSpPr/>
          <p:nvPr/>
        </p:nvSpPr>
        <p:spPr>
          <a:xfrm>
            <a:off x="6951058" y="3544312"/>
            <a:ext cx="1488935" cy="582626"/>
          </a:xfrm>
          <a:prstGeom prst="wedgeRoundRectCallout">
            <a:avLst>
              <a:gd name="adj1" fmla="val 34021"/>
              <a:gd name="adj2" fmla="val 81465"/>
              <a:gd name="adj3" fmla="val 16667"/>
            </a:avLst>
          </a:prstGeom>
          <a:solidFill>
            <a:srgbClr val="00B050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check here to remove audio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0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854FB61-69F1-705C-4167-AECFFBCF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66712"/>
            <a:ext cx="9067800" cy="6124575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40DA3ABE-9A03-5D51-0F2B-9FAC9ECC9B09}"/>
              </a:ext>
            </a:extLst>
          </p:cNvPr>
          <p:cNvSpPr/>
          <p:nvPr/>
        </p:nvSpPr>
        <p:spPr>
          <a:xfrm>
            <a:off x="1990640" y="4288779"/>
            <a:ext cx="1165253" cy="323681"/>
          </a:xfrm>
          <a:prstGeom prst="wedgeRoundRectCallout">
            <a:avLst>
              <a:gd name="adj1" fmla="val -13805"/>
              <a:gd name="adj2" fmla="val -75480"/>
              <a:gd name="adj3" fmla="val 16667"/>
            </a:avLst>
          </a:prstGeom>
          <a:solidFill>
            <a:srgbClr val="00B050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seek time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53CC24A8-B319-CEEC-4F0C-4712253DF297}"/>
              </a:ext>
            </a:extLst>
          </p:cNvPr>
          <p:cNvSpPr/>
          <p:nvPr/>
        </p:nvSpPr>
        <p:spPr>
          <a:xfrm>
            <a:off x="8738048" y="2994055"/>
            <a:ext cx="1165253" cy="580602"/>
          </a:xfrm>
          <a:prstGeom prst="wedgeRoundRectCallout">
            <a:avLst>
              <a:gd name="adj1" fmla="val -13111"/>
              <a:gd name="adj2" fmla="val 118945"/>
              <a:gd name="adj3" fmla="val 16667"/>
            </a:avLst>
          </a:prstGeom>
          <a:solidFill>
            <a:srgbClr val="00B050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set time to cut out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A9782F79-4F2C-2C84-3559-9D9CB5D53375}"/>
              </a:ext>
            </a:extLst>
          </p:cNvPr>
          <p:cNvSpPr/>
          <p:nvPr/>
        </p:nvSpPr>
        <p:spPr>
          <a:xfrm>
            <a:off x="8738048" y="2994055"/>
            <a:ext cx="1165253" cy="580602"/>
          </a:xfrm>
          <a:prstGeom prst="wedgeRoundRectCallout">
            <a:avLst>
              <a:gd name="adj1" fmla="val 49389"/>
              <a:gd name="adj2" fmla="val 128701"/>
              <a:gd name="adj3" fmla="val 16667"/>
            </a:avLst>
          </a:prstGeom>
          <a:solidFill>
            <a:srgbClr val="00B050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set time to cut out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3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22CF536-9449-EC6B-5190-4DFFD276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381000"/>
            <a:ext cx="9096375" cy="60960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0EAFF14-A403-9D88-9EFE-42DA79146C0B}"/>
              </a:ext>
            </a:extLst>
          </p:cNvPr>
          <p:cNvSpPr/>
          <p:nvPr/>
        </p:nvSpPr>
        <p:spPr>
          <a:xfrm>
            <a:off x="4434435" y="3487668"/>
            <a:ext cx="1165253" cy="323681"/>
          </a:xfrm>
          <a:prstGeom prst="wedgeRoundRectCallout">
            <a:avLst>
              <a:gd name="adj1" fmla="val -13805"/>
              <a:gd name="adj2" fmla="val -75480"/>
              <a:gd name="adj3" fmla="val 16667"/>
            </a:avLst>
          </a:prstGeom>
          <a:solidFill>
            <a:srgbClr val="00B050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set area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7FD5E69D-631F-637E-B14B-0222FDA9B50C}"/>
              </a:ext>
            </a:extLst>
          </p:cNvPr>
          <p:cNvSpPr/>
          <p:nvPr/>
        </p:nvSpPr>
        <p:spPr>
          <a:xfrm>
            <a:off x="8593743" y="4037925"/>
            <a:ext cx="1568504" cy="354025"/>
          </a:xfrm>
          <a:prstGeom prst="wedgeRoundRectCallout">
            <a:avLst>
              <a:gd name="adj1" fmla="val 23378"/>
              <a:gd name="adj2" fmla="val 95419"/>
              <a:gd name="adj3" fmla="val 16667"/>
            </a:avLst>
          </a:prstGeom>
          <a:solidFill>
            <a:srgbClr val="00B050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set area to crop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9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22CF536-9449-EC6B-5190-4DFFD276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381000"/>
            <a:ext cx="9096375" cy="60960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0EAFF14-A403-9D88-9EFE-42DA79146C0B}"/>
              </a:ext>
            </a:extLst>
          </p:cNvPr>
          <p:cNvSpPr/>
          <p:nvPr/>
        </p:nvSpPr>
        <p:spPr>
          <a:xfrm>
            <a:off x="4434435" y="3487668"/>
            <a:ext cx="1165253" cy="323681"/>
          </a:xfrm>
          <a:prstGeom prst="wedgeRoundRectCallout">
            <a:avLst>
              <a:gd name="adj1" fmla="val -13805"/>
              <a:gd name="adj2" fmla="val -75480"/>
              <a:gd name="adj3" fmla="val 16667"/>
            </a:avLst>
          </a:prstGeom>
          <a:solidFill>
            <a:srgbClr val="00B050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set area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7FD5E69D-631F-637E-B14B-0222FDA9B50C}"/>
              </a:ext>
            </a:extLst>
          </p:cNvPr>
          <p:cNvSpPr/>
          <p:nvPr/>
        </p:nvSpPr>
        <p:spPr>
          <a:xfrm>
            <a:off x="8512823" y="4798576"/>
            <a:ext cx="1568504" cy="354025"/>
          </a:xfrm>
          <a:prstGeom prst="wedgeRoundRectCallout">
            <a:avLst>
              <a:gd name="adj1" fmla="val 23378"/>
              <a:gd name="adj2" fmla="val 95419"/>
              <a:gd name="adj3" fmla="val 16667"/>
            </a:avLst>
          </a:prstGeom>
          <a:solidFill>
            <a:srgbClr val="00B050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set area to blur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8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22CF536-9449-EC6B-5190-4DFFD276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381000"/>
            <a:ext cx="9096375" cy="6096000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7FD5E69D-631F-637E-B14B-0222FDA9B50C}"/>
              </a:ext>
            </a:extLst>
          </p:cNvPr>
          <p:cNvSpPr/>
          <p:nvPr/>
        </p:nvSpPr>
        <p:spPr>
          <a:xfrm>
            <a:off x="8893149" y="5688700"/>
            <a:ext cx="1568504" cy="354025"/>
          </a:xfrm>
          <a:prstGeom prst="wedgeRoundRectCallout">
            <a:avLst>
              <a:gd name="adj1" fmla="val 23378"/>
              <a:gd name="adj2" fmla="val 95419"/>
              <a:gd name="adj3" fmla="val 16667"/>
            </a:avLst>
          </a:prstGeom>
          <a:solidFill>
            <a:srgbClr val="00B050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convert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6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79F2CE933B54641AD5397FB6D3763CE" ma:contentTypeVersion="7" ma:contentTypeDescription="新しいドキュメントを作成します。" ma:contentTypeScope="" ma:versionID="251660998d1fc566932c0b8ea2242898">
  <xsd:schema xmlns:xsd="http://www.w3.org/2001/XMLSchema" xmlns:xs="http://www.w3.org/2001/XMLSchema" xmlns:p="http://schemas.microsoft.com/office/2006/metadata/properties" xmlns:ns3="8a94cfdf-3449-48a4-b9cb-188321b4c844" xmlns:ns4="1e57924c-0d8a-4083-b678-8b5d75a2f7f4" targetNamespace="http://schemas.microsoft.com/office/2006/metadata/properties" ma:root="true" ma:fieldsID="5788b883c9dc05def92fb135e03768fd" ns3:_="" ns4:_="">
    <xsd:import namespace="8a94cfdf-3449-48a4-b9cb-188321b4c844"/>
    <xsd:import namespace="1e57924c-0d8a-4083-b678-8b5d75a2f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4cfdf-3449-48a4-b9cb-188321b4c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57924c-0d8a-4083-b678-8b5d75a2f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F92019-236D-4B07-B006-05B9F10197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4cfdf-3449-48a4-b9cb-188321b4c844"/>
    <ds:schemaRef ds:uri="1e57924c-0d8a-4083-b678-8b5d75a2f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BC0364-2D94-4A03-9361-BA69BB3918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47804C-228B-43B8-A1F3-4AAF63C55BB8}">
  <ds:schemaRefs>
    <ds:schemaRef ds:uri="http://schemas.openxmlformats.org/package/2006/metadata/core-properties"/>
    <ds:schemaRef ds:uri="http://purl.org/dc/dcmitype/"/>
    <ds:schemaRef ds:uri="1e57924c-0d8a-4083-b678-8b5d75a2f7f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8a94cfdf-3449-48a4-b9cb-188321b4c84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ワイド画面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wataru</dc:creator>
  <cp:lastModifiedBy>渡 岡田</cp:lastModifiedBy>
  <cp:revision>1</cp:revision>
  <dcterms:created xsi:type="dcterms:W3CDTF">2022-10-13T18:49:09Z</dcterms:created>
  <dcterms:modified xsi:type="dcterms:W3CDTF">2022-10-13T18:51:36Z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0x010100379F2CE933B54641AD5397FB6D3763CE</vt:lpwstr>
  </property>
</Properties>
</file>