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00F69-9E97-0668-1795-6A96315BC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3223E4E-FF19-ABCC-A506-DF0E2AE22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12B6B2-E9DB-F99D-2706-FDFCFE02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FCB5-99A7-4D1B-B668-B15C62A50CFE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DF983D-895B-1FB8-E562-4C40D640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B6C043-991C-3E0C-AB36-068E67A1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ADE0-A7EB-46E8-A618-D0A9E7B7E3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28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26FD87-F6E7-0867-1A56-BECCFAA1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DAB48CA-48BB-3053-C7A1-30013EE51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7C72A4-9D52-FF8D-1B1C-3B0CE9E9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FCB5-99A7-4D1B-B668-B15C62A50CFE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1268AC-A71B-4560-FD37-ACC62711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7B8C75-A47B-9C5D-46BC-C38F4FD5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ADE0-A7EB-46E8-A618-D0A9E7B7E3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28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741D54-A5AE-F482-A61B-2BCF8571E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A0A1DD-9640-06F7-B098-8827189AD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A52D6B-B4DC-A228-7049-AFC3220F5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FCB5-99A7-4D1B-B668-B15C62A50CFE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960DCD-D450-F5E1-3741-0A4135FED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20B61C-7CC5-405D-5F7A-CB35F8FA8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ADE0-A7EB-46E8-A618-D0A9E7B7E3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17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F08B30-D03A-8DDB-77E0-990480C7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CBA779-A1A7-59CD-3012-1DEFCC7B5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DFAD48-951E-2AD6-BC03-F33B1412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FCB5-99A7-4D1B-B668-B15C62A50CFE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BC7D4C-F293-F388-11B2-C7A3B2A2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944FC7-17E1-99DD-E348-77088DF9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ADE0-A7EB-46E8-A618-D0A9E7B7E3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86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0002D1-0772-B3D3-CD11-1827875F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984C0D-97D4-1FB8-3B0F-67C979558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D93688-50C7-3056-FA2A-CCD8C925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FCB5-99A7-4D1B-B668-B15C62A50CFE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22B27E-33FB-BB4F-E0AC-706463214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96FDC9-400A-80C0-34BE-7E1B3BBC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ADE0-A7EB-46E8-A618-D0A9E7B7E3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4956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2F1BA0-C6FE-27C9-7DD0-7C5DAB8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98C8FB-230C-201F-DE5B-D2E27C122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58F247-A61C-3D9F-D89D-4D8320046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72BDCF-84CB-86A9-39D9-FDA80AA5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FCB5-99A7-4D1B-B668-B15C62A50CFE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6AAC3F-543E-E45A-E6FC-D0715A4A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E28456-E1F2-BF78-81E2-FB17D7D2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ADE0-A7EB-46E8-A618-D0A9E7B7E3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69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C27034-241D-36F3-EED7-EF85246E0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58DFDC-4BB0-D6F0-01BE-E9579299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B82E8E-D68B-25C1-64C0-D3B787531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7503CB-629F-FFF8-9E9E-70DC508EF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46899E5-919B-B365-8AD1-3A963D36E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BEBE9B3-19CB-400F-9F69-97A2957C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FCB5-99A7-4D1B-B668-B15C62A50CFE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A1B8822-7D5F-F15B-EF1D-A62854D4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3343CC5-D3AB-A1FF-453E-A0B78AE0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ADE0-A7EB-46E8-A618-D0A9E7B7E3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321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E156D2-0F09-1256-2529-171979D7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D1EF6B6-36DB-B5A8-53A7-1A1D471B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FCB5-99A7-4D1B-B668-B15C62A50CFE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CE61E8C-A602-010D-5374-2BEF10DF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9FEC940-5D66-A83D-5863-CEC17417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ADE0-A7EB-46E8-A618-D0A9E7B7E3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04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C227F74-4527-B02F-8124-4CC3575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FCB5-99A7-4D1B-B668-B15C62A50CFE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474CA12-65A0-39B9-464A-5A162719E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F9BBAC-6D20-ADAA-C79C-B1D7F40C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ADE0-A7EB-46E8-A618-D0A9E7B7E3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800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B1DCAB-D90E-E72A-64CC-E9E7D729C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849C4A-97FD-F168-B8D4-9224B6DBE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60965ED-202B-0598-69C8-CEE352775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D416F9-E341-E233-E34F-627B936E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FCB5-99A7-4D1B-B668-B15C62A50CFE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B807D8-1972-7650-D54D-6C9CBCE3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E45224-DD44-8825-E022-2A85EF79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ADE0-A7EB-46E8-A618-D0A9E7B7E3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29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D960E8-FF6D-C7C1-6F49-A97D65FC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062975E-334F-4958-F394-E899B2EB5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D759C7-4812-CDD9-FFA0-0C82B9946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2EF122-8F4D-EA03-5950-506A5710F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FCB5-99A7-4D1B-B668-B15C62A50CFE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AFDAE4-46A3-9EFE-4CD7-49FF2B36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80A6A6-5EEF-54E4-3D1F-DDF2E699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ADE0-A7EB-46E8-A618-D0A9E7B7E3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57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793F523-E98E-8066-2210-8235C402B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6F69D3-C45D-32EA-1FD2-10282884C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9C9C47-2B8D-4A82-4A5D-2A629F225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1FCB5-99A7-4D1B-B668-B15C62A50CFE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FFB657-5133-B55D-2820-25936902A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AE5B0C-7040-817A-BBA6-F7617B73B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BADE0-A7EB-46E8-A618-D0A9E7B7E3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96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8F2EA80-BE93-BFC1-9ACA-AE3355F5FC81}"/>
              </a:ext>
            </a:extLst>
          </p:cNvPr>
          <p:cNvSpPr/>
          <p:nvPr/>
        </p:nvSpPr>
        <p:spPr>
          <a:xfrm>
            <a:off x="3180341" y="1037390"/>
            <a:ext cx="822158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FACE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A0DF4D6-F2E7-911E-837A-9B9029884606}"/>
              </a:ext>
            </a:extLst>
          </p:cNvPr>
          <p:cNvSpPr/>
          <p:nvPr/>
        </p:nvSpPr>
        <p:spPr>
          <a:xfrm>
            <a:off x="3180341" y="1558758"/>
            <a:ext cx="1511968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HAND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AEF8B38-7BFF-FFDE-74EA-2486083708DB}"/>
              </a:ext>
            </a:extLst>
          </p:cNvPr>
          <p:cNvSpPr/>
          <p:nvPr/>
        </p:nvSpPr>
        <p:spPr>
          <a:xfrm>
            <a:off x="3180340" y="2090820"/>
            <a:ext cx="240230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POSE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85FD039-86D0-6E4B-BB15-99AE86B374F4}"/>
              </a:ext>
            </a:extLst>
          </p:cNvPr>
          <p:cNvSpPr/>
          <p:nvPr/>
        </p:nvSpPr>
        <p:spPr>
          <a:xfrm>
            <a:off x="4010520" y="1037390"/>
            <a:ext cx="822158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FACE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EC3317F-5B20-99B0-BADE-9547B261F7AD}"/>
              </a:ext>
            </a:extLst>
          </p:cNvPr>
          <p:cNvSpPr/>
          <p:nvPr/>
        </p:nvSpPr>
        <p:spPr>
          <a:xfrm>
            <a:off x="4840699" y="1037390"/>
            <a:ext cx="822158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FACE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A70F20-92B1-EC36-BFB2-D4DEEF970ED5}"/>
              </a:ext>
            </a:extLst>
          </p:cNvPr>
          <p:cNvSpPr/>
          <p:nvPr/>
        </p:nvSpPr>
        <p:spPr>
          <a:xfrm>
            <a:off x="4692309" y="1558758"/>
            <a:ext cx="1511968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HAND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908EBF-2D07-8D94-B697-95679195C2B7}"/>
              </a:ext>
            </a:extLst>
          </p:cNvPr>
          <p:cNvSpPr/>
          <p:nvPr/>
        </p:nvSpPr>
        <p:spPr>
          <a:xfrm>
            <a:off x="5582645" y="2090820"/>
            <a:ext cx="240230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POSE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8D709ED-56E4-1EEB-22EE-D8A6AA15D83E}"/>
              </a:ext>
            </a:extLst>
          </p:cNvPr>
          <p:cNvSpPr/>
          <p:nvPr/>
        </p:nvSpPr>
        <p:spPr>
          <a:xfrm>
            <a:off x="3180341" y="4566643"/>
            <a:ext cx="569180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FACE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F9AE195-948C-9132-0E89-B3D9806BDA1B}"/>
              </a:ext>
            </a:extLst>
          </p:cNvPr>
          <p:cNvSpPr/>
          <p:nvPr/>
        </p:nvSpPr>
        <p:spPr>
          <a:xfrm>
            <a:off x="3749521" y="4566643"/>
            <a:ext cx="942788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HAND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A046751-D62C-5F3B-12D3-02F95B574093}"/>
              </a:ext>
            </a:extLst>
          </p:cNvPr>
          <p:cNvSpPr/>
          <p:nvPr/>
        </p:nvSpPr>
        <p:spPr>
          <a:xfrm>
            <a:off x="4692309" y="4566643"/>
            <a:ext cx="1291391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POSE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3AE1232-7DB9-7041-14CD-7E76BC4BA291}"/>
              </a:ext>
            </a:extLst>
          </p:cNvPr>
          <p:cNvSpPr txBox="1"/>
          <p:nvPr/>
        </p:nvSpPr>
        <p:spPr>
          <a:xfrm>
            <a:off x="2336715" y="4566643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GPU</a:t>
            </a:r>
            <a:endParaRPr kumimoji="1" lang="ja-JP" altLang="en-US" sz="11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259260F-9F77-B9E5-B99E-6A3A42B147F5}"/>
              </a:ext>
            </a:extLst>
          </p:cNvPr>
          <p:cNvSpPr txBox="1"/>
          <p:nvPr/>
        </p:nvSpPr>
        <p:spPr>
          <a:xfrm>
            <a:off x="2135570" y="1024142"/>
            <a:ext cx="10294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dirty="0"/>
              <a:t>CPU</a:t>
            </a:r>
            <a:br>
              <a:rPr lang="en-US" altLang="ja-JP" sz="1100" dirty="0"/>
            </a:br>
            <a:r>
              <a:rPr lang="en-US" altLang="ja-JP" sz="1100" dirty="0"/>
              <a:t>(</a:t>
            </a:r>
            <a:r>
              <a:rPr lang="en-US" altLang="ja-JP" sz="1100" dirty="0" err="1"/>
              <a:t>Webworker</a:t>
            </a:r>
            <a:r>
              <a:rPr lang="en-US" altLang="ja-JP" sz="1100" dirty="0"/>
              <a:t>)</a:t>
            </a:r>
            <a:endParaRPr kumimoji="1" lang="ja-JP" altLang="en-US" sz="11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28BA005-5FFE-E5D6-7F91-FB691808D62F}"/>
              </a:ext>
            </a:extLst>
          </p:cNvPr>
          <p:cNvSpPr txBox="1"/>
          <p:nvPr/>
        </p:nvSpPr>
        <p:spPr>
          <a:xfrm>
            <a:off x="2135570" y="1508078"/>
            <a:ext cx="10294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dirty="0"/>
              <a:t>CPU</a:t>
            </a:r>
            <a:br>
              <a:rPr lang="en-US" altLang="ja-JP" sz="1100" dirty="0"/>
            </a:br>
            <a:r>
              <a:rPr lang="en-US" altLang="ja-JP" sz="1100" dirty="0"/>
              <a:t>(</a:t>
            </a:r>
            <a:r>
              <a:rPr lang="en-US" altLang="ja-JP" sz="1100" dirty="0" err="1"/>
              <a:t>Webworker</a:t>
            </a:r>
            <a:r>
              <a:rPr lang="en-US" altLang="ja-JP" sz="1100" dirty="0"/>
              <a:t>)</a:t>
            </a:r>
            <a:endParaRPr kumimoji="1" lang="ja-JP" altLang="en-US" sz="11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0D95C2F-68D1-257D-21BE-023F26A321E9}"/>
              </a:ext>
            </a:extLst>
          </p:cNvPr>
          <p:cNvSpPr txBox="1"/>
          <p:nvPr/>
        </p:nvSpPr>
        <p:spPr>
          <a:xfrm>
            <a:off x="2150891" y="2028233"/>
            <a:ext cx="10294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dirty="0"/>
              <a:t>CPU</a:t>
            </a:r>
            <a:br>
              <a:rPr lang="en-US" altLang="ja-JP" sz="1100" dirty="0"/>
            </a:br>
            <a:r>
              <a:rPr lang="en-US" altLang="ja-JP" sz="1100" dirty="0"/>
              <a:t>(</a:t>
            </a:r>
            <a:r>
              <a:rPr lang="en-US" altLang="ja-JP" sz="1100" dirty="0" err="1"/>
              <a:t>Webworker</a:t>
            </a:r>
            <a:r>
              <a:rPr lang="en-US" altLang="ja-JP" sz="1100" dirty="0"/>
              <a:t>)</a:t>
            </a:r>
            <a:endParaRPr kumimoji="1" lang="ja-JP" altLang="en-US" sz="11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FAD156A-AA11-5BE6-01BE-BC1D68E61CA9}"/>
              </a:ext>
            </a:extLst>
          </p:cNvPr>
          <p:cNvSpPr/>
          <p:nvPr/>
        </p:nvSpPr>
        <p:spPr>
          <a:xfrm>
            <a:off x="6204277" y="1558758"/>
            <a:ext cx="1511968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HAND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B74019C-E6AB-9968-6DB3-D833A7BB856F}"/>
              </a:ext>
            </a:extLst>
          </p:cNvPr>
          <p:cNvSpPr/>
          <p:nvPr/>
        </p:nvSpPr>
        <p:spPr>
          <a:xfrm>
            <a:off x="5670878" y="1037390"/>
            <a:ext cx="822158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FACE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B7849FF-8B61-2800-9707-11F7D1D90412}"/>
              </a:ext>
            </a:extLst>
          </p:cNvPr>
          <p:cNvSpPr/>
          <p:nvPr/>
        </p:nvSpPr>
        <p:spPr>
          <a:xfrm>
            <a:off x="6493036" y="1037390"/>
            <a:ext cx="822158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FACE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C810B45-E543-60C4-F848-72CBD2851E8F}"/>
              </a:ext>
            </a:extLst>
          </p:cNvPr>
          <p:cNvSpPr/>
          <p:nvPr/>
        </p:nvSpPr>
        <p:spPr>
          <a:xfrm>
            <a:off x="7305166" y="1037390"/>
            <a:ext cx="822158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FACE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EFF3B46-9037-EEF8-60FA-2F4D5BCF6684}"/>
              </a:ext>
            </a:extLst>
          </p:cNvPr>
          <p:cNvSpPr/>
          <p:nvPr/>
        </p:nvSpPr>
        <p:spPr>
          <a:xfrm>
            <a:off x="5983700" y="4566643"/>
            <a:ext cx="569180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FACE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2DAB149-5A91-E1F7-473C-65EE5E146673}"/>
              </a:ext>
            </a:extLst>
          </p:cNvPr>
          <p:cNvSpPr/>
          <p:nvPr/>
        </p:nvSpPr>
        <p:spPr>
          <a:xfrm>
            <a:off x="6552880" y="4566643"/>
            <a:ext cx="942788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HAND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72AE59E-C9E4-EE44-AD56-BABA093FBB7F}"/>
              </a:ext>
            </a:extLst>
          </p:cNvPr>
          <p:cNvSpPr/>
          <p:nvPr/>
        </p:nvSpPr>
        <p:spPr>
          <a:xfrm>
            <a:off x="7495668" y="4566643"/>
            <a:ext cx="1291391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POSE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A9D7526-DE11-A6BE-58F5-8ADD95E561D5}"/>
              </a:ext>
            </a:extLst>
          </p:cNvPr>
          <p:cNvSpPr txBox="1"/>
          <p:nvPr/>
        </p:nvSpPr>
        <p:spPr>
          <a:xfrm>
            <a:off x="3029106" y="448509"/>
            <a:ext cx="4716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dirty="0"/>
              <a:t>time</a:t>
            </a:r>
            <a:endParaRPr kumimoji="1" lang="ja-JP" altLang="en-US" sz="1100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BB8BCF5A-67F3-D744-6ACA-D6B3A6D937CC}"/>
              </a:ext>
            </a:extLst>
          </p:cNvPr>
          <p:cNvCxnSpPr>
            <a:cxnSpLocks/>
          </p:cNvCxnSpPr>
          <p:nvPr/>
        </p:nvCxnSpPr>
        <p:spPr>
          <a:xfrm>
            <a:off x="3156449" y="710119"/>
            <a:ext cx="6095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03B022FD-3023-2AE6-197E-87D5AAB16917}"/>
              </a:ext>
            </a:extLst>
          </p:cNvPr>
          <p:cNvCxnSpPr/>
          <p:nvPr/>
        </p:nvCxnSpPr>
        <p:spPr>
          <a:xfrm>
            <a:off x="4010520" y="1405690"/>
            <a:ext cx="0" cy="1385637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57CBD96-F386-30F1-605B-3AA7463D745F}"/>
              </a:ext>
            </a:extLst>
          </p:cNvPr>
          <p:cNvCxnSpPr>
            <a:cxnSpLocks/>
          </p:cNvCxnSpPr>
          <p:nvPr/>
        </p:nvCxnSpPr>
        <p:spPr>
          <a:xfrm>
            <a:off x="4692309" y="1927058"/>
            <a:ext cx="0" cy="864269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705E8612-261B-6E22-9C62-BCCCB5258CAA}"/>
              </a:ext>
            </a:extLst>
          </p:cNvPr>
          <p:cNvCxnSpPr>
            <a:cxnSpLocks/>
          </p:cNvCxnSpPr>
          <p:nvPr/>
        </p:nvCxnSpPr>
        <p:spPr>
          <a:xfrm>
            <a:off x="4824656" y="1410701"/>
            <a:ext cx="0" cy="1380626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93D71082-C30F-371D-7D48-450BD2FB552D}"/>
              </a:ext>
            </a:extLst>
          </p:cNvPr>
          <p:cNvCxnSpPr>
            <a:cxnSpLocks/>
          </p:cNvCxnSpPr>
          <p:nvPr/>
        </p:nvCxnSpPr>
        <p:spPr>
          <a:xfrm>
            <a:off x="5584694" y="2430464"/>
            <a:ext cx="0" cy="360863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1CCF51D-81C9-F43F-DA73-A06EE74F0340}"/>
              </a:ext>
            </a:extLst>
          </p:cNvPr>
          <p:cNvCxnSpPr>
            <a:cxnSpLocks/>
          </p:cNvCxnSpPr>
          <p:nvPr/>
        </p:nvCxnSpPr>
        <p:spPr>
          <a:xfrm>
            <a:off x="5670878" y="1405690"/>
            <a:ext cx="0" cy="1385637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0D22815-62F9-A09D-BC8C-1226BBD1F558}"/>
              </a:ext>
            </a:extLst>
          </p:cNvPr>
          <p:cNvCxnSpPr>
            <a:cxnSpLocks/>
          </p:cNvCxnSpPr>
          <p:nvPr/>
        </p:nvCxnSpPr>
        <p:spPr>
          <a:xfrm>
            <a:off x="6204276" y="1874585"/>
            <a:ext cx="0" cy="916742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03B9FA5D-592E-5E8B-EDB4-275519E6D6F8}"/>
              </a:ext>
            </a:extLst>
          </p:cNvPr>
          <p:cNvCxnSpPr>
            <a:cxnSpLocks/>
          </p:cNvCxnSpPr>
          <p:nvPr/>
        </p:nvCxnSpPr>
        <p:spPr>
          <a:xfrm>
            <a:off x="6493036" y="1358228"/>
            <a:ext cx="0" cy="1433099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F5ED7BF4-40CB-BFF0-5063-76D60D8C419F}"/>
              </a:ext>
            </a:extLst>
          </p:cNvPr>
          <p:cNvCxnSpPr>
            <a:cxnSpLocks/>
          </p:cNvCxnSpPr>
          <p:nvPr/>
        </p:nvCxnSpPr>
        <p:spPr>
          <a:xfrm>
            <a:off x="7315194" y="1358228"/>
            <a:ext cx="0" cy="1504104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図 57">
            <a:extLst>
              <a:ext uri="{FF2B5EF4-FFF2-40B4-BE49-F238E27FC236}">
                <a16:creationId xmlns:a16="http://schemas.microsoft.com/office/drawing/2014/main" id="{62B3F4FF-36C9-C2CE-D293-8DAC04F79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711" y="2725314"/>
            <a:ext cx="314200" cy="368301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7D8C10B9-E2B8-7056-4A0B-F21415B29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669" y="2732725"/>
            <a:ext cx="314200" cy="368301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74A52AD1-FB7C-CC9B-1F12-1AF428269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858" y="2725314"/>
            <a:ext cx="314200" cy="368301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F77311FD-5FC8-CCC9-F0F9-FFB627209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820" y="2725314"/>
            <a:ext cx="314200" cy="368301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447EAD75-9A2D-300A-E691-1004D7DD7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135" y="2754177"/>
            <a:ext cx="339618" cy="398096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F46878B9-A13E-365E-BAE3-64381A589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046" y="2838004"/>
            <a:ext cx="229677" cy="221249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A01F045A-D6A7-7A20-A522-D8085EFFF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708" y="2838004"/>
            <a:ext cx="229677" cy="221249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B28552F7-EE4E-3CF8-2976-20AF47AE3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412183" y="2806352"/>
            <a:ext cx="258695" cy="248652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F3CB9E7-0958-7336-684B-218798F9D29B}"/>
              </a:ext>
            </a:extLst>
          </p:cNvPr>
          <p:cNvSpPr txBox="1"/>
          <p:nvPr/>
        </p:nvSpPr>
        <p:spPr>
          <a:xfrm>
            <a:off x="3697078" y="3030773"/>
            <a:ext cx="6367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dirty="0"/>
              <a:t>update</a:t>
            </a:r>
            <a:endParaRPr kumimoji="1" lang="ja-JP" altLang="en-US" sz="11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816CF28-A32E-8383-1226-FE10B8CCD62F}"/>
              </a:ext>
            </a:extLst>
          </p:cNvPr>
          <p:cNvSpPr txBox="1"/>
          <p:nvPr/>
        </p:nvSpPr>
        <p:spPr>
          <a:xfrm>
            <a:off x="4373952" y="3030773"/>
            <a:ext cx="6367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dirty="0"/>
              <a:t>update</a:t>
            </a:r>
            <a:endParaRPr kumimoji="1" lang="ja-JP" altLang="en-US" sz="11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2E5199D0-4714-018F-6611-F2FA73065CFD}"/>
              </a:ext>
            </a:extLst>
          </p:cNvPr>
          <p:cNvSpPr txBox="1"/>
          <p:nvPr/>
        </p:nvSpPr>
        <p:spPr>
          <a:xfrm>
            <a:off x="4547494" y="3191369"/>
            <a:ext cx="6367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dirty="0"/>
              <a:t>update</a:t>
            </a:r>
            <a:endParaRPr kumimoji="1" lang="ja-JP" altLang="en-US" sz="11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83461F8-25AB-8644-6FA3-2DDBC79C2484}"/>
              </a:ext>
            </a:extLst>
          </p:cNvPr>
          <p:cNvSpPr txBox="1"/>
          <p:nvPr/>
        </p:nvSpPr>
        <p:spPr>
          <a:xfrm>
            <a:off x="5214286" y="3055004"/>
            <a:ext cx="6367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dirty="0"/>
              <a:t>update</a:t>
            </a:r>
            <a:endParaRPr kumimoji="1" lang="ja-JP" altLang="en-US" sz="11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38159EF2-954E-568B-0B6F-C4B64CC05FF2}"/>
              </a:ext>
            </a:extLst>
          </p:cNvPr>
          <p:cNvSpPr txBox="1"/>
          <p:nvPr/>
        </p:nvSpPr>
        <p:spPr>
          <a:xfrm>
            <a:off x="5387828" y="3231131"/>
            <a:ext cx="6367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dirty="0"/>
              <a:t>update</a:t>
            </a:r>
            <a:endParaRPr kumimoji="1" lang="ja-JP" altLang="en-US" sz="11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B72B6226-E931-11DF-E7D2-6A0A5284E4AD}"/>
              </a:ext>
            </a:extLst>
          </p:cNvPr>
          <p:cNvSpPr txBox="1"/>
          <p:nvPr/>
        </p:nvSpPr>
        <p:spPr>
          <a:xfrm>
            <a:off x="5909805" y="3061600"/>
            <a:ext cx="6367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dirty="0"/>
              <a:t>update</a:t>
            </a:r>
            <a:endParaRPr kumimoji="1" lang="ja-JP" altLang="en-US" sz="1100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6619848-8EFE-B23E-0FE9-494CE99645B2}"/>
              </a:ext>
            </a:extLst>
          </p:cNvPr>
          <p:cNvSpPr txBox="1"/>
          <p:nvPr/>
        </p:nvSpPr>
        <p:spPr>
          <a:xfrm>
            <a:off x="6147083" y="3249094"/>
            <a:ext cx="6367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dirty="0"/>
              <a:t>update</a:t>
            </a:r>
            <a:endParaRPr kumimoji="1" lang="ja-JP" altLang="en-US" sz="1100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4AFBEC0C-5337-0A61-172B-3952CEA77B48}"/>
              </a:ext>
            </a:extLst>
          </p:cNvPr>
          <p:cNvSpPr txBox="1"/>
          <p:nvPr/>
        </p:nvSpPr>
        <p:spPr>
          <a:xfrm>
            <a:off x="7025587" y="3116987"/>
            <a:ext cx="6367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dirty="0"/>
              <a:t>update</a:t>
            </a:r>
            <a:endParaRPr kumimoji="1" lang="ja-JP" altLang="en-US" sz="1100" dirty="0"/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59F558F0-EA78-192A-9E6D-6BF032590494}"/>
              </a:ext>
            </a:extLst>
          </p:cNvPr>
          <p:cNvCxnSpPr>
            <a:cxnSpLocks/>
          </p:cNvCxnSpPr>
          <p:nvPr/>
        </p:nvCxnSpPr>
        <p:spPr>
          <a:xfrm>
            <a:off x="3749521" y="4934943"/>
            <a:ext cx="0" cy="270721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0F74BAA4-F9DC-2B8A-3CC2-DA88E5AD0876}"/>
              </a:ext>
            </a:extLst>
          </p:cNvPr>
          <p:cNvCxnSpPr>
            <a:cxnSpLocks/>
          </p:cNvCxnSpPr>
          <p:nvPr/>
        </p:nvCxnSpPr>
        <p:spPr>
          <a:xfrm>
            <a:off x="4698669" y="4943961"/>
            <a:ext cx="0" cy="270721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23CEF3FA-42E8-F66B-243E-9B02DD235188}"/>
              </a:ext>
            </a:extLst>
          </p:cNvPr>
          <p:cNvCxnSpPr>
            <a:cxnSpLocks/>
          </p:cNvCxnSpPr>
          <p:nvPr/>
        </p:nvCxnSpPr>
        <p:spPr>
          <a:xfrm>
            <a:off x="5983700" y="4943961"/>
            <a:ext cx="0" cy="270721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B2C09CBE-BAAE-B394-CDFC-44CAA2E461AB}"/>
              </a:ext>
            </a:extLst>
          </p:cNvPr>
          <p:cNvCxnSpPr>
            <a:cxnSpLocks/>
          </p:cNvCxnSpPr>
          <p:nvPr/>
        </p:nvCxnSpPr>
        <p:spPr>
          <a:xfrm>
            <a:off x="6546519" y="4943961"/>
            <a:ext cx="0" cy="270721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D30F9970-07F7-2140-8F9E-426FEBF9A939}"/>
              </a:ext>
            </a:extLst>
          </p:cNvPr>
          <p:cNvCxnSpPr>
            <a:cxnSpLocks/>
          </p:cNvCxnSpPr>
          <p:nvPr/>
        </p:nvCxnSpPr>
        <p:spPr>
          <a:xfrm>
            <a:off x="7495668" y="4945955"/>
            <a:ext cx="0" cy="270721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図 86">
            <a:extLst>
              <a:ext uri="{FF2B5EF4-FFF2-40B4-BE49-F238E27FC236}">
                <a16:creationId xmlns:a16="http://schemas.microsoft.com/office/drawing/2014/main" id="{5958266A-5680-8731-1D37-0D963E24E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829" y="5117063"/>
            <a:ext cx="229677" cy="221249"/>
          </a:xfrm>
          <a:prstGeom prst="rect">
            <a:avLst/>
          </a:prstGeom>
        </p:spPr>
      </p:pic>
      <p:pic>
        <p:nvPicPr>
          <p:cNvPr id="88" name="図 87">
            <a:extLst>
              <a:ext uri="{FF2B5EF4-FFF2-40B4-BE49-F238E27FC236}">
                <a16:creationId xmlns:a16="http://schemas.microsoft.com/office/drawing/2014/main" id="{6E96E125-FBB7-320D-B6C9-713F4A9A4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222" y="5158873"/>
            <a:ext cx="229677" cy="221249"/>
          </a:xfrm>
          <a:prstGeom prst="rect">
            <a:avLst/>
          </a:prstGeom>
        </p:spPr>
      </p:pic>
      <p:pic>
        <p:nvPicPr>
          <p:cNvPr id="89" name="図 88">
            <a:extLst>
              <a:ext uri="{FF2B5EF4-FFF2-40B4-BE49-F238E27FC236}">
                <a16:creationId xmlns:a16="http://schemas.microsoft.com/office/drawing/2014/main" id="{5EAD8BEA-13C2-B2C4-2591-ADFFA70DB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9" y="5067861"/>
            <a:ext cx="314200" cy="368301"/>
          </a:xfrm>
          <a:prstGeom prst="rect">
            <a:avLst/>
          </a:prstGeom>
        </p:spPr>
      </p:pic>
      <p:pic>
        <p:nvPicPr>
          <p:cNvPr id="90" name="図 89">
            <a:extLst>
              <a:ext uri="{FF2B5EF4-FFF2-40B4-BE49-F238E27FC236}">
                <a16:creationId xmlns:a16="http://schemas.microsoft.com/office/drawing/2014/main" id="{F3781A3B-4C60-09A0-8BBB-D9731BF42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828" y="5064659"/>
            <a:ext cx="339618" cy="398096"/>
          </a:xfrm>
          <a:prstGeom prst="rect">
            <a:avLst/>
          </a:prstGeom>
        </p:spPr>
      </p:pic>
      <p:pic>
        <p:nvPicPr>
          <p:cNvPr id="91" name="図 90">
            <a:extLst>
              <a:ext uri="{FF2B5EF4-FFF2-40B4-BE49-F238E27FC236}">
                <a16:creationId xmlns:a16="http://schemas.microsoft.com/office/drawing/2014/main" id="{562AEA4E-F988-DA16-90D6-412B97A29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877068" y="5162040"/>
            <a:ext cx="258695" cy="248652"/>
          </a:xfrm>
          <a:prstGeom prst="rect">
            <a:avLst/>
          </a:prstGeom>
        </p:spPr>
      </p:pic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C152A2F-BBD0-4614-0C51-67F6FF1B077B}"/>
              </a:ext>
            </a:extLst>
          </p:cNvPr>
          <p:cNvSpPr txBox="1"/>
          <p:nvPr/>
        </p:nvSpPr>
        <p:spPr>
          <a:xfrm>
            <a:off x="3451588" y="5346018"/>
            <a:ext cx="6367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dirty="0"/>
              <a:t>update</a:t>
            </a:r>
            <a:endParaRPr kumimoji="1" lang="ja-JP" altLang="en-US" sz="11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17EC8588-AC7E-81FB-40D4-5BB8624803AF}"/>
              </a:ext>
            </a:extLst>
          </p:cNvPr>
          <p:cNvSpPr txBox="1"/>
          <p:nvPr/>
        </p:nvSpPr>
        <p:spPr>
          <a:xfrm>
            <a:off x="4404913" y="5338312"/>
            <a:ext cx="6367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dirty="0"/>
              <a:t>update</a:t>
            </a:r>
            <a:endParaRPr kumimoji="1" lang="ja-JP" altLang="en-US" sz="11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9B44FAB4-FEFD-9CE5-DF4B-7BD213AF5047}"/>
              </a:ext>
            </a:extLst>
          </p:cNvPr>
          <p:cNvSpPr txBox="1"/>
          <p:nvPr/>
        </p:nvSpPr>
        <p:spPr>
          <a:xfrm>
            <a:off x="5675225" y="5346018"/>
            <a:ext cx="6367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dirty="0"/>
              <a:t>update</a:t>
            </a:r>
            <a:endParaRPr kumimoji="1" lang="ja-JP" altLang="en-US" sz="1100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24FF7A53-D79B-DCD3-B023-E3C8CF43C722}"/>
              </a:ext>
            </a:extLst>
          </p:cNvPr>
          <p:cNvSpPr txBox="1"/>
          <p:nvPr/>
        </p:nvSpPr>
        <p:spPr>
          <a:xfrm>
            <a:off x="6234523" y="5399065"/>
            <a:ext cx="6367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dirty="0"/>
              <a:t>update</a:t>
            </a:r>
            <a:endParaRPr kumimoji="1" lang="ja-JP" altLang="en-US" sz="11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EFD7C6A4-F471-18C5-A61D-FAAE4E151EDD}"/>
              </a:ext>
            </a:extLst>
          </p:cNvPr>
          <p:cNvSpPr txBox="1"/>
          <p:nvPr/>
        </p:nvSpPr>
        <p:spPr>
          <a:xfrm>
            <a:off x="7177310" y="5372215"/>
            <a:ext cx="6367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dirty="0"/>
              <a:t>update</a:t>
            </a:r>
            <a:endParaRPr kumimoji="1" lang="ja-JP" altLang="en-US" sz="1100" dirty="0"/>
          </a:p>
        </p:txBody>
      </p:sp>
      <p:sp>
        <p:nvSpPr>
          <p:cNvPr id="100" name="矢印: 右 99">
            <a:extLst>
              <a:ext uri="{FF2B5EF4-FFF2-40B4-BE49-F238E27FC236}">
                <a16:creationId xmlns:a16="http://schemas.microsoft.com/office/drawing/2014/main" id="{9B56B276-B099-BD63-EB5B-EB5704A73FE7}"/>
              </a:ext>
            </a:extLst>
          </p:cNvPr>
          <p:cNvSpPr/>
          <p:nvPr/>
        </p:nvSpPr>
        <p:spPr>
          <a:xfrm>
            <a:off x="7892709" y="2908446"/>
            <a:ext cx="673770" cy="208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F008B88C-5265-74C8-DBC0-1F9745628091}"/>
              </a:ext>
            </a:extLst>
          </p:cNvPr>
          <p:cNvSpPr txBox="1"/>
          <p:nvPr/>
        </p:nvSpPr>
        <p:spPr>
          <a:xfrm>
            <a:off x="7662301" y="2544916"/>
            <a:ext cx="15279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dirty="0"/>
              <a:t>Average update time</a:t>
            </a:r>
          </a:p>
          <a:p>
            <a:pPr algn="ctr"/>
            <a:r>
              <a:rPr kumimoji="1" lang="ja-JP" altLang="en-US" sz="1100" dirty="0"/>
              <a:t>⇒ </a:t>
            </a:r>
            <a:r>
              <a:rPr kumimoji="1" lang="en-US" altLang="ja-JP" sz="1100" dirty="0"/>
              <a:t>about </a:t>
            </a:r>
            <a:r>
              <a:rPr kumimoji="1" lang="en-US" altLang="ja-JP" sz="1100" b="1" u="sng" dirty="0"/>
              <a:t>25msec</a:t>
            </a:r>
            <a:endParaRPr kumimoji="1" lang="ja-JP" altLang="en-US" sz="1100" b="1" u="sng" dirty="0"/>
          </a:p>
        </p:txBody>
      </p:sp>
      <p:sp>
        <p:nvSpPr>
          <p:cNvPr id="102" name="矢印: 右 101">
            <a:extLst>
              <a:ext uri="{FF2B5EF4-FFF2-40B4-BE49-F238E27FC236}">
                <a16:creationId xmlns:a16="http://schemas.microsoft.com/office/drawing/2014/main" id="{0B63AF69-E294-6B23-87DC-EF6FCB58F0D1}"/>
              </a:ext>
            </a:extLst>
          </p:cNvPr>
          <p:cNvSpPr/>
          <p:nvPr/>
        </p:nvSpPr>
        <p:spPr>
          <a:xfrm>
            <a:off x="8122597" y="5343335"/>
            <a:ext cx="673770" cy="208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AE3B5BBF-676C-DEC3-D179-4D7AB4C52151}"/>
              </a:ext>
            </a:extLst>
          </p:cNvPr>
          <p:cNvSpPr txBox="1"/>
          <p:nvPr/>
        </p:nvSpPr>
        <p:spPr>
          <a:xfrm>
            <a:off x="7892189" y="4979805"/>
            <a:ext cx="15279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dirty="0"/>
              <a:t>Average update time</a:t>
            </a:r>
          </a:p>
          <a:p>
            <a:pPr algn="ctr"/>
            <a:r>
              <a:rPr kumimoji="1" lang="ja-JP" altLang="en-US" sz="1100" dirty="0"/>
              <a:t>⇒ </a:t>
            </a:r>
            <a:r>
              <a:rPr kumimoji="1" lang="en-US" altLang="ja-JP" sz="1100" dirty="0"/>
              <a:t>about </a:t>
            </a:r>
            <a:r>
              <a:rPr kumimoji="1" lang="en-US" altLang="ja-JP" sz="1100" b="1" u="sng" dirty="0"/>
              <a:t>70msec</a:t>
            </a:r>
            <a:endParaRPr kumimoji="1" lang="ja-JP" altLang="en-US" sz="1100" b="1" u="sng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D4203219-8B01-3AF5-6D92-01B4C4267A04}"/>
              </a:ext>
            </a:extLst>
          </p:cNvPr>
          <p:cNvSpPr txBox="1"/>
          <p:nvPr/>
        </p:nvSpPr>
        <p:spPr>
          <a:xfrm>
            <a:off x="350446" y="1527888"/>
            <a:ext cx="15969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dirty="0"/>
              <a:t>(A) </a:t>
            </a:r>
            <a:r>
              <a:rPr lang="en-US" altLang="ja-JP" sz="1100" dirty="0" err="1"/>
              <a:t>webwoker</a:t>
            </a:r>
            <a:r>
              <a:rPr lang="en-US" altLang="ja-JP" sz="1100" dirty="0"/>
              <a:t> </a:t>
            </a:r>
          </a:p>
          <a:p>
            <a:pPr algn="ctr"/>
            <a:r>
              <a:rPr lang="en-US" altLang="ja-JP" sz="1100" dirty="0"/>
              <a:t>with </a:t>
            </a:r>
            <a:r>
              <a:rPr lang="en-US" altLang="ja-JP" sz="1100" dirty="0" err="1"/>
              <a:t>wasm-simd</a:t>
            </a:r>
            <a:r>
              <a:rPr lang="en-US" altLang="ja-JP" sz="1100" dirty="0"/>
              <a:t> </a:t>
            </a:r>
            <a:r>
              <a:rPr lang="en-US" altLang="ja-JP" sz="1100" dirty="0" err="1"/>
              <a:t>tflite</a:t>
            </a:r>
            <a:endParaRPr kumimoji="1" lang="ja-JP" altLang="en-US" sz="1100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B71DC053-1AB7-D8FD-C014-C9B6B832DC57}"/>
              </a:ext>
            </a:extLst>
          </p:cNvPr>
          <p:cNvSpPr txBox="1"/>
          <p:nvPr/>
        </p:nvSpPr>
        <p:spPr>
          <a:xfrm>
            <a:off x="350446" y="4637616"/>
            <a:ext cx="1935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dirty="0"/>
              <a:t>(B) </a:t>
            </a:r>
            <a:r>
              <a:rPr lang="en-US" altLang="ja-JP" sz="1100" dirty="0" err="1"/>
              <a:t>mediapipe</a:t>
            </a:r>
            <a:r>
              <a:rPr lang="en-US" altLang="ja-JP" sz="1100" dirty="0"/>
              <a:t> JS Solutions</a:t>
            </a:r>
            <a:endParaRPr kumimoji="1" lang="ja-JP" altLang="en-US" sz="1100" dirty="0"/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BA114EB0-7672-F1FB-0A54-F81930F6F59E}"/>
              </a:ext>
            </a:extLst>
          </p:cNvPr>
          <p:cNvCxnSpPr>
            <a:cxnSpLocks/>
          </p:cNvCxnSpPr>
          <p:nvPr/>
        </p:nvCxnSpPr>
        <p:spPr>
          <a:xfrm>
            <a:off x="425265" y="3742076"/>
            <a:ext cx="9857724" cy="0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464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72</Words>
  <Application>Microsoft Office PowerPoint</Application>
  <PresentationFormat>ワイド画面</PresentationFormat>
  <Paragraphs>42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okada wataru</dc:creator>
  <cp:lastModifiedBy>okada wataru</cp:lastModifiedBy>
  <cp:revision>1</cp:revision>
  <dcterms:created xsi:type="dcterms:W3CDTF">2022-05-06T10:30:08Z</dcterms:created>
  <dcterms:modified xsi:type="dcterms:W3CDTF">2022-05-06T11:38:51Z</dcterms:modified>
</cp:coreProperties>
</file>