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30D9A-9375-E401-C968-05D089DA2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D0631E-2A72-4B9B-60E0-3B6F5428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BA235-5090-9F36-A3E4-9E86C548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974C9-259C-4F80-EAD4-FD7BC541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47AA4-CFA0-591F-1C62-B1EF11FF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25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71485-3004-29AE-DABE-7ED4B164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259D74-2685-8459-89DE-776D12BA5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6063C-8039-7CDF-5042-0B0D22BA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9E68B4-5D1F-FD4D-EAA6-EF5F074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1A854-E8F1-69E9-0330-67F7CFC9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47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B9E9D7-8CA9-BEC9-1B3C-FB58B5C13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AB5E2F-3346-5AE3-2029-9805FB67A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3B92A-35AB-EE02-80AD-729D3ACB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AC250-CF26-3FC4-E544-7E196FB3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4858C-7F71-F1F9-372F-8D327BB2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0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5E677-0E86-B39E-9B41-C5DE7874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2181ED-CDED-295A-AE82-8C808832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4AD4EE-F12E-2168-500E-BCBDB01F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313CC-5042-A5D3-8B14-4B4CA49C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7BE9C-D35F-F0FA-4BFE-20CA2E29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2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30743-0DD8-BB38-DF19-20852810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A63A8-D21D-2518-CDFC-296F88B9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523E0-CE61-85F6-46FF-B88DAE46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EFFA57-4075-8782-78B4-3EB531E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700B6-7F3A-41FE-7EB4-FC72BF5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89F8E-C9CE-99A3-FED3-DD7E5AC5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960D-1A5E-13A0-C51F-4B1528DAE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A58037-250C-0B68-59FE-933BB942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1ABD55-7701-2FE0-C867-DAF0B065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78E119-F036-4219-380C-1A63861E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55429A-677A-9E4C-41D8-E8431A4E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83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E1C5B-A7B3-FC53-CB1D-E0BB9A1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F5F359-BB1F-0799-7EA1-8F758BF9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7527E9-7338-A360-C371-7DB7EA81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8BED3E-3CB7-85E6-513A-0D2DAC287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C664CD-A0A1-13E8-AF1F-A77A5695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D6E013-0B6D-327A-B975-84B1CC6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EA8DED-A82D-1131-D26E-799FD08B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28D6B-920D-043D-19A1-71464902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6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CB2E8-4336-FCE7-E6C1-B8822847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633675-6740-03E5-6C2A-1161FE0C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A95440-F221-115C-2EFB-FA9BB533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DED416-9B22-9138-C982-3F67D00B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108F25-3DEB-3DB7-1782-91C4D417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1AB85E-FD43-E006-6B44-848466B3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53EC1-5ADA-EDA9-D82A-34E52E73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90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DB71F-D915-51F4-4C3C-775BF91E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DFA9C-6FE7-3E61-A2FE-8F4084C5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EED72-F535-F761-9D9D-6C0095D0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6EA8C2-9BDD-4371-2B1B-621E0775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5462BD-416B-F9AF-DF71-03A9408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578433-ECBC-F3F5-9CE8-8D95BD42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960E7-E0DE-9C03-1977-C277B9FE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9A91D5-0087-D9C9-0C5C-1FD919B42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878507-1C7E-53FF-FD2E-7B9C523F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10BB74-DF66-9058-DD22-E989549C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BF78BE-823A-8E0D-085D-D06616CD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93C2F2-46AA-D656-75D1-9322E3E9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749C61-E479-AEAF-F003-A2CDA9D6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143F7-C780-F4D3-DA24-A8ECCB1B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482AC4-9AE3-4485-2653-CA9C104A8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EED3-836A-41BF-9D73-27FDF00D6DB1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88C0D-5C68-438C-FC83-37CF0F0B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225C4-034F-50D1-7E9A-038225BD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798E-3EBC-42C7-8BB8-70B3A7FC0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21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996108-AB6E-091C-D7FB-4444A986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748"/>
            <a:ext cx="12192000" cy="5837063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1104FE2-0310-2547-78A8-E58B11AC796B}"/>
              </a:ext>
            </a:extLst>
          </p:cNvPr>
          <p:cNvSpPr/>
          <p:nvPr/>
        </p:nvSpPr>
        <p:spPr>
          <a:xfrm>
            <a:off x="5491700" y="851976"/>
            <a:ext cx="1208599" cy="333956"/>
          </a:xfrm>
          <a:prstGeom prst="wedgeRect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(1)</a:t>
            </a:r>
            <a:r>
              <a:rPr kumimoji="1" lang="ja-JP" altLang="en-US" sz="1200" dirty="0">
                <a:solidFill>
                  <a:schemeClr val="tx1"/>
                </a:solidFill>
              </a:rPr>
              <a:t>マイク選択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1D793E2-22D0-52CC-102F-4F66DE5D7AC7}"/>
              </a:ext>
            </a:extLst>
          </p:cNvPr>
          <p:cNvSpPr/>
          <p:nvPr/>
        </p:nvSpPr>
        <p:spPr>
          <a:xfrm>
            <a:off x="10495723" y="768899"/>
            <a:ext cx="1464366" cy="333956"/>
          </a:xfrm>
          <a:prstGeom prst="wedgeRect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(2)</a:t>
            </a:r>
            <a:r>
              <a:rPr kumimoji="1" lang="ja-JP" altLang="en-US" sz="1200" dirty="0">
                <a:solidFill>
                  <a:schemeClr val="tx1"/>
                </a:solidFill>
              </a:rPr>
              <a:t>スピーカー選択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81B217C-4B6A-7ED5-5094-DF9A582069EB}"/>
              </a:ext>
            </a:extLst>
          </p:cNvPr>
          <p:cNvSpPr/>
          <p:nvPr/>
        </p:nvSpPr>
        <p:spPr>
          <a:xfrm>
            <a:off x="1529965" y="1878885"/>
            <a:ext cx="1065476" cy="333956"/>
          </a:xfrm>
          <a:prstGeom prst="wedgeRectCallout">
            <a:avLst>
              <a:gd name="adj1" fmla="val -44714"/>
              <a:gd name="adj2" fmla="val -68452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(3)</a:t>
            </a:r>
            <a:r>
              <a:rPr kumimoji="1" lang="ja-JP" altLang="en-US" sz="1200" dirty="0">
                <a:solidFill>
                  <a:schemeClr val="tx1"/>
                </a:solidFill>
              </a:rPr>
              <a:t>台本選択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3E0C18F-CE0D-CAF4-A175-8DB9C661E742}"/>
              </a:ext>
            </a:extLst>
          </p:cNvPr>
          <p:cNvSpPr/>
          <p:nvPr/>
        </p:nvSpPr>
        <p:spPr>
          <a:xfrm>
            <a:off x="5911794" y="2072091"/>
            <a:ext cx="1324558" cy="432569"/>
          </a:xfrm>
          <a:prstGeom prst="wedgeRectCallout">
            <a:avLst>
              <a:gd name="adj1" fmla="val 22000"/>
              <a:gd name="adj2" fmla="val -827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(5)</a:t>
            </a:r>
            <a:r>
              <a:rPr kumimoji="1" lang="ja-JP" altLang="en-US" sz="1200" dirty="0">
                <a:solidFill>
                  <a:schemeClr val="tx1"/>
                </a:solidFill>
              </a:rPr>
              <a:t>レコーダー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コントロール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49AA25-3D55-40FE-F08E-905E8EA6E62A}"/>
              </a:ext>
            </a:extLst>
          </p:cNvPr>
          <p:cNvSpPr/>
          <p:nvPr/>
        </p:nvSpPr>
        <p:spPr>
          <a:xfrm>
            <a:off x="4405022" y="1447929"/>
            <a:ext cx="4876799" cy="49535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D42ADEE6-589C-8511-71FE-264D360D374E}"/>
              </a:ext>
            </a:extLst>
          </p:cNvPr>
          <p:cNvSpPr/>
          <p:nvPr/>
        </p:nvSpPr>
        <p:spPr>
          <a:xfrm>
            <a:off x="9337477" y="1952004"/>
            <a:ext cx="1324558" cy="333956"/>
          </a:xfrm>
          <a:prstGeom prst="wedgeRectCallout">
            <a:avLst>
              <a:gd name="adj1" fmla="val 22000"/>
              <a:gd name="adj2" fmla="val -827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(6)</a:t>
            </a:r>
            <a:r>
              <a:rPr kumimoji="1" lang="ja-JP" altLang="en-US" sz="1200" dirty="0">
                <a:solidFill>
                  <a:schemeClr val="tx1"/>
                </a:solidFill>
              </a:rPr>
              <a:t>エクスポート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6CF523FA-0DE8-23B3-D1BC-9EBF3CA20680}"/>
              </a:ext>
            </a:extLst>
          </p:cNvPr>
          <p:cNvSpPr/>
          <p:nvPr/>
        </p:nvSpPr>
        <p:spPr>
          <a:xfrm>
            <a:off x="4167142" y="2833835"/>
            <a:ext cx="1324558" cy="333956"/>
          </a:xfrm>
          <a:prstGeom prst="wedgeRectCallout">
            <a:avLst>
              <a:gd name="adj1" fmla="val -62642"/>
              <a:gd name="adj2" fmla="val 10119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(7)</a:t>
            </a:r>
            <a:r>
              <a:rPr kumimoji="1" lang="ja-JP" altLang="en-US" sz="1200" dirty="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60417F1C-66FB-3C69-305F-8BDE2FACDF10}"/>
              </a:ext>
            </a:extLst>
          </p:cNvPr>
          <p:cNvSpPr/>
          <p:nvPr/>
        </p:nvSpPr>
        <p:spPr>
          <a:xfrm>
            <a:off x="8414463" y="5206889"/>
            <a:ext cx="1324558" cy="406363"/>
          </a:xfrm>
          <a:prstGeom prst="wedgeRectCallout">
            <a:avLst>
              <a:gd name="adj1" fmla="val -62642"/>
              <a:gd name="adj2" fmla="val 10119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(8)</a:t>
            </a:r>
            <a:r>
              <a:rPr kumimoji="1" lang="ja-JP" altLang="en-US" sz="1200" dirty="0">
                <a:solidFill>
                  <a:schemeClr val="tx1"/>
                </a:solidFill>
              </a:rPr>
              <a:t>音声データ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エディタ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A955D0-ED6D-116D-C1B5-A677D66D8418}"/>
              </a:ext>
            </a:extLst>
          </p:cNvPr>
          <p:cNvSpPr/>
          <p:nvPr/>
        </p:nvSpPr>
        <p:spPr>
          <a:xfrm>
            <a:off x="196467" y="2443167"/>
            <a:ext cx="3803040" cy="80891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CFAF4DE-4AD5-6AF8-C2A6-CA71C441CB41}"/>
              </a:ext>
            </a:extLst>
          </p:cNvPr>
          <p:cNvSpPr/>
          <p:nvPr/>
        </p:nvSpPr>
        <p:spPr>
          <a:xfrm>
            <a:off x="2582355" y="1456010"/>
            <a:ext cx="1727252" cy="49535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10A415FE-24FB-F8F8-A3E7-562347495023}"/>
              </a:ext>
            </a:extLst>
          </p:cNvPr>
          <p:cNvSpPr/>
          <p:nvPr/>
        </p:nvSpPr>
        <p:spPr>
          <a:xfrm>
            <a:off x="2874395" y="1994048"/>
            <a:ext cx="1324558" cy="333956"/>
          </a:xfrm>
          <a:prstGeom prst="wedgeRectCallout">
            <a:avLst>
              <a:gd name="adj1" fmla="val 22000"/>
              <a:gd name="adj2" fmla="val -827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(4)</a:t>
            </a:r>
            <a:r>
              <a:rPr kumimoji="1" lang="ja-JP" altLang="en-US" sz="1200" dirty="0">
                <a:solidFill>
                  <a:schemeClr val="tx1"/>
                </a:solidFill>
              </a:rPr>
              <a:t>テキスト選択</a:t>
            </a:r>
          </a:p>
        </p:txBody>
      </p:sp>
    </p:spTree>
    <p:extLst>
      <p:ext uri="{BB962C8B-B14F-4D97-AF65-F5344CB8AC3E}">
        <p14:creationId xmlns:p14="http://schemas.microsoft.com/office/powerpoint/2010/main" val="2180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17ED20B-AECD-3AF0-CAF9-5C9AB2EB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64" y="473061"/>
            <a:ext cx="7200900" cy="4095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A3940F1-F583-EDA8-FFCD-01D87E6A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54" y="1471737"/>
            <a:ext cx="7210425" cy="4000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C34997C-BEF1-9904-E5AF-45B3CB343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764" y="2376611"/>
            <a:ext cx="7277100" cy="4191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65CA7F1-48FE-468E-1670-29E661723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065" y="3365762"/>
            <a:ext cx="7162800" cy="419100"/>
          </a:xfrm>
          <a:prstGeom prst="rect">
            <a:avLst/>
          </a:prstGeom>
        </p:spPr>
      </p:pic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36D0C59-EC9A-6FAA-94FC-F4EC6AE76AE1}"/>
              </a:ext>
            </a:extLst>
          </p:cNvPr>
          <p:cNvSpPr/>
          <p:nvPr/>
        </p:nvSpPr>
        <p:spPr>
          <a:xfrm>
            <a:off x="601647" y="510870"/>
            <a:ext cx="1208599" cy="333956"/>
          </a:xfrm>
          <a:prstGeom prst="wedgeRectCallout">
            <a:avLst>
              <a:gd name="adj1" fmla="val 58772"/>
              <a:gd name="adj2" fmla="val 12501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(1)</a:t>
            </a:r>
            <a:r>
              <a:rPr kumimoji="1" lang="ja-JP" altLang="en-US" sz="1200" dirty="0">
                <a:solidFill>
                  <a:schemeClr val="tx1"/>
                </a:solidFill>
              </a:rPr>
              <a:t>待機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9781122F-C0CE-FDB0-772A-850348400F4D}"/>
              </a:ext>
            </a:extLst>
          </p:cNvPr>
          <p:cNvSpPr/>
          <p:nvPr/>
        </p:nvSpPr>
        <p:spPr>
          <a:xfrm>
            <a:off x="601647" y="1537831"/>
            <a:ext cx="1208599" cy="333956"/>
          </a:xfrm>
          <a:prstGeom prst="wedgeRectCallout">
            <a:avLst>
              <a:gd name="adj1" fmla="val 58772"/>
              <a:gd name="adj2" fmla="val 12501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(2)</a:t>
            </a:r>
            <a:r>
              <a:rPr kumimoji="1" lang="ja-JP" altLang="en-US" sz="1200" dirty="0">
                <a:solidFill>
                  <a:schemeClr val="tx1"/>
                </a:solidFill>
              </a:rPr>
              <a:t>録音中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61B555C2-129B-19E9-4B56-09DC9A46010B}"/>
              </a:ext>
            </a:extLst>
          </p:cNvPr>
          <p:cNvSpPr/>
          <p:nvPr/>
        </p:nvSpPr>
        <p:spPr>
          <a:xfrm>
            <a:off x="601647" y="2461755"/>
            <a:ext cx="1208599" cy="333956"/>
          </a:xfrm>
          <a:prstGeom prst="wedgeRectCallout">
            <a:avLst>
              <a:gd name="adj1" fmla="val 58772"/>
              <a:gd name="adj2" fmla="val 12501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(3)</a:t>
            </a:r>
            <a:r>
              <a:rPr lang="ja-JP" altLang="en-US" sz="1200" dirty="0">
                <a:solidFill>
                  <a:schemeClr val="tx1"/>
                </a:solidFill>
              </a:rPr>
              <a:t>確認中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43A1EA21-319D-D4DC-4DDC-84B968802D3F}"/>
              </a:ext>
            </a:extLst>
          </p:cNvPr>
          <p:cNvSpPr/>
          <p:nvPr/>
        </p:nvSpPr>
        <p:spPr>
          <a:xfrm>
            <a:off x="601647" y="3365762"/>
            <a:ext cx="1208599" cy="333956"/>
          </a:xfrm>
          <a:prstGeom prst="wedgeRectCallout">
            <a:avLst>
              <a:gd name="adj1" fmla="val 58772"/>
              <a:gd name="adj2" fmla="val 12501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(4)</a:t>
            </a:r>
            <a:r>
              <a:rPr lang="ja-JP" altLang="en-US" sz="1200" dirty="0">
                <a:solidFill>
                  <a:schemeClr val="tx1"/>
                </a:solidFill>
              </a:rPr>
              <a:t>再生中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46FD7C8-23B7-F048-BE4A-612C1B140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711" y="4780317"/>
            <a:ext cx="3561978" cy="1439384"/>
          </a:xfrm>
          <a:prstGeom prst="rect">
            <a:avLst/>
          </a:prstGeom>
        </p:spPr>
      </p:pic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ED3A9850-4C00-D316-6410-A7C165F12CA3}"/>
              </a:ext>
            </a:extLst>
          </p:cNvPr>
          <p:cNvSpPr/>
          <p:nvPr/>
        </p:nvSpPr>
        <p:spPr>
          <a:xfrm>
            <a:off x="3395415" y="4350192"/>
            <a:ext cx="1208599" cy="425404"/>
          </a:xfrm>
          <a:prstGeom prst="wedgeRectCallout">
            <a:avLst>
              <a:gd name="adj1" fmla="val 24561"/>
              <a:gd name="adj2" fmla="val 767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(1)</a:t>
            </a:r>
            <a:r>
              <a:rPr lang="ja-JP" altLang="en-US" sz="1200" dirty="0">
                <a:solidFill>
                  <a:schemeClr val="tx1"/>
                </a:solidFill>
              </a:rPr>
              <a:t>音声の長さと再生位置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123AEC16-E5C4-2948-9080-5CCDAE66F1F3}"/>
              </a:ext>
            </a:extLst>
          </p:cNvPr>
          <p:cNvSpPr/>
          <p:nvPr/>
        </p:nvSpPr>
        <p:spPr>
          <a:xfrm>
            <a:off x="5062165" y="4350192"/>
            <a:ext cx="1208599" cy="425404"/>
          </a:xfrm>
          <a:prstGeom prst="wedgeRectCallout">
            <a:avLst>
              <a:gd name="adj1" fmla="val 24561"/>
              <a:gd name="adj2" fmla="val 76786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(2)</a:t>
            </a:r>
            <a:r>
              <a:rPr kumimoji="1" lang="ja-JP" altLang="en-US" sz="1200" dirty="0">
                <a:solidFill>
                  <a:schemeClr val="tx1"/>
                </a:solidFill>
              </a:rPr>
              <a:t>切り出し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時間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AB725102-2B66-5AF9-70FA-0F545C898C58}"/>
              </a:ext>
            </a:extLst>
          </p:cNvPr>
          <p:cNvSpPr/>
          <p:nvPr/>
        </p:nvSpPr>
        <p:spPr>
          <a:xfrm>
            <a:off x="3792981" y="6070610"/>
            <a:ext cx="1208599" cy="425404"/>
          </a:xfrm>
          <a:prstGeom prst="wedgeRectCallout">
            <a:avLst>
              <a:gd name="adj1" fmla="val 17324"/>
              <a:gd name="adj2" fmla="val -74613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(3)</a:t>
            </a:r>
            <a:r>
              <a:rPr kumimoji="1" lang="ja-JP" altLang="en-US" sz="1200" dirty="0">
                <a:solidFill>
                  <a:schemeClr val="tx1"/>
                </a:solidFill>
              </a:rPr>
              <a:t>切り出し</a:t>
            </a:r>
            <a:r>
              <a:rPr lang="ja-JP" altLang="en-US" sz="1200" dirty="0">
                <a:solidFill>
                  <a:schemeClr val="tx1"/>
                </a:solidFill>
              </a:rPr>
              <a:t>位置調整枠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1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75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wataru</dc:creator>
  <cp:lastModifiedBy>okada wataru</cp:lastModifiedBy>
  <cp:revision>2</cp:revision>
  <dcterms:created xsi:type="dcterms:W3CDTF">2022-08-14T13:58:58Z</dcterms:created>
  <dcterms:modified xsi:type="dcterms:W3CDTF">2022-08-14T15:14:47Z</dcterms:modified>
</cp:coreProperties>
</file>