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8" r:id="rId3"/>
    <p:sldId id="260" r:id="rId4"/>
    <p:sldId id="257"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97127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88489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05116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7609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7657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2419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026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1741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288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161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432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924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5674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211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1/20/2024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2821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434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1/20/2024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7688729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Cloudy oil paint art">
            <a:extLst>
              <a:ext uri="{FF2B5EF4-FFF2-40B4-BE49-F238E27FC236}">
                <a16:creationId xmlns:a16="http://schemas.microsoft.com/office/drawing/2014/main" id="{FC64CB8E-F592-F2A3-5AC9-9064D2BCD9B4}"/>
              </a:ext>
            </a:extLst>
          </p:cNvPr>
          <p:cNvPicPr>
            <a:picLocks noChangeAspect="1"/>
          </p:cNvPicPr>
          <p:nvPr/>
        </p:nvPicPr>
        <p:blipFill rotWithShape="1">
          <a:blip r:embed="rId2"/>
          <a:srcRect t="9091" r="5226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A6E7FE3B-D54E-0E8A-6ADA-1E1C9AF8D492}"/>
              </a:ext>
            </a:extLst>
          </p:cNvPr>
          <p:cNvSpPr>
            <a:spLocks noGrp="1"/>
          </p:cNvSpPr>
          <p:nvPr>
            <p:ph type="ctrTitle"/>
          </p:nvPr>
        </p:nvSpPr>
        <p:spPr>
          <a:xfrm>
            <a:off x="5380563" y="1678665"/>
            <a:ext cx="3887839" cy="2372168"/>
          </a:xfrm>
        </p:spPr>
        <p:txBody>
          <a:bodyPr>
            <a:normAutofit/>
          </a:bodyPr>
          <a:lstStyle/>
          <a:p>
            <a:pPr>
              <a:lnSpc>
                <a:spcPct val="90000"/>
              </a:lnSpc>
            </a:pPr>
            <a:r>
              <a:rPr lang="en-US" dirty="0"/>
              <a:t>Data Analytics Process </a:t>
            </a:r>
            <a:endParaRPr lang="en-IN" dirty="0"/>
          </a:p>
        </p:txBody>
      </p:sp>
      <p:sp>
        <p:nvSpPr>
          <p:cNvPr id="3" name="Subtitle 2">
            <a:extLst>
              <a:ext uri="{FF2B5EF4-FFF2-40B4-BE49-F238E27FC236}">
                <a16:creationId xmlns:a16="http://schemas.microsoft.com/office/drawing/2014/main" id="{85720624-D76F-889E-BBEC-3E30EAD3D23E}"/>
              </a:ext>
            </a:extLst>
          </p:cNvPr>
          <p:cNvSpPr>
            <a:spLocks noGrp="1"/>
          </p:cNvSpPr>
          <p:nvPr>
            <p:ph type="subTitle" idx="1"/>
          </p:nvPr>
        </p:nvSpPr>
        <p:spPr>
          <a:xfrm>
            <a:off x="5380563" y="4050833"/>
            <a:ext cx="3893440" cy="1096899"/>
          </a:xfrm>
        </p:spPr>
        <p:txBody>
          <a:bodyPr>
            <a:normAutofit/>
          </a:bodyPr>
          <a:lstStyle/>
          <a:p>
            <a:r>
              <a:rPr lang="en-US" dirty="0"/>
              <a:t>Project no. 1</a:t>
            </a:r>
            <a:r>
              <a:rPr lang="en-IN" dirty="0"/>
              <a:t> :- Application in Real Life Scenario : ONLINE SHOPPING </a:t>
            </a:r>
            <a:endParaRPr lang="en-US" dirty="0"/>
          </a:p>
        </p:txBody>
      </p:sp>
    </p:spTree>
    <p:extLst>
      <p:ext uri="{BB962C8B-B14F-4D97-AF65-F5344CB8AC3E}">
        <p14:creationId xmlns:p14="http://schemas.microsoft.com/office/powerpoint/2010/main" val="190485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CAC9-59FF-063A-9DCB-CA3FA9D3A908}"/>
              </a:ext>
            </a:extLst>
          </p:cNvPr>
          <p:cNvSpPr>
            <a:spLocks noGrp="1"/>
          </p:cNvSpPr>
          <p:nvPr>
            <p:ph type="title"/>
          </p:nvPr>
        </p:nvSpPr>
        <p:spPr/>
        <p:txBody>
          <a:bodyPr/>
          <a:lstStyle/>
          <a:p>
            <a:pPr algn="ctr"/>
            <a:r>
              <a:rPr lang="en-US" dirty="0"/>
              <a:t>ONLINE SHOPPING FOR WHEY PROTIEN</a:t>
            </a:r>
            <a:endParaRPr lang="en-IN" dirty="0"/>
          </a:p>
        </p:txBody>
      </p:sp>
      <p:sp>
        <p:nvSpPr>
          <p:cNvPr id="3" name="Content Placeholder 2">
            <a:extLst>
              <a:ext uri="{FF2B5EF4-FFF2-40B4-BE49-F238E27FC236}">
                <a16:creationId xmlns:a16="http://schemas.microsoft.com/office/drawing/2014/main" id="{A0DDB7DF-98B9-6352-DA9A-4CAE1541E594}"/>
              </a:ext>
            </a:extLst>
          </p:cNvPr>
          <p:cNvSpPr>
            <a:spLocks noGrp="1"/>
          </p:cNvSpPr>
          <p:nvPr>
            <p:ph idx="1"/>
          </p:nvPr>
        </p:nvSpPr>
        <p:spPr/>
        <p:txBody>
          <a:bodyPr/>
          <a:lstStyle/>
          <a:p>
            <a:r>
              <a:rPr lang="en-US" dirty="0"/>
              <a:t>STEPS TO FOLLOW :-</a:t>
            </a:r>
          </a:p>
          <a:p>
            <a:pPr>
              <a:buFont typeface="+mj-lt"/>
              <a:buAutoNum type="arabicPeriod"/>
            </a:pPr>
            <a:r>
              <a:rPr lang="en-US" dirty="0"/>
              <a:t>PLAN</a:t>
            </a:r>
          </a:p>
          <a:p>
            <a:pPr>
              <a:buFont typeface="+mj-lt"/>
              <a:buAutoNum type="arabicPeriod"/>
            </a:pPr>
            <a:r>
              <a:rPr lang="en-US" dirty="0"/>
              <a:t>PREPARE</a:t>
            </a:r>
          </a:p>
          <a:p>
            <a:pPr>
              <a:buFont typeface="+mj-lt"/>
              <a:buAutoNum type="arabicPeriod"/>
            </a:pPr>
            <a:r>
              <a:rPr lang="en-US" dirty="0"/>
              <a:t>PROCESS</a:t>
            </a:r>
          </a:p>
          <a:p>
            <a:pPr>
              <a:buFont typeface="+mj-lt"/>
              <a:buAutoNum type="arabicPeriod"/>
            </a:pPr>
            <a:r>
              <a:rPr lang="en-US" dirty="0"/>
              <a:t>ANALYZE</a:t>
            </a:r>
          </a:p>
          <a:p>
            <a:pPr>
              <a:buFont typeface="+mj-lt"/>
              <a:buAutoNum type="arabicPeriod"/>
            </a:pPr>
            <a:r>
              <a:rPr lang="en-US" dirty="0"/>
              <a:t>SHARE</a:t>
            </a:r>
          </a:p>
          <a:p>
            <a:pPr>
              <a:buFont typeface="+mj-lt"/>
              <a:buAutoNum type="arabicPeriod"/>
            </a:pPr>
            <a:r>
              <a:rPr lang="en-IN" dirty="0"/>
              <a:t>ACT</a:t>
            </a:r>
            <a:endParaRPr lang="en-US" dirty="0"/>
          </a:p>
        </p:txBody>
      </p:sp>
    </p:spTree>
    <p:extLst>
      <p:ext uri="{BB962C8B-B14F-4D97-AF65-F5344CB8AC3E}">
        <p14:creationId xmlns:p14="http://schemas.microsoft.com/office/powerpoint/2010/main" val="943485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677334" y="609600"/>
            <a:ext cx="10955866" cy="1320800"/>
          </a:xfrm>
        </p:spPr>
        <p:txBody>
          <a:bodyPr/>
          <a:lstStyle/>
          <a:p>
            <a:pPr algn="ctr"/>
            <a:r>
              <a:rPr lang="en-US" dirty="0"/>
              <a:t>PLAN</a:t>
            </a:r>
            <a:endParaRPr lang="en-IN" dirty="0"/>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677334" y="1706880"/>
            <a:ext cx="11169226" cy="4937759"/>
          </a:xfrm>
        </p:spPr>
        <p:txBody>
          <a:bodyPr>
            <a:noAutofit/>
          </a:bodyPr>
          <a:lstStyle/>
          <a:p>
            <a:r>
              <a:rPr lang="en-US" sz="2000" dirty="0"/>
              <a:t>The first step in the Data Analytics Process is to </a:t>
            </a:r>
            <a:r>
              <a:rPr lang="en-US" sz="2000" b="1" dirty="0"/>
              <a:t>PLAN</a:t>
            </a:r>
            <a:r>
              <a:rPr lang="en-US" sz="2000" dirty="0"/>
              <a:t> and find out what the objective is?</a:t>
            </a:r>
          </a:p>
          <a:p>
            <a:r>
              <a:rPr lang="en-US" sz="2000" dirty="0"/>
              <a:t>Therefore, To find out the objective and to figure out the plan we need to take a look at the Example I  took that suggests that I am buying WHEY PROTIEN SUPPLEMENT from AN ONLINE WEBSITE.</a:t>
            </a:r>
          </a:p>
          <a:p>
            <a:r>
              <a:rPr lang="en-US" sz="2000" dirty="0"/>
              <a:t>The main goal is to buy , “ MUSCLEBLAZE WHEY PROTIEN which contains 30gms of protein per </a:t>
            </a:r>
            <a:r>
              <a:rPr lang="en-US" sz="2000" dirty="0" err="1"/>
              <a:t>scoup</a:t>
            </a:r>
            <a:r>
              <a:rPr lang="en-US" sz="2000" dirty="0"/>
              <a:t> and 3gm of Creatine” </a:t>
            </a:r>
          </a:p>
          <a:p>
            <a:r>
              <a:rPr lang="en-US" sz="2000" dirty="0"/>
              <a:t>So , we need to decide on questions like : “which protein to buy?” , “how much grams of protein one scoop of whey protein contains?” , “is creatine present in the whey protein or not?” , “should the protein be a whey isolate or a whey concentrate?”.</a:t>
            </a:r>
          </a:p>
          <a:p>
            <a:r>
              <a:rPr lang="en-US" sz="2000" dirty="0"/>
              <a:t>So , the First step is to get such decide above questions and their answers before directly buying anything!!</a:t>
            </a:r>
          </a:p>
          <a:p>
            <a:r>
              <a:rPr lang="en-US" sz="2000" dirty="0"/>
              <a:t>DIVIDING THE WHOLE PROCESS INTO SMALL STEPS IS THE MAIN MOTIVE OF THE DATA ANALYTICS PROCESS. </a:t>
            </a:r>
            <a:endParaRPr lang="en-IN" sz="2000" dirty="0"/>
          </a:p>
        </p:txBody>
      </p:sp>
    </p:spTree>
    <p:extLst>
      <p:ext uri="{BB962C8B-B14F-4D97-AF65-F5344CB8AC3E}">
        <p14:creationId xmlns:p14="http://schemas.microsoft.com/office/powerpoint/2010/main" val="112745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4638-8141-79BF-1C0B-676FCA55FA21}"/>
              </a:ext>
            </a:extLst>
          </p:cNvPr>
          <p:cNvSpPr>
            <a:spLocks noGrp="1"/>
          </p:cNvSpPr>
          <p:nvPr>
            <p:ph type="title"/>
          </p:nvPr>
        </p:nvSpPr>
        <p:spPr>
          <a:xfrm>
            <a:off x="838200" y="685800"/>
            <a:ext cx="10876280" cy="840830"/>
          </a:xfrm>
        </p:spPr>
        <p:txBody>
          <a:bodyPr>
            <a:normAutofit/>
          </a:bodyPr>
          <a:lstStyle/>
          <a:p>
            <a:pPr algn="ctr"/>
            <a:r>
              <a:rPr lang="en-US" dirty="0"/>
              <a:t>PREPARE</a:t>
            </a:r>
            <a:endParaRPr lang="en-IN" dirty="0"/>
          </a:p>
        </p:txBody>
      </p:sp>
      <p:sp>
        <p:nvSpPr>
          <p:cNvPr id="3" name="Content Placeholder 2">
            <a:extLst>
              <a:ext uri="{FF2B5EF4-FFF2-40B4-BE49-F238E27FC236}">
                <a16:creationId xmlns:a16="http://schemas.microsoft.com/office/drawing/2014/main" id="{26189E50-F1DC-A988-E0DC-5D5130883A1D}"/>
              </a:ext>
            </a:extLst>
          </p:cNvPr>
          <p:cNvSpPr>
            <a:spLocks noGrp="1"/>
          </p:cNvSpPr>
          <p:nvPr>
            <p:ph idx="1"/>
          </p:nvPr>
        </p:nvSpPr>
        <p:spPr>
          <a:xfrm>
            <a:off x="848360" y="1889760"/>
            <a:ext cx="10866120" cy="4282440"/>
          </a:xfrm>
        </p:spPr>
        <p:txBody>
          <a:bodyPr>
            <a:normAutofit/>
          </a:bodyPr>
          <a:lstStyle/>
          <a:p>
            <a:r>
              <a:rPr lang="en-US" sz="2000" dirty="0"/>
              <a:t>The following step after PLAN is </a:t>
            </a:r>
            <a:r>
              <a:rPr lang="en-US" sz="2000" b="1" dirty="0"/>
              <a:t>PREPARE , </a:t>
            </a:r>
            <a:r>
              <a:rPr lang="en-US" sz="2000" dirty="0"/>
              <a:t> we need to prepare on the main requirement to buy anything from an online website? And the answer is Money.</a:t>
            </a:r>
          </a:p>
          <a:p>
            <a:r>
              <a:rPr lang="en-US" sz="2000" dirty="0"/>
              <a:t>Now having just money won’t help us get the required protein product. Therefore,  we need to prepare the money in such a form that we can use in doing online transactions.</a:t>
            </a:r>
          </a:p>
          <a:p>
            <a:r>
              <a:rPr lang="en-US" sz="2000" dirty="0"/>
              <a:t>We need to keep the money in our bank account for payment on the online website in the form of UPI’s or ONLINE WALLETS or CREDIT or DEBIT CARDS.</a:t>
            </a:r>
          </a:p>
          <a:p>
            <a:r>
              <a:rPr lang="en-US" sz="2000" dirty="0"/>
              <a:t>And we need to decide how much money worth of protein are we going to buy? How much is my budget? Are we going to buy a costly? , cheap? Or normal priced protein? We need to be thorough in preparation of what we need to buy.</a:t>
            </a:r>
          </a:p>
          <a:p>
            <a:r>
              <a:rPr lang="en-US" sz="2000" dirty="0"/>
              <a:t>All of the above is included in the second step of the data analytics process where we buy a protein supplement from a online website.</a:t>
            </a:r>
            <a:endParaRPr lang="en-IN" sz="2000" dirty="0"/>
          </a:p>
        </p:txBody>
      </p:sp>
    </p:spTree>
    <p:extLst>
      <p:ext uri="{BB962C8B-B14F-4D97-AF65-F5344CB8AC3E}">
        <p14:creationId xmlns:p14="http://schemas.microsoft.com/office/powerpoint/2010/main" val="74973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0A75-DCB0-9261-A3EE-16477A09775D}"/>
              </a:ext>
            </a:extLst>
          </p:cNvPr>
          <p:cNvSpPr>
            <a:spLocks noGrp="1"/>
          </p:cNvSpPr>
          <p:nvPr>
            <p:ph type="title"/>
          </p:nvPr>
        </p:nvSpPr>
        <p:spPr>
          <a:xfrm>
            <a:off x="677334" y="609600"/>
            <a:ext cx="11098106" cy="965200"/>
          </a:xfrm>
        </p:spPr>
        <p:txBody>
          <a:bodyPr/>
          <a:lstStyle/>
          <a:p>
            <a:pPr algn="ctr"/>
            <a:r>
              <a:rPr lang="en-US" dirty="0"/>
              <a:t>PROCESS</a:t>
            </a:r>
            <a:endParaRPr lang="en-IN" dirty="0"/>
          </a:p>
        </p:txBody>
      </p:sp>
      <p:sp>
        <p:nvSpPr>
          <p:cNvPr id="3" name="Content Placeholder 2">
            <a:extLst>
              <a:ext uri="{FF2B5EF4-FFF2-40B4-BE49-F238E27FC236}">
                <a16:creationId xmlns:a16="http://schemas.microsoft.com/office/drawing/2014/main" id="{E5EEF536-5941-9767-FC32-62928EAED362}"/>
              </a:ext>
            </a:extLst>
          </p:cNvPr>
          <p:cNvSpPr>
            <a:spLocks noGrp="1"/>
          </p:cNvSpPr>
          <p:nvPr>
            <p:ph idx="1"/>
          </p:nvPr>
        </p:nvSpPr>
        <p:spPr>
          <a:xfrm>
            <a:off x="677334" y="1676401"/>
            <a:ext cx="10996506" cy="4364962"/>
          </a:xfrm>
        </p:spPr>
        <p:txBody>
          <a:bodyPr>
            <a:normAutofit/>
          </a:bodyPr>
          <a:lstStyle/>
          <a:p>
            <a:r>
              <a:rPr lang="en-US" sz="2000" dirty="0"/>
              <a:t>Here comes the important step which is called </a:t>
            </a:r>
            <a:r>
              <a:rPr lang="en-US" sz="2000" b="1" dirty="0"/>
              <a:t>PROCESS</a:t>
            </a:r>
            <a:r>
              <a:rPr lang="en-US" sz="2000" dirty="0"/>
              <a:t> , where we check what do we need to buy from a online supplement website?</a:t>
            </a:r>
          </a:p>
          <a:p>
            <a:r>
              <a:rPr lang="en-US" sz="2000" dirty="0"/>
              <a:t>We need to check that which product is required from all the other products?</a:t>
            </a:r>
          </a:p>
          <a:p>
            <a:r>
              <a:rPr lang="en-US" sz="2000" dirty="0"/>
              <a:t>There are lots of supplements other than protein , for example – creatine, mass gainer , muscle gainer , weight gainer , BCAA , Pre-workout and so on.</a:t>
            </a:r>
          </a:p>
          <a:p>
            <a:r>
              <a:rPr lang="en-US" sz="2000" dirty="0"/>
              <a:t>So , we visit the protein supplements page where all the proteins products would be listed and surf through them to find out which product we need to buy?</a:t>
            </a:r>
          </a:p>
          <a:p>
            <a:r>
              <a:rPr lang="en-US" sz="2000" dirty="0"/>
              <a:t>Choosing the right product is the most important part of the third step.</a:t>
            </a:r>
          </a:p>
          <a:p>
            <a:endParaRPr lang="en-IN" sz="2000" dirty="0"/>
          </a:p>
        </p:txBody>
      </p:sp>
    </p:spTree>
    <p:extLst>
      <p:ext uri="{BB962C8B-B14F-4D97-AF65-F5344CB8AC3E}">
        <p14:creationId xmlns:p14="http://schemas.microsoft.com/office/powerpoint/2010/main" val="99805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CF52-D453-7D1A-C118-43C37E27CD9C}"/>
              </a:ext>
            </a:extLst>
          </p:cNvPr>
          <p:cNvSpPr>
            <a:spLocks noGrp="1"/>
          </p:cNvSpPr>
          <p:nvPr>
            <p:ph type="title"/>
          </p:nvPr>
        </p:nvSpPr>
        <p:spPr>
          <a:xfrm>
            <a:off x="677334" y="609600"/>
            <a:ext cx="11169226" cy="1320800"/>
          </a:xfrm>
        </p:spPr>
        <p:txBody>
          <a:bodyPr/>
          <a:lstStyle/>
          <a:p>
            <a:pPr algn="ctr"/>
            <a:r>
              <a:rPr lang="en-US" dirty="0"/>
              <a:t>ANALYZE	</a:t>
            </a:r>
            <a:endParaRPr lang="en-IN" dirty="0"/>
          </a:p>
        </p:txBody>
      </p:sp>
      <p:sp>
        <p:nvSpPr>
          <p:cNvPr id="3" name="Content Placeholder 2">
            <a:extLst>
              <a:ext uri="{FF2B5EF4-FFF2-40B4-BE49-F238E27FC236}">
                <a16:creationId xmlns:a16="http://schemas.microsoft.com/office/drawing/2014/main" id="{A1B03C60-4D0B-1D1A-A237-9B60302EEF28}"/>
              </a:ext>
            </a:extLst>
          </p:cNvPr>
          <p:cNvSpPr>
            <a:spLocks noGrp="1"/>
          </p:cNvSpPr>
          <p:nvPr>
            <p:ph idx="1"/>
          </p:nvPr>
        </p:nvSpPr>
        <p:spPr>
          <a:xfrm>
            <a:off x="677334" y="2160589"/>
            <a:ext cx="11169226" cy="3880773"/>
          </a:xfrm>
        </p:spPr>
        <p:txBody>
          <a:bodyPr/>
          <a:lstStyle/>
          <a:p>
            <a:r>
              <a:rPr lang="en-US" b="1" dirty="0"/>
              <a:t>ANALYZE</a:t>
            </a:r>
            <a:r>
              <a:rPr lang="en-US" dirty="0"/>
              <a:t> , is the fourth step of the data analytics process where we do the analysis of the required product along with the other products so as to find out the comparison between the products and to choose the right one according to our requirements.</a:t>
            </a:r>
          </a:p>
          <a:p>
            <a:r>
              <a:rPr lang="en-US" dirty="0"/>
              <a:t>Does the product fulfill the requirements? Such as “60 SERVINGS” , or “ 30 </a:t>
            </a:r>
            <a:r>
              <a:rPr lang="en-US" dirty="0" err="1"/>
              <a:t>gms</a:t>
            </a:r>
            <a:r>
              <a:rPr lang="en-US" dirty="0"/>
              <a:t> of Protein per </a:t>
            </a:r>
            <a:r>
              <a:rPr lang="en-US" dirty="0" err="1"/>
              <a:t>scoup</a:t>
            </a:r>
            <a:r>
              <a:rPr lang="en-US" dirty="0"/>
              <a:t>” and so on .</a:t>
            </a:r>
          </a:p>
          <a:p>
            <a:r>
              <a:rPr lang="en-US" dirty="0"/>
              <a:t>We keep crosschecking until we analyze all the products and find the one we are looking for.</a:t>
            </a:r>
          </a:p>
          <a:p>
            <a:r>
              <a:rPr lang="en-US" dirty="0"/>
              <a:t>If we need a product of “MUSCLEBLAZE WHEY PROTIEN” which contains “30gms of protein per </a:t>
            </a:r>
            <a:r>
              <a:rPr lang="en-US" dirty="0" err="1"/>
              <a:t>scoup</a:t>
            </a:r>
            <a:r>
              <a:rPr lang="en-US" dirty="0"/>
              <a:t>” , and “3gm of Creatine” , then we have found the product according to the requirement.</a:t>
            </a:r>
          </a:p>
          <a:p>
            <a:r>
              <a:rPr lang="en-US" dirty="0"/>
              <a:t>We also check if the product causes side effects? If so what are the side effects?, etc.</a:t>
            </a:r>
          </a:p>
          <a:p>
            <a:endParaRPr lang="en-IN" b="1" dirty="0"/>
          </a:p>
        </p:txBody>
      </p:sp>
    </p:spTree>
    <p:extLst>
      <p:ext uri="{BB962C8B-B14F-4D97-AF65-F5344CB8AC3E}">
        <p14:creationId xmlns:p14="http://schemas.microsoft.com/office/powerpoint/2010/main" val="129431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20A0-83A7-B2F8-4E19-DD3E0521C75A}"/>
              </a:ext>
            </a:extLst>
          </p:cNvPr>
          <p:cNvSpPr>
            <a:spLocks noGrp="1"/>
          </p:cNvSpPr>
          <p:nvPr>
            <p:ph type="title"/>
          </p:nvPr>
        </p:nvSpPr>
        <p:spPr>
          <a:xfrm>
            <a:off x="677334" y="609600"/>
            <a:ext cx="10813626" cy="985520"/>
          </a:xfrm>
        </p:spPr>
        <p:txBody>
          <a:bodyPr/>
          <a:lstStyle/>
          <a:p>
            <a:pPr algn="ctr"/>
            <a:r>
              <a:rPr lang="en-US" dirty="0"/>
              <a:t>SHARE</a:t>
            </a:r>
            <a:endParaRPr lang="en-IN" dirty="0"/>
          </a:p>
        </p:txBody>
      </p:sp>
      <p:sp>
        <p:nvSpPr>
          <p:cNvPr id="3" name="Content Placeholder 2">
            <a:extLst>
              <a:ext uri="{FF2B5EF4-FFF2-40B4-BE49-F238E27FC236}">
                <a16:creationId xmlns:a16="http://schemas.microsoft.com/office/drawing/2014/main" id="{1A169372-74E2-33BF-959B-7C261526371F}"/>
              </a:ext>
            </a:extLst>
          </p:cNvPr>
          <p:cNvSpPr>
            <a:spLocks noGrp="1"/>
          </p:cNvSpPr>
          <p:nvPr>
            <p:ph idx="1"/>
          </p:nvPr>
        </p:nvSpPr>
        <p:spPr>
          <a:xfrm>
            <a:off x="677334" y="1818641"/>
            <a:ext cx="11087946" cy="4222722"/>
          </a:xfrm>
        </p:spPr>
        <p:txBody>
          <a:bodyPr/>
          <a:lstStyle/>
          <a:p>
            <a:r>
              <a:rPr lang="en-US" dirty="0"/>
              <a:t>After all the analysis of the product , we can finally move on to buy the product but before that there is one more thing to do and that is </a:t>
            </a:r>
            <a:r>
              <a:rPr lang="en-US" b="1" dirty="0"/>
              <a:t>SHARE.</a:t>
            </a:r>
          </a:p>
          <a:p>
            <a:r>
              <a:rPr lang="en-US" dirty="0"/>
              <a:t>Share does not mean share it to other person , share in the data analytics process mean share the product with the owner of the website , or add it to the cart which is the base function to do in every online website , before buying anything.</a:t>
            </a:r>
          </a:p>
          <a:p>
            <a:r>
              <a:rPr lang="en-US" dirty="0"/>
              <a:t>With this we can communicate with the website server to let them know that we are about to buy a whey protein supplement product from them and so that they can make the product available and will deliver it to us.</a:t>
            </a:r>
          </a:p>
          <a:p>
            <a:r>
              <a:rPr lang="en-US" dirty="0"/>
              <a:t>After this they let you through the buying process and you are finally landed on the payment page after filling your personal credentials.</a:t>
            </a:r>
          </a:p>
        </p:txBody>
      </p:sp>
    </p:spTree>
    <p:extLst>
      <p:ext uri="{BB962C8B-B14F-4D97-AF65-F5344CB8AC3E}">
        <p14:creationId xmlns:p14="http://schemas.microsoft.com/office/powerpoint/2010/main" val="415361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47F0-AE32-1467-2D8A-EF6A399A75A0}"/>
              </a:ext>
            </a:extLst>
          </p:cNvPr>
          <p:cNvSpPr>
            <a:spLocks noGrp="1"/>
          </p:cNvSpPr>
          <p:nvPr>
            <p:ph type="title"/>
          </p:nvPr>
        </p:nvSpPr>
        <p:spPr>
          <a:xfrm>
            <a:off x="677334" y="609600"/>
            <a:ext cx="11016826" cy="1320800"/>
          </a:xfrm>
        </p:spPr>
        <p:txBody>
          <a:bodyPr/>
          <a:lstStyle/>
          <a:p>
            <a:pPr algn="ctr"/>
            <a:r>
              <a:rPr lang="en-US" dirty="0"/>
              <a:t>ACT</a:t>
            </a:r>
            <a:endParaRPr lang="en-IN" dirty="0"/>
          </a:p>
        </p:txBody>
      </p:sp>
      <p:sp>
        <p:nvSpPr>
          <p:cNvPr id="3" name="Content Placeholder 2">
            <a:extLst>
              <a:ext uri="{FF2B5EF4-FFF2-40B4-BE49-F238E27FC236}">
                <a16:creationId xmlns:a16="http://schemas.microsoft.com/office/drawing/2014/main" id="{57847D63-85DE-AA7B-E333-012CCD5B1FDD}"/>
              </a:ext>
            </a:extLst>
          </p:cNvPr>
          <p:cNvSpPr>
            <a:spLocks noGrp="1"/>
          </p:cNvSpPr>
          <p:nvPr>
            <p:ph idx="1"/>
          </p:nvPr>
        </p:nvSpPr>
        <p:spPr>
          <a:xfrm>
            <a:off x="677334" y="2160589"/>
            <a:ext cx="11016826" cy="3880773"/>
          </a:xfrm>
        </p:spPr>
        <p:txBody>
          <a:bodyPr/>
          <a:lstStyle/>
          <a:p>
            <a:r>
              <a:rPr lang="en-US" dirty="0"/>
              <a:t>Now we come to the final step of the data analytics process also known as </a:t>
            </a:r>
            <a:r>
              <a:rPr lang="en-US" b="1" dirty="0"/>
              <a:t>ACT</a:t>
            </a:r>
            <a:r>
              <a:rPr lang="en-US" dirty="0"/>
              <a:t>.</a:t>
            </a:r>
          </a:p>
          <a:p>
            <a:r>
              <a:rPr lang="en-US" dirty="0"/>
              <a:t>This is the step where you finally pay the amount and buy the required whey protein supplement product.</a:t>
            </a:r>
          </a:p>
          <a:p>
            <a:r>
              <a:rPr lang="en-US" dirty="0"/>
              <a:t>In this last step we act as in ending the whole process of data analytics and buying the desired product.</a:t>
            </a:r>
          </a:p>
          <a:p>
            <a:r>
              <a:rPr lang="en-US" dirty="0"/>
              <a:t>All the above steps conclude in this final step.</a:t>
            </a:r>
          </a:p>
          <a:p>
            <a:r>
              <a:rPr lang="en-US" dirty="0"/>
              <a:t>This concludes the overall data analytics process application on real life case scenarios.</a:t>
            </a:r>
            <a:endParaRPr lang="en-IN" dirty="0"/>
          </a:p>
        </p:txBody>
      </p:sp>
    </p:spTree>
    <p:extLst>
      <p:ext uri="{BB962C8B-B14F-4D97-AF65-F5344CB8AC3E}">
        <p14:creationId xmlns:p14="http://schemas.microsoft.com/office/powerpoint/2010/main" val="186099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7C6-1A48-EFC9-3958-25F732B6ECD7}"/>
              </a:ext>
            </a:extLst>
          </p:cNvPr>
          <p:cNvSpPr>
            <a:spLocks noGrp="1"/>
          </p:cNvSpPr>
          <p:nvPr>
            <p:ph type="title"/>
          </p:nvPr>
        </p:nvSpPr>
        <p:spPr>
          <a:xfrm>
            <a:off x="677334" y="609600"/>
            <a:ext cx="10752665" cy="3403600"/>
          </a:xfrm>
        </p:spPr>
        <p:txBody>
          <a:bodyPr/>
          <a:lstStyle/>
          <a:p>
            <a:pPr algn="ctr"/>
            <a:r>
              <a:rPr lang="en-US" dirty="0"/>
              <a:t>THANK YOU.</a:t>
            </a:r>
            <a:endParaRPr lang="en-IN" dirty="0"/>
          </a:p>
        </p:txBody>
      </p:sp>
    </p:spTree>
    <p:extLst>
      <p:ext uri="{BB962C8B-B14F-4D97-AF65-F5344CB8AC3E}">
        <p14:creationId xmlns:p14="http://schemas.microsoft.com/office/powerpoint/2010/main" val="21933681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211</TotalTime>
  <Words>879</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Data Analytics Process </vt:lpstr>
      <vt:lpstr>ONLINE SHOPPING FOR WHEY PROTIEN</vt:lpstr>
      <vt:lpstr>PLAN</vt:lpstr>
      <vt:lpstr>PREPARE</vt:lpstr>
      <vt:lpstr>PROCESS</vt:lpstr>
      <vt:lpstr>ANALYZE </vt:lpstr>
      <vt:lpstr>SHARE</vt:lpstr>
      <vt:lp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dc:title>
  <dc:creator>Piyush Worlikar</dc:creator>
  <cp:lastModifiedBy>Piyush Worlikar</cp:lastModifiedBy>
  <cp:revision>1</cp:revision>
  <dcterms:created xsi:type="dcterms:W3CDTF">2024-01-20T05:54:32Z</dcterms:created>
  <dcterms:modified xsi:type="dcterms:W3CDTF">2024-01-20T09:25:43Z</dcterms:modified>
</cp:coreProperties>
</file>