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8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8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55824-92F4-4E50-9A08-88FB55C1CE86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401C31-98DC-473F-83A5-8343B4D78A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C89E-2093-D07A-594E-5B8227FC1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Instagram user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9D6DE-36B4-8FC9-996B-526959259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Project no. 2 – using </a:t>
            </a:r>
            <a:r>
              <a:rPr lang="en-US" dirty="0" err="1"/>
              <a:t>sql</a:t>
            </a:r>
            <a:r>
              <a:rPr lang="en-US" dirty="0"/>
              <a:t>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39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951D3D-B743-F9B7-FE12-9597286B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Marketing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EB55B-9108-9AF8-07DA-5D59E4A5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00050" indent="-342900">
              <a:buFont typeface="Wingdings" panose="05000000000000000000" pitchFamily="2" charset="2"/>
              <a:buChar char="Ø"/>
            </a:pPr>
            <a:r>
              <a:rPr lang="en-US" dirty="0"/>
              <a:t>Inactive User Engagement: </a:t>
            </a:r>
            <a:r>
              <a:rPr lang="en-US" b="0" i="0" dirty="0"/>
              <a:t>To find inactive users to start posting by sending them promotional emails.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To do this we need to find out all the users who have never posted even a single photo on Instagram.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i="0" dirty="0"/>
              <a:t>Since there are many users who have not posted for a while I have </a:t>
            </a:r>
            <a:r>
              <a:rPr lang="en-US" b="0" i="0" dirty="0" err="1"/>
              <a:t>choosed</a:t>
            </a:r>
            <a:r>
              <a:rPr lang="en-US" b="0" i="0" dirty="0"/>
              <a:t> to display 10 people who have not posted a photo.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In this we have to use the followings keywords – select, from , where , not in , limit , select distinct(no duplicates).</a:t>
            </a:r>
            <a:endParaRPr lang="en-US" b="0" i="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b="0" i="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A6332D1-C17C-8984-BF55-7B61355DB4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" b="82"/>
          <a:stretch/>
        </p:blipFill>
        <p:spPr>
          <a:xfrm>
            <a:off x="5905500" y="895352"/>
            <a:ext cx="5229225" cy="42671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9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0CD2C-BBFF-0297-37F0-EB4F467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Marketing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FAC9E3-2315-70BD-ECC9-D277709974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20435" b="-3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49B54-2492-14B9-A8F7-430AA528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>
              <a:buFont typeface="Wingdings" panose="05000000000000000000" pitchFamily="2" charset="2"/>
              <a:buChar char="Ø"/>
            </a:pPr>
            <a:r>
              <a:rPr lang="en-US" dirty="0"/>
              <a:t>Contest Winner Declaration: A contest is organized to find out which person has the maximum likes in a single photo.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challenging query in this project so far.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queries we found out the winner.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9DB8B3-4B5C-03FD-5233-5A1C4A10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4FD8-0C5C-ED03-E66E-AB37FB36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>
              <a:buFont typeface="Wingdings" panose="05000000000000000000" pitchFamily="2" charset="2"/>
              <a:buChar char="Ø"/>
            </a:pPr>
            <a:r>
              <a:rPr lang="en-US" dirty="0"/>
              <a:t>Hashtag Research: To find out the most popular hashtag which will reach out to the maximum audience.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dirty="0"/>
              <a:t>So the top 5 hashtags are shown using </a:t>
            </a:r>
            <a:r>
              <a:rPr lang="en-US" dirty="0" err="1"/>
              <a:t>sql</a:t>
            </a:r>
            <a:r>
              <a:rPr lang="en-US" dirty="0"/>
              <a:t> queries.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BC554F-8E0C-4BFB-BDD2-4EF3E024AB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9898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8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C37BCD-760D-9E32-E910-7F1F7D6E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Marketing Analysis</a:t>
            </a:r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3ED3D70-2CCB-5A58-458D-6245AEC174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7693" b="3"/>
          <a:stretch/>
        </p:blipFill>
        <p:spPr>
          <a:xfrm>
            <a:off x="1273020" y="1116345"/>
            <a:ext cx="4821554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FA9A-BADE-33BB-9344-39C0FEDD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Ad Campaign launch: The best time of the week to launch a campaign so that it reaches the maximum audience on Instagram.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To determine which day of the week is best suited for the campaign.</a:t>
            </a:r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1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37BFD2-F935-9C0F-F329-F8B74CF5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Investor metrics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3A87-260D-42E5-F6C2-37B5E959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dirty="0"/>
              <a:t>User Engagement: To know if the users are active on Instagram or not. And to find the average number of posts per user on Instagram. And the</a:t>
            </a: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b="0" i="0" dirty="0">
                <a:effectLst/>
              </a:rPr>
              <a:t>total number of photos on Instagram divided by the total number of users.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8F1FF45-3738-A1EF-6A18-21AD4167D5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031" r="27443" b="-1"/>
          <a:stretch/>
        </p:blipFill>
        <p:spPr>
          <a:xfrm>
            <a:off x="6093966" y="1116345"/>
            <a:ext cx="4821470" cy="386617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4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E6B55A-6869-BF79-1974-BD71C347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Investor metrics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6A665-F707-0C50-1D1D-DD077C83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dirty="0"/>
              <a:t>Bots &amp; Fake Accounts: to find out all the fake accounts.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sql</a:t>
            </a:r>
            <a:r>
              <a:rPr lang="en-US" dirty="0"/>
              <a:t> queries we found out the fake accounts.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1098BB1-ADBC-069C-1552-4AAF1121D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9274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467-FDB5-9EFE-9915-E98767D5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3BD2-DB84-CFE5-B6B4-F6F1B5AF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it was a very good project to gain complete and deep knowledge of SQL Fundamentals.</a:t>
            </a:r>
          </a:p>
          <a:p>
            <a:r>
              <a:rPr lang="en-US" dirty="0" err="1"/>
              <a:t>Sql</a:t>
            </a:r>
            <a:r>
              <a:rPr lang="en-US" dirty="0"/>
              <a:t> is easy once your understand how it works.</a:t>
            </a:r>
          </a:p>
          <a:p>
            <a:r>
              <a:rPr lang="en-US" dirty="0"/>
              <a:t>To put it into practical knowledge and do data analytics projects using </a:t>
            </a:r>
            <a:r>
              <a:rPr lang="en-US" dirty="0" err="1"/>
              <a:t>sql</a:t>
            </a:r>
            <a:r>
              <a:rPr lang="en-US" dirty="0"/>
              <a:t> feels like a big achievement.</a:t>
            </a:r>
          </a:p>
          <a:p>
            <a:r>
              <a:rPr lang="en-US" dirty="0"/>
              <a:t>All of the desired outputs were satisfactory and doing this project made me more interested in data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19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8B39-5CFE-7E2D-EC9C-6A9ECE8E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8A50-DF52-2FF8-503C-750BAF64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6"/>
            <a:ext cx="8643153" cy="952416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2902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4923-59DA-134D-7229-5FF3E355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C916-6FB4-0617-04C4-17497549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dive into the project agenda which will be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Description.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 – stack used.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9811-4526-E128-D55E-E95209B5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933F-7BD7-CFC8-8F2D-DC4ACF35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would be using SQL Fundamentals and MySQL Workbench to analyze user interaction with the Instagram App.</a:t>
            </a:r>
          </a:p>
          <a:p>
            <a:r>
              <a:rPr lang="en-US" dirty="0"/>
              <a:t>The aim of this project Is to find out required and necessary insights from the database.</a:t>
            </a:r>
          </a:p>
          <a:p>
            <a:r>
              <a:rPr lang="en-US" dirty="0"/>
              <a:t>A detailed analytics process using SQL would be carried out in this process.</a:t>
            </a:r>
          </a:p>
          <a:p>
            <a:r>
              <a:rPr lang="en-US" dirty="0"/>
              <a:t>With the help of this project , future planning and future based decisions will be easy because of the analysis we do in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F6B3-BE22-31B6-B5B1-A7085DC1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F0B9-D60B-E029-88CB-9B25F826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to access or even analyze anything we need data , so we will start by making a database first with the help of </a:t>
            </a:r>
            <a:r>
              <a:rPr lang="en-US" dirty="0" err="1"/>
              <a:t>sql</a:t>
            </a:r>
            <a:r>
              <a:rPr lang="en-US" dirty="0"/>
              <a:t> queries.</a:t>
            </a:r>
          </a:p>
          <a:p>
            <a:r>
              <a:rPr lang="en-US" dirty="0"/>
              <a:t>Then we explore the data in the database.</a:t>
            </a:r>
          </a:p>
          <a:p>
            <a:r>
              <a:rPr lang="en-US" dirty="0"/>
              <a:t>Then we use </a:t>
            </a:r>
            <a:r>
              <a:rPr lang="en-US" dirty="0" err="1"/>
              <a:t>sql</a:t>
            </a:r>
            <a:r>
              <a:rPr lang="en-US" dirty="0"/>
              <a:t> queries to find out the required relevant information.</a:t>
            </a:r>
          </a:p>
          <a:p>
            <a:r>
              <a:rPr lang="en-US" dirty="0"/>
              <a:t>Then we analyze the data.</a:t>
            </a:r>
          </a:p>
          <a:p>
            <a:r>
              <a:rPr lang="en-US" dirty="0"/>
              <a:t>Then we will see what insights are generated on the data we analyzed.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7073-B29D-6DFC-3B72-65F4EBBD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–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3DD8-95E5-B9EA-FBEA-5F1155D3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knowledge of SQL Fundamentals.</a:t>
            </a:r>
          </a:p>
          <a:p>
            <a:r>
              <a:rPr lang="en-US" dirty="0"/>
              <a:t>WE will be using MySQL Workbench Community Edition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233-77E1-8240-DEA4-D0DA069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8C8B-95CF-E862-3B7C-BB89A433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fill find the necessary and relevant information from the data we have analyzed.</a:t>
            </a:r>
          </a:p>
          <a:p>
            <a:r>
              <a:rPr lang="en-US" dirty="0"/>
              <a:t>Extracting the data from the analysis and making sense/meaning of that data is called gaining INSIGHTS.</a:t>
            </a:r>
          </a:p>
          <a:p>
            <a:r>
              <a:rPr lang="en-US" dirty="0"/>
              <a:t>We will be seeing what insights do we get in the end of this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46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342A-25CD-7E7E-DCFB-D1D0D693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C65-1C63-3320-F66F-5D665267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state the achievements accomplished through the project and how </a:t>
            </a:r>
            <a:r>
              <a:rPr lang="en-US" dirty="0" err="1"/>
              <a:t>sql</a:t>
            </a:r>
            <a:r>
              <a:rPr lang="en-US" dirty="0"/>
              <a:t> has benefited and upgraded my knowledge and provided valuable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54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8C2B-540A-C198-D181-ECFF0298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Sql</a:t>
            </a:r>
            <a:r>
              <a:rPr lang="en-US" dirty="0"/>
              <a:t> tasks to be carried out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0D62-726D-A0B5-5DC0-4B6684F7B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A. Marketing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Loyal User Reward.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Inactive user engagement.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Contest winner 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Hashtag research.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 campaign launch.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8DDDC-69FF-AA0C-9B60-C40974FEF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B. Investor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Engagement.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Bots &amp; Fake Accounts</a:t>
            </a:r>
          </a:p>
        </p:txBody>
      </p:sp>
    </p:spTree>
    <p:extLst>
      <p:ext uri="{BB962C8B-B14F-4D97-AF65-F5344CB8AC3E}">
        <p14:creationId xmlns:p14="http://schemas.microsoft.com/office/powerpoint/2010/main" val="36334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E4A4C6-0A41-D1DE-9511-955EFB02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7FB276-A7A1-510E-4D57-03AA28BCB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8689" r="1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638F-B31C-00A9-BA6D-477A2457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dirty="0"/>
              <a:t>Loyal User Reward:  </a:t>
            </a:r>
            <a:r>
              <a:rPr lang="en-US" b="0" i="0" dirty="0"/>
              <a:t>The marketing team wants to reward the most loyal users.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Thus</a:t>
            </a:r>
            <a:r>
              <a:rPr lang="en-US" b="0" i="0" dirty="0"/>
              <a:t> </a:t>
            </a:r>
            <a:r>
              <a:rPr lang="en-US" dirty="0"/>
              <a:t>we need to find out those </a:t>
            </a:r>
            <a:r>
              <a:rPr lang="en-US" b="0" i="0" dirty="0"/>
              <a:t>who have been using Instagram for the longest</a:t>
            </a:r>
            <a:r>
              <a:rPr lang="en-US" dirty="0"/>
              <a:t> time.</a:t>
            </a:r>
            <a:endParaRPr lang="en-US" b="0" i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In this we have to use the followings keywords – select, from , order by , limit.</a:t>
            </a:r>
            <a:endParaRPr lang="en-US" b="0" i="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577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731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Manrope</vt:lpstr>
      <vt:lpstr>Wingdings</vt:lpstr>
      <vt:lpstr>Gallery</vt:lpstr>
      <vt:lpstr>Instagram user analytics</vt:lpstr>
      <vt:lpstr>Agenda</vt:lpstr>
      <vt:lpstr>Project description</vt:lpstr>
      <vt:lpstr>Approach</vt:lpstr>
      <vt:lpstr>Tech – stack used</vt:lpstr>
      <vt:lpstr>Insights</vt:lpstr>
      <vt:lpstr>result</vt:lpstr>
      <vt:lpstr>Sql tasks to be carried out :-</vt:lpstr>
      <vt:lpstr>Marketing Analysis</vt:lpstr>
      <vt:lpstr>Marketing Analysis</vt:lpstr>
      <vt:lpstr>Marketing Analysis</vt:lpstr>
      <vt:lpstr>Marketing Analysis</vt:lpstr>
      <vt:lpstr>Marketing Analysis</vt:lpstr>
      <vt:lpstr>Investor metrics</vt:lpstr>
      <vt:lpstr>Investor metrics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Piyush Worlikar</dc:creator>
  <cp:lastModifiedBy>Piyush Worlikar</cp:lastModifiedBy>
  <cp:revision>6</cp:revision>
  <dcterms:created xsi:type="dcterms:W3CDTF">2024-02-08T13:46:01Z</dcterms:created>
  <dcterms:modified xsi:type="dcterms:W3CDTF">2024-02-08T17:21:57Z</dcterms:modified>
</cp:coreProperties>
</file>