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GB" sz="7000"/>
              <a:t>AAS Assignment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DE" sz="2800">
                <a:solidFill>
                  <a:schemeClr val="bg1"/>
                </a:solidFill>
              </a:rPr>
              <a:t>Architecture diagram</a:t>
            </a:r>
          </a:p>
        </p:txBody>
      </p:sp>
      <p:pic>
        <p:nvPicPr>
          <p:cNvPr id="3" name="Picture 2" descr="save_la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21873"/>
            <a:ext cx="8178799" cy="37009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DE" sz="2800">
                <a:solidFill>
                  <a:schemeClr val="bg1"/>
                </a:solidFill>
              </a:rPr>
              <a:t>Update Workflow</a:t>
            </a:r>
          </a:p>
        </p:txBody>
      </p:sp>
      <p:pic>
        <p:nvPicPr>
          <p:cNvPr id="3" name="Picture 2" descr="Update Work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563719"/>
            <a:ext cx="8178799" cy="2617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845B24-F81B-7A0A-32BD-C67D3AFF0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A7E52F-A2B8-9DF4-6A07-F065D068F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D1FAE-204E-1D81-52FE-FA81B4FA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DE" sz="2800" dirty="0">
                <a:solidFill>
                  <a:schemeClr val="bg1"/>
                </a:solidFill>
              </a:rPr>
              <a:t>Improvement ideas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D36C4B-5FE6-D71E-1864-2924AD5D04FF}"/>
              </a:ext>
            </a:extLst>
          </p:cNvPr>
          <p:cNvSpPr/>
          <p:nvPr/>
        </p:nvSpPr>
        <p:spPr>
          <a:xfrm>
            <a:off x="1358999" y="2019525"/>
            <a:ext cx="2196000" cy="219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DE"/>
          </a:p>
        </p:txBody>
      </p:sp>
      <p:sp>
        <p:nvSpPr>
          <p:cNvPr id="4" name="Rectangle 3" descr="Database">
            <a:extLst>
              <a:ext uri="{FF2B5EF4-FFF2-40B4-BE49-F238E27FC236}">
                <a16:creationId xmlns:a16="http://schemas.microsoft.com/office/drawing/2014/main" id="{D71FF3C5-FB8E-42F0-65EB-FF793A51C092}"/>
              </a:ext>
            </a:extLst>
          </p:cNvPr>
          <p:cNvSpPr/>
          <p:nvPr/>
        </p:nvSpPr>
        <p:spPr>
          <a:xfrm>
            <a:off x="1826999" y="2487525"/>
            <a:ext cx="1260000" cy="126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3C93CC-3CBB-8ABF-0C31-2767EB1658ED}"/>
              </a:ext>
            </a:extLst>
          </p:cNvPr>
          <p:cNvGrpSpPr/>
          <p:nvPr/>
        </p:nvGrpSpPr>
        <p:grpSpPr>
          <a:xfrm>
            <a:off x="656999" y="4899525"/>
            <a:ext cx="3600000" cy="720000"/>
            <a:chOff x="199799" y="3342981"/>
            <a:chExt cx="3600000" cy="72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2AA8C5-7E7F-7A05-B8C7-265911941D24}"/>
                </a:ext>
              </a:extLst>
            </p:cNvPr>
            <p:cNvSpPr/>
            <p:nvPr/>
          </p:nvSpPr>
          <p:spPr>
            <a:xfrm>
              <a:off x="199799" y="3342981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FE106A-0963-7251-3CB8-E48E8EDF21E8}"/>
                </a:ext>
              </a:extLst>
            </p:cNvPr>
            <p:cNvSpPr txBox="1"/>
            <p:nvPr/>
          </p:nvSpPr>
          <p:spPr>
            <a:xfrm>
              <a:off x="199799" y="3342981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300" kern="1200" dirty="0"/>
                <a:t>• </a:t>
              </a:r>
              <a:r>
                <a:rPr lang="en-DE" sz="2300" kern="1200" dirty="0"/>
                <a:t>Automatic ingesting the csv </a:t>
              </a:r>
              <a:r>
                <a:rPr lang="de-DE" sz="2300" kern="1200" dirty="0"/>
                <a:t>Files </a:t>
              </a:r>
              <a:r>
                <a:rPr lang="en-DE" sz="2300" kern="1200" dirty="0"/>
                <a:t>from source </a:t>
              </a:r>
              <a:endParaRPr lang="en-US" sz="2300" kern="1200" dirty="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7D1EB02-F625-17FD-21A3-EA8D78A1A586}"/>
              </a:ext>
            </a:extLst>
          </p:cNvPr>
          <p:cNvSpPr/>
          <p:nvPr/>
        </p:nvSpPr>
        <p:spPr>
          <a:xfrm>
            <a:off x="5588978" y="2029056"/>
            <a:ext cx="2196000" cy="219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DE"/>
          </a:p>
        </p:txBody>
      </p:sp>
      <p:sp>
        <p:nvSpPr>
          <p:cNvPr id="9" name="Rectangle 8" descr="Gears">
            <a:extLst>
              <a:ext uri="{FF2B5EF4-FFF2-40B4-BE49-F238E27FC236}">
                <a16:creationId xmlns:a16="http://schemas.microsoft.com/office/drawing/2014/main" id="{103C759F-08BA-A536-19B5-BB0BED66E44B}"/>
              </a:ext>
            </a:extLst>
          </p:cNvPr>
          <p:cNvSpPr/>
          <p:nvPr/>
        </p:nvSpPr>
        <p:spPr>
          <a:xfrm>
            <a:off x="6057000" y="2487525"/>
            <a:ext cx="1260000" cy="126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731D1-3075-B3F0-45B0-A813C310A4F9}"/>
              </a:ext>
            </a:extLst>
          </p:cNvPr>
          <p:cNvGrpSpPr/>
          <p:nvPr/>
        </p:nvGrpSpPr>
        <p:grpSpPr>
          <a:xfrm>
            <a:off x="4887000" y="4899525"/>
            <a:ext cx="3600000" cy="720000"/>
            <a:chOff x="4429800" y="3342981"/>
            <a:chExt cx="3600000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994F57-6F2D-326B-E5AE-213DDEA862B6}"/>
                </a:ext>
              </a:extLst>
            </p:cNvPr>
            <p:cNvSpPr/>
            <p:nvPr/>
          </p:nvSpPr>
          <p:spPr>
            <a:xfrm>
              <a:off x="4429800" y="3342981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4D427B-701F-9049-FDCF-3829DAC056A3}"/>
                </a:ext>
              </a:extLst>
            </p:cNvPr>
            <p:cNvSpPr txBox="1"/>
            <p:nvPr/>
          </p:nvSpPr>
          <p:spPr>
            <a:xfrm>
              <a:off x="4429800" y="3342981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0223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300" kern="1200"/>
                <a:t>• </a:t>
              </a:r>
              <a:r>
                <a:rPr lang="en-GB" sz="2300" kern="1200"/>
                <a:t>Save each stage of the process data.</a:t>
              </a:r>
              <a:endParaRPr lang="en-US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27349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46621-E0DD-A4B3-881C-22BBD744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F00ED5B-047E-836C-D374-EF9BBAF1C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8FED5-3454-AE86-BD7C-2BC7686D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DE" sz="2800" dirty="0">
                <a:solidFill>
                  <a:schemeClr val="bg1"/>
                </a:solidFill>
              </a:rPr>
              <a:t>Improvement ideas</a:t>
            </a:r>
          </a:p>
        </p:txBody>
      </p:sp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C75CFEEA-4249-BC0D-4E3E-A9B4942B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99" y="1962150"/>
            <a:ext cx="8023283" cy="403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6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AAS Assignment</vt:lpstr>
      <vt:lpstr>Architecture diagram</vt:lpstr>
      <vt:lpstr>Update Workflow</vt:lpstr>
      <vt:lpstr>Improvement ideas</vt:lpstr>
      <vt:lpstr>Improvement ideas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waleed saeed</cp:lastModifiedBy>
  <cp:revision>2</cp:revision>
  <dcterms:created xsi:type="dcterms:W3CDTF">2013-01-27T09:14:16Z</dcterms:created>
  <dcterms:modified xsi:type="dcterms:W3CDTF">2025-06-10T18:32:18Z</dcterms:modified>
  <cp:category/>
</cp:coreProperties>
</file>